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48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2C924-6400-4625-A5E4-66027A559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8B2034-FE4D-4107-8D0D-0CB2B1D57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575FB-D97D-4C24-9C20-FE709AD6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C7AA9-98FC-477E-B0CA-E0F3D967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EA45F-7FC5-4EDF-A4C2-9D53A381B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4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0A3DC-47FB-43FC-9938-44AE47FA3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6BAC45-9AB4-4DAA-9C0D-8DE9318A4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23B17-C187-4AAD-84AC-4FCD45948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A1205-AA65-45D9-8847-D4300638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0011C-CDBF-4715-BE43-F1F108B56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02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2FF405-0D2D-45B9-A371-7CE474367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306BB-4238-4165-9B2D-1970F4AF4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DB385-A108-4491-926A-4C0BB26D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5A199-1F61-4719-BCBC-F8551B9F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95BD8-EF78-4905-88F8-1FB24817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9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A19A5-EC58-402A-BB34-3C2407298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6BEB2-CBDF-418C-985B-105397B18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956E5-48E5-43C4-9565-662D093FC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2E286-B002-45AF-A98A-421A40CB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C16E0-D87E-4F93-9EB5-5205CD771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1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2AFC4-D31F-46EA-8554-D9A027D1F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11E92-9C46-47E8-8B0B-9DFBA40C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BA878-D4A6-4BC6-AEFB-5F12CBD7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7688-CCF8-4075-AFE3-4C5CBAEA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D76A8-0D86-4105-8C06-D12EB747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2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D610C-95BF-4B3F-AC73-6E5627BA9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30902-D6DE-486C-B190-0D7CE0878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F2AFD-11C8-4B51-8586-67FD1B4F2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B1938-F13D-49FC-B9EE-C19BC9257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8F7C92-7160-4A9A-894F-12A9237DE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08849-290D-4DAF-9EDC-FFD8FB641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82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21EB2-B535-4DD3-83BD-B9A0A55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61E62-B1F5-437A-B1A2-E8BEDE38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FDF4C-EA6E-4F24-B76C-EAC77A749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FED27B-378E-430E-9772-698E940E7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46056-D384-4F18-8B76-72430A63F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50E56-D5FD-4E4B-8F6A-4BB3F910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D5CF7B-6C0E-419D-A6C6-CF9394FA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34AEB-9EFE-4E55-90FA-7CC00EC2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1E22-857F-405F-8AC3-6D4E1F8B5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54BF52-B35B-4E4E-AE93-36537B95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3A5D9-D3DD-4836-BE5D-22AA97FB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758676-C633-424C-9B31-CB65E179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7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BAC47D-F760-407D-BE89-416D7F18D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55347-B69D-4941-AA38-5526D0D1A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993A1-7F79-4897-B07A-A852CDF3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9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9D24D-9DD4-4DCC-99A0-94CAB65AD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0267B-8C7B-4BE8-8C8B-494AC70A7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A05B9-6136-45F3-9F83-A7CF64746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89EDC-1F06-4A17-8A3A-4B1E324FB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18C1B-565E-44A3-8691-28C242E0E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EEA94-C9A6-419B-A003-F63CFFE64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3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8E20A-D4B4-434C-A02A-C6C8A6023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81D5B3-6D9C-44C4-AF28-FF82296D38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3801B-DC31-4AF4-A265-572C258D7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26A73-C32D-4E56-AD5D-E1EF602F5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656D3-CA5E-402F-B119-E6DBB45C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B1579-6928-4DC6-91DD-15EB4FAF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8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00051-DBBC-4BEE-9729-CB209F027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7644A-8EED-4BCD-9D08-E788D89AA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3DFB5-64BE-4750-AF77-B6B8B8CD8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A1F24-31FC-469E-B410-B2F4A2F7ECFD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D8FC5-F22C-489D-9DEE-5F4378E826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CBEF6-5A25-4A48-9D7F-ABE6105BDF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93723-9951-4248-813A-7035B0AC5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611D9B-2785-472C-95EC-DB5FBDF0A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accent1"/>
                </a:solidFill>
              </a:rPr>
              <a:t>Overarching questions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8DC69-FB9A-4472-9FBA-6B104E116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lvl="2"/>
            <a:r>
              <a:rPr lang="en-US" sz="2400"/>
              <a:t>Can we gain efficiencies within the current system?</a:t>
            </a:r>
          </a:p>
          <a:p>
            <a:pPr lvl="2"/>
            <a:r>
              <a:rPr lang="en-US" sz="2400"/>
              <a:t>What can be answered with the current design and are changes needed?</a:t>
            </a:r>
          </a:p>
          <a:p>
            <a:pPr lvl="2"/>
            <a:r>
              <a:rPr lang="en-US" sz="2400"/>
              <a:t>What resources (funding etc) can be leveraged to make changes? 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13214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Overarching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Overarching questions</dc:title>
  <dc:creator>Diana Stram</dc:creator>
  <cp:lastModifiedBy>Diana Stram</cp:lastModifiedBy>
  <cp:revision>1</cp:revision>
  <dcterms:created xsi:type="dcterms:W3CDTF">2019-04-15T14:32:22Z</dcterms:created>
  <dcterms:modified xsi:type="dcterms:W3CDTF">2019-04-15T14:32:48Z</dcterms:modified>
</cp:coreProperties>
</file>