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6" r:id="rId2"/>
    <p:sldId id="27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5"/>
          <p:cNvSpPr/>
          <p:nvPr/>
        </p:nvSpPr>
        <p:spPr>
          <a:xfrm>
            <a:off x="448092" y="3085765"/>
            <a:ext cx="8240108" cy="3304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21" name="Google Shape;21;p45"/>
          <p:cNvSpPr txBox="1">
            <a:spLocks noGrp="1"/>
          </p:cNvSpPr>
          <p:nvPr>
            <p:ph type="ctrTitle"/>
          </p:nvPr>
        </p:nvSpPr>
        <p:spPr>
          <a:xfrm>
            <a:off x="581193" y="990600"/>
            <a:ext cx="7989752" cy="1504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Arial"/>
              <a:buNone/>
              <a:defRPr sz="36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5"/>
          <p:cNvSpPr txBox="1">
            <a:spLocks noGrp="1"/>
          </p:cNvSpPr>
          <p:nvPr>
            <p:ph type="subTitle" idx="1"/>
          </p:nvPr>
        </p:nvSpPr>
        <p:spPr>
          <a:xfrm>
            <a:off x="581193" y="2495446"/>
            <a:ext cx="7989752" cy="5903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320"/>
              </a:spcBef>
              <a:spcAft>
                <a:spcPts val="0"/>
              </a:spcAft>
              <a:buSzPts val="1472"/>
              <a:buNone/>
              <a:defRPr sz="1600" cap="none">
                <a:solidFill>
                  <a:schemeClr val="accent2"/>
                </a:solidFill>
              </a:defRPr>
            </a:lvl1pPr>
            <a:lvl2pPr lvl="1" algn="ctr">
              <a:spcBef>
                <a:spcPts val="600"/>
              </a:spcBef>
              <a:spcAft>
                <a:spcPts val="0"/>
              </a:spcAft>
              <a:buSzPts val="1472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600"/>
              </a:spcBef>
              <a:spcAft>
                <a:spcPts val="0"/>
              </a:spcAft>
              <a:buSzPts val="1288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600"/>
              </a:spcBef>
              <a:spcAft>
                <a:spcPts val="0"/>
              </a:spcAft>
              <a:buSzPts val="1104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600"/>
              </a:spcBef>
              <a:spcAft>
                <a:spcPts val="0"/>
              </a:spcAft>
              <a:buSzPts val="1104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600"/>
              </a:spcBef>
              <a:spcAft>
                <a:spcPts val="0"/>
              </a:spcAft>
              <a:buSzPts val="1104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600"/>
              </a:spcBef>
              <a:spcAft>
                <a:spcPts val="0"/>
              </a:spcAft>
              <a:buSzPts val="1104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600"/>
              </a:spcBef>
              <a:spcAft>
                <a:spcPts val="0"/>
              </a:spcAft>
              <a:buSzPts val="1104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600"/>
              </a:spcBef>
              <a:spcAft>
                <a:spcPts val="600"/>
              </a:spcAft>
              <a:buSzPts val="1104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3" name="Google Shape;23;p45"/>
          <p:cNvSpPr txBox="1">
            <a:spLocks noGrp="1"/>
          </p:cNvSpPr>
          <p:nvPr>
            <p:ph type="dt" idx="10"/>
          </p:nvPr>
        </p:nvSpPr>
        <p:spPr>
          <a:xfrm>
            <a:off x="5559327" y="59561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2D58AC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5"/>
          <p:cNvSpPr txBox="1">
            <a:spLocks noGrp="1"/>
          </p:cNvSpPr>
          <p:nvPr>
            <p:ph type="ftr" idx="11"/>
          </p:nvPr>
        </p:nvSpPr>
        <p:spPr>
          <a:xfrm>
            <a:off x="581193" y="5951812"/>
            <a:ext cx="487058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2D58AC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5"/>
          <p:cNvSpPr txBox="1">
            <a:spLocks noGrp="1"/>
          </p:cNvSpPr>
          <p:nvPr>
            <p:ph type="sldNum" idx="12"/>
          </p:nvPr>
        </p:nvSpPr>
        <p:spPr>
          <a:xfrm>
            <a:off x="7800477" y="5956138"/>
            <a:ext cx="7704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6" name="Google Shape;26;p45"/>
          <p:cNvSpPr>
            <a:spLocks noGrp="1"/>
          </p:cNvSpPr>
          <p:nvPr>
            <p:ph type="pic" idx="2"/>
          </p:nvPr>
        </p:nvSpPr>
        <p:spPr>
          <a:xfrm>
            <a:off x="251176" y="5681499"/>
            <a:ext cx="762329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76945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>
  <p:cSld name="Title and Vertical Text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60"/>
          <p:cNvSpPr txBox="1">
            <a:spLocks noGrp="1"/>
          </p:cNvSpPr>
          <p:nvPr>
            <p:ph type="body" idx="1"/>
          </p:nvPr>
        </p:nvSpPr>
        <p:spPr>
          <a:xfrm rot="5400000">
            <a:off x="2760671" y="48525"/>
            <a:ext cx="3630794" cy="79897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3756" algn="l">
              <a:spcBef>
                <a:spcPts val="360"/>
              </a:spcBef>
              <a:spcAft>
                <a:spcPts val="0"/>
              </a:spcAft>
              <a:buSzPts val="1656"/>
              <a:buChar char="◼"/>
              <a:defRPr/>
            </a:lvl1pPr>
            <a:lvl2pPr marL="914400" lvl="1" indent="-322072" algn="l">
              <a:spcBef>
                <a:spcPts val="600"/>
              </a:spcBef>
              <a:spcAft>
                <a:spcPts val="0"/>
              </a:spcAft>
              <a:buSzPts val="1472"/>
              <a:buChar char="◼"/>
              <a:defRPr/>
            </a:lvl2pPr>
            <a:lvl3pPr marL="1371600" lvl="2" indent="-310388" algn="l">
              <a:spcBef>
                <a:spcPts val="600"/>
              </a:spcBef>
              <a:spcAft>
                <a:spcPts val="0"/>
              </a:spcAft>
              <a:buSzPts val="1288"/>
              <a:buChar char="◼"/>
              <a:defRPr/>
            </a:lvl3pPr>
            <a:lvl4pPr marL="1828800" lvl="3" indent="-298703" algn="l">
              <a:spcBef>
                <a:spcPts val="600"/>
              </a:spcBef>
              <a:spcAft>
                <a:spcPts val="0"/>
              </a:spcAft>
              <a:buSzPts val="1104"/>
              <a:buChar char="◼"/>
              <a:defRPr/>
            </a:lvl4pPr>
            <a:lvl5pPr marL="2286000" lvl="4" indent="-298704" algn="l">
              <a:spcBef>
                <a:spcPts val="600"/>
              </a:spcBef>
              <a:spcAft>
                <a:spcPts val="0"/>
              </a:spcAft>
              <a:buSzPts val="1104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94" name="Google Shape;94;p60"/>
          <p:cNvSpPr txBox="1">
            <a:spLocks noGrp="1"/>
          </p:cNvSpPr>
          <p:nvPr>
            <p:ph type="dt" idx="10"/>
          </p:nvPr>
        </p:nvSpPr>
        <p:spPr>
          <a:xfrm>
            <a:off x="5559327" y="59561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60"/>
          <p:cNvSpPr txBox="1">
            <a:spLocks noGrp="1"/>
          </p:cNvSpPr>
          <p:nvPr>
            <p:ph type="ftr" idx="11"/>
          </p:nvPr>
        </p:nvSpPr>
        <p:spPr>
          <a:xfrm>
            <a:off x="581193" y="5951812"/>
            <a:ext cx="487058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60"/>
          <p:cNvSpPr txBox="1">
            <a:spLocks noGrp="1"/>
          </p:cNvSpPr>
          <p:nvPr>
            <p:ph type="sldNum" idx="12"/>
          </p:nvPr>
        </p:nvSpPr>
        <p:spPr>
          <a:xfrm>
            <a:off x="7800477" y="5956138"/>
            <a:ext cx="7704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7" name="Google Shape;97;p60"/>
          <p:cNvSpPr>
            <a:spLocks noGrp="1"/>
          </p:cNvSpPr>
          <p:nvPr>
            <p:ph type="pic" idx="2"/>
          </p:nvPr>
        </p:nvSpPr>
        <p:spPr>
          <a:xfrm>
            <a:off x="251176" y="5681499"/>
            <a:ext cx="762329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98" name="Google Shape;98;p60"/>
          <p:cNvSpPr/>
          <p:nvPr/>
        </p:nvSpPr>
        <p:spPr>
          <a:xfrm>
            <a:off x="448093" y="599726"/>
            <a:ext cx="8243624" cy="835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99" name="Google Shape;99;p60"/>
          <p:cNvSpPr txBox="1">
            <a:spLocks noGrp="1"/>
          </p:cNvSpPr>
          <p:nvPr>
            <p:ph type="title"/>
          </p:nvPr>
        </p:nvSpPr>
        <p:spPr>
          <a:xfrm>
            <a:off x="581193" y="687476"/>
            <a:ext cx="7579582" cy="630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77064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>
  <p:cSld name="Vertical Title and Tex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61"/>
          <p:cNvSpPr/>
          <p:nvPr/>
        </p:nvSpPr>
        <p:spPr>
          <a:xfrm>
            <a:off x="6629401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02" name="Google Shape;102;p61"/>
          <p:cNvSpPr txBox="1">
            <a:spLocks noGrp="1"/>
          </p:cNvSpPr>
          <p:nvPr>
            <p:ph type="title"/>
          </p:nvPr>
        </p:nvSpPr>
        <p:spPr>
          <a:xfrm rot="5400000">
            <a:off x="4789426" y="2515701"/>
            <a:ext cx="5183073" cy="15031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61"/>
          <p:cNvSpPr txBox="1">
            <a:spLocks noGrp="1"/>
          </p:cNvSpPr>
          <p:nvPr>
            <p:ph type="body" idx="1"/>
          </p:nvPr>
        </p:nvSpPr>
        <p:spPr>
          <a:xfrm rot="5400000">
            <a:off x="950761" y="306158"/>
            <a:ext cx="5183073" cy="59222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3756" algn="l">
              <a:spcBef>
                <a:spcPts val="360"/>
              </a:spcBef>
              <a:spcAft>
                <a:spcPts val="0"/>
              </a:spcAft>
              <a:buSzPts val="1656"/>
              <a:buChar char="◼"/>
              <a:defRPr/>
            </a:lvl1pPr>
            <a:lvl2pPr marL="914400" lvl="1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2pPr>
            <a:lvl3pPr marL="1371600" lvl="2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3pPr>
            <a:lvl4pPr marL="1828800" lvl="3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4pPr>
            <a:lvl5pPr marL="2286000" lvl="4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104" name="Google Shape;104;p61"/>
          <p:cNvSpPr txBox="1">
            <a:spLocks noGrp="1"/>
          </p:cNvSpPr>
          <p:nvPr>
            <p:ph type="dt" idx="10"/>
          </p:nvPr>
        </p:nvSpPr>
        <p:spPr>
          <a:xfrm>
            <a:off x="6745255" y="5956138"/>
            <a:ext cx="94767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2D58AC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61"/>
          <p:cNvSpPr txBox="1">
            <a:spLocks noGrp="1"/>
          </p:cNvSpPr>
          <p:nvPr>
            <p:ph type="ftr" idx="11"/>
          </p:nvPr>
        </p:nvSpPr>
        <p:spPr>
          <a:xfrm>
            <a:off x="581193" y="5951812"/>
            <a:ext cx="592220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61"/>
          <p:cNvSpPr txBox="1">
            <a:spLocks noGrp="1"/>
          </p:cNvSpPr>
          <p:nvPr>
            <p:ph type="sldNum" idx="12"/>
          </p:nvPr>
        </p:nvSpPr>
        <p:spPr>
          <a:xfrm>
            <a:off x="7800477" y="5956138"/>
            <a:ext cx="7704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7" name="Google Shape;107;p61"/>
          <p:cNvSpPr>
            <a:spLocks noGrp="1"/>
          </p:cNvSpPr>
          <p:nvPr>
            <p:ph type="pic" idx="2"/>
          </p:nvPr>
        </p:nvSpPr>
        <p:spPr>
          <a:xfrm>
            <a:off x="251176" y="5681499"/>
            <a:ext cx="762329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678154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Section Header">
  <p:cSld name="1_Section Header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62"/>
          <p:cNvSpPr/>
          <p:nvPr/>
        </p:nvSpPr>
        <p:spPr>
          <a:xfrm>
            <a:off x="335864" y="5141977"/>
            <a:ext cx="8468145" cy="12588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10" name="Google Shape;110;p62"/>
          <p:cNvSpPr txBox="1">
            <a:spLocks noGrp="1"/>
          </p:cNvSpPr>
          <p:nvPr>
            <p:ph type="title"/>
          </p:nvPr>
        </p:nvSpPr>
        <p:spPr>
          <a:xfrm>
            <a:off x="435896" y="3043913"/>
            <a:ext cx="8272211" cy="1497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Arial"/>
              <a:buNone/>
              <a:defRPr sz="2700" b="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62"/>
          <p:cNvSpPr txBox="1">
            <a:spLocks noGrp="1"/>
          </p:cNvSpPr>
          <p:nvPr>
            <p:ph type="body" idx="1"/>
          </p:nvPr>
        </p:nvSpPr>
        <p:spPr>
          <a:xfrm>
            <a:off x="435896" y="4541417"/>
            <a:ext cx="8272211" cy="600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70"/>
              </a:spcBef>
              <a:spcAft>
                <a:spcPts val="0"/>
              </a:spcAft>
              <a:buSzPts val="1242"/>
              <a:buNone/>
              <a:defRPr sz="1350" cap="none">
                <a:solidFill>
                  <a:schemeClr val="accent2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242"/>
              <a:buNone/>
              <a:defRPr sz="135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104"/>
              <a:buNone/>
              <a:defRPr sz="12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966"/>
              <a:buNone/>
              <a:defRPr sz="105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966"/>
              <a:buNone/>
              <a:defRPr sz="105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966"/>
              <a:buNone/>
              <a:defRPr sz="105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966"/>
              <a:buNone/>
              <a:defRPr sz="105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966"/>
              <a:buNone/>
              <a:defRPr sz="105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966"/>
              <a:buNone/>
              <a:defRPr sz="105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12" name="Google Shape;112;p62"/>
          <p:cNvSpPr txBox="1">
            <a:spLocks noGrp="1"/>
          </p:cNvSpPr>
          <p:nvPr>
            <p:ph type="dt" idx="10"/>
          </p:nvPr>
        </p:nvSpPr>
        <p:spPr>
          <a:xfrm>
            <a:off x="5559327" y="59561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2D58AC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62"/>
          <p:cNvSpPr txBox="1">
            <a:spLocks noGrp="1"/>
          </p:cNvSpPr>
          <p:nvPr>
            <p:ph type="ftr" idx="11"/>
          </p:nvPr>
        </p:nvSpPr>
        <p:spPr>
          <a:xfrm>
            <a:off x="581193" y="5951812"/>
            <a:ext cx="487058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2D58AC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62"/>
          <p:cNvSpPr txBox="1">
            <a:spLocks noGrp="1"/>
          </p:cNvSpPr>
          <p:nvPr>
            <p:ph type="sldNum" idx="12"/>
          </p:nvPr>
        </p:nvSpPr>
        <p:spPr>
          <a:xfrm>
            <a:off x="7800477" y="5956138"/>
            <a:ext cx="7704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5" name="Google Shape;115;p62"/>
          <p:cNvSpPr>
            <a:spLocks noGrp="1"/>
          </p:cNvSpPr>
          <p:nvPr>
            <p:ph type="pic" idx="2"/>
          </p:nvPr>
        </p:nvSpPr>
        <p:spPr>
          <a:xfrm>
            <a:off x="251176" y="5681499"/>
            <a:ext cx="770467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16" name="Google Shape;116;p62"/>
          <p:cNvSpPr>
            <a:spLocks noGrp="1"/>
          </p:cNvSpPr>
          <p:nvPr>
            <p:ph type="pic" idx="3"/>
          </p:nvPr>
        </p:nvSpPr>
        <p:spPr>
          <a:xfrm>
            <a:off x="8124340" y="5900200"/>
            <a:ext cx="378152" cy="5112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639224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63"/>
          <p:cNvSpPr txBox="1">
            <a:spLocks noGrp="1"/>
          </p:cNvSpPr>
          <p:nvPr>
            <p:ph type="dt" idx="10"/>
          </p:nvPr>
        </p:nvSpPr>
        <p:spPr>
          <a:xfrm>
            <a:off x="5559327" y="59561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63"/>
          <p:cNvSpPr txBox="1">
            <a:spLocks noGrp="1"/>
          </p:cNvSpPr>
          <p:nvPr>
            <p:ph type="ftr" idx="11"/>
          </p:nvPr>
        </p:nvSpPr>
        <p:spPr>
          <a:xfrm>
            <a:off x="581193" y="5951812"/>
            <a:ext cx="487058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63"/>
          <p:cNvSpPr txBox="1">
            <a:spLocks noGrp="1"/>
          </p:cNvSpPr>
          <p:nvPr>
            <p:ph type="sldNum" idx="12"/>
          </p:nvPr>
        </p:nvSpPr>
        <p:spPr>
          <a:xfrm>
            <a:off x="7800477" y="5956138"/>
            <a:ext cx="7704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1" name="Google Shape;121;p63"/>
          <p:cNvSpPr>
            <a:spLocks noGrp="1"/>
          </p:cNvSpPr>
          <p:nvPr>
            <p:ph type="pic" idx="2"/>
          </p:nvPr>
        </p:nvSpPr>
        <p:spPr>
          <a:xfrm>
            <a:off x="251176" y="5681499"/>
            <a:ext cx="770467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22" name="Google Shape;122;p63"/>
          <p:cNvSpPr>
            <a:spLocks noGrp="1"/>
          </p:cNvSpPr>
          <p:nvPr>
            <p:ph type="pic" idx="3"/>
          </p:nvPr>
        </p:nvSpPr>
        <p:spPr>
          <a:xfrm>
            <a:off x="8124340" y="5900200"/>
            <a:ext cx="378152" cy="5112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23" name="Google Shape;123;p63"/>
          <p:cNvSpPr/>
          <p:nvPr/>
        </p:nvSpPr>
        <p:spPr>
          <a:xfrm>
            <a:off x="448093" y="599726"/>
            <a:ext cx="8243624" cy="835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4" name="Google Shape;124;p63"/>
          <p:cNvSpPr txBox="1">
            <a:spLocks noGrp="1"/>
          </p:cNvSpPr>
          <p:nvPr>
            <p:ph type="title"/>
          </p:nvPr>
        </p:nvSpPr>
        <p:spPr>
          <a:xfrm>
            <a:off x="581193" y="687476"/>
            <a:ext cx="7579582" cy="630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607956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>
  <p:cSld name="1_Blank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4"/>
          <p:cNvSpPr txBox="1">
            <a:spLocks noGrp="1"/>
          </p:cNvSpPr>
          <p:nvPr>
            <p:ph type="dt" idx="10"/>
          </p:nvPr>
        </p:nvSpPr>
        <p:spPr>
          <a:xfrm>
            <a:off x="5559327" y="59561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64"/>
          <p:cNvSpPr txBox="1">
            <a:spLocks noGrp="1"/>
          </p:cNvSpPr>
          <p:nvPr>
            <p:ph type="ftr" idx="11"/>
          </p:nvPr>
        </p:nvSpPr>
        <p:spPr>
          <a:xfrm>
            <a:off x="581193" y="5951812"/>
            <a:ext cx="487058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64"/>
          <p:cNvSpPr txBox="1">
            <a:spLocks noGrp="1"/>
          </p:cNvSpPr>
          <p:nvPr>
            <p:ph type="sldNum" idx="12"/>
          </p:nvPr>
        </p:nvSpPr>
        <p:spPr>
          <a:xfrm>
            <a:off x="7800477" y="5956138"/>
            <a:ext cx="7704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9" name="Google Shape;129;p64"/>
          <p:cNvSpPr>
            <a:spLocks noGrp="1"/>
          </p:cNvSpPr>
          <p:nvPr>
            <p:ph type="pic" idx="2"/>
          </p:nvPr>
        </p:nvSpPr>
        <p:spPr>
          <a:xfrm>
            <a:off x="251176" y="5681499"/>
            <a:ext cx="770467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30" name="Google Shape;130;p64"/>
          <p:cNvSpPr>
            <a:spLocks noGrp="1"/>
          </p:cNvSpPr>
          <p:nvPr>
            <p:ph type="pic" idx="3"/>
          </p:nvPr>
        </p:nvSpPr>
        <p:spPr>
          <a:xfrm>
            <a:off x="8124340" y="5900200"/>
            <a:ext cx="378152" cy="5112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59576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ntent with Caption">
  <p:cSld name="1_Content with Caption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65"/>
          <p:cNvSpPr/>
          <p:nvPr/>
        </p:nvSpPr>
        <p:spPr>
          <a:xfrm>
            <a:off x="335863" y="5141973"/>
            <a:ext cx="8473650" cy="12747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33" name="Google Shape;133;p65"/>
          <p:cNvSpPr txBox="1">
            <a:spLocks noGrp="1"/>
          </p:cNvSpPr>
          <p:nvPr>
            <p:ph type="title"/>
          </p:nvPr>
        </p:nvSpPr>
        <p:spPr>
          <a:xfrm>
            <a:off x="435894" y="5262296"/>
            <a:ext cx="3682084" cy="689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D58AC"/>
              </a:buClr>
              <a:buSzPts val="1500"/>
              <a:buFont typeface="Gill Sans"/>
              <a:buNone/>
              <a:defRPr sz="1500" b="0">
                <a:solidFill>
                  <a:srgbClr val="2D58AC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65"/>
          <p:cNvSpPr txBox="1">
            <a:spLocks noGrp="1"/>
          </p:cNvSpPr>
          <p:nvPr>
            <p:ph type="body" idx="1"/>
          </p:nvPr>
        </p:nvSpPr>
        <p:spPr>
          <a:xfrm>
            <a:off x="335862" y="601200"/>
            <a:ext cx="8469630" cy="42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16230" algn="l">
              <a:spcBef>
                <a:spcPts val="300"/>
              </a:spcBef>
              <a:spcAft>
                <a:spcPts val="0"/>
              </a:spcAft>
              <a:buSzPts val="1380"/>
              <a:buChar char="◼"/>
              <a:defRPr sz="1500">
                <a:solidFill>
                  <a:schemeClr val="dk2"/>
                </a:solidFill>
              </a:defRPr>
            </a:lvl1pPr>
            <a:lvl2pPr marL="914400" lvl="1" indent="-307467" algn="l">
              <a:spcBef>
                <a:spcPts val="600"/>
              </a:spcBef>
              <a:spcAft>
                <a:spcPts val="0"/>
              </a:spcAft>
              <a:buSzPts val="1242"/>
              <a:buChar char="◼"/>
              <a:defRPr sz="1350">
                <a:solidFill>
                  <a:schemeClr val="dk2"/>
                </a:solidFill>
              </a:defRPr>
            </a:lvl2pPr>
            <a:lvl3pPr marL="1371600" lvl="2" indent="-298703" algn="l">
              <a:spcBef>
                <a:spcPts val="600"/>
              </a:spcBef>
              <a:spcAft>
                <a:spcPts val="0"/>
              </a:spcAft>
              <a:buSzPts val="1104"/>
              <a:buChar char="◼"/>
              <a:defRPr sz="1200">
                <a:solidFill>
                  <a:schemeClr val="dk2"/>
                </a:solidFill>
              </a:defRPr>
            </a:lvl3pPr>
            <a:lvl4pPr marL="1828800" lvl="3" indent="-289941" algn="l">
              <a:spcBef>
                <a:spcPts val="600"/>
              </a:spcBef>
              <a:spcAft>
                <a:spcPts val="0"/>
              </a:spcAft>
              <a:buSzPts val="966"/>
              <a:buChar char="◼"/>
              <a:defRPr sz="1050">
                <a:solidFill>
                  <a:schemeClr val="dk2"/>
                </a:solidFill>
              </a:defRPr>
            </a:lvl4pPr>
            <a:lvl5pPr marL="2286000" lvl="4" indent="-289941" algn="l">
              <a:spcBef>
                <a:spcPts val="600"/>
              </a:spcBef>
              <a:spcAft>
                <a:spcPts val="0"/>
              </a:spcAft>
              <a:buSzPts val="966"/>
              <a:buChar char="◼"/>
              <a:defRPr sz="1050">
                <a:solidFill>
                  <a:schemeClr val="dk2"/>
                </a:solidFill>
              </a:defRPr>
            </a:lvl5pPr>
            <a:lvl6pPr marL="2743200" lvl="5" indent="-289941" algn="l">
              <a:spcBef>
                <a:spcPts val="600"/>
              </a:spcBef>
              <a:spcAft>
                <a:spcPts val="0"/>
              </a:spcAft>
              <a:buSzPts val="966"/>
              <a:buChar char="◼"/>
              <a:defRPr sz="1050">
                <a:solidFill>
                  <a:schemeClr val="dk2"/>
                </a:solidFill>
              </a:defRPr>
            </a:lvl6pPr>
            <a:lvl7pPr marL="3200400" lvl="6" indent="-289941" algn="l">
              <a:spcBef>
                <a:spcPts val="600"/>
              </a:spcBef>
              <a:spcAft>
                <a:spcPts val="0"/>
              </a:spcAft>
              <a:buSzPts val="966"/>
              <a:buChar char="◼"/>
              <a:defRPr sz="1050">
                <a:solidFill>
                  <a:schemeClr val="dk2"/>
                </a:solidFill>
              </a:defRPr>
            </a:lvl7pPr>
            <a:lvl8pPr marL="3657600" lvl="7" indent="-289940" algn="l">
              <a:spcBef>
                <a:spcPts val="600"/>
              </a:spcBef>
              <a:spcAft>
                <a:spcPts val="0"/>
              </a:spcAft>
              <a:buSzPts val="966"/>
              <a:buChar char="◼"/>
              <a:defRPr sz="1050">
                <a:solidFill>
                  <a:schemeClr val="dk2"/>
                </a:solidFill>
              </a:defRPr>
            </a:lvl8pPr>
            <a:lvl9pPr marL="4114800" lvl="8" indent="-289940" algn="l">
              <a:spcBef>
                <a:spcPts val="600"/>
              </a:spcBef>
              <a:spcAft>
                <a:spcPts val="600"/>
              </a:spcAft>
              <a:buSzPts val="966"/>
              <a:buChar char="◼"/>
              <a:defRPr sz="105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35" name="Google Shape;135;p65"/>
          <p:cNvSpPr txBox="1">
            <a:spLocks noGrp="1"/>
          </p:cNvSpPr>
          <p:nvPr>
            <p:ph type="body" idx="2"/>
          </p:nvPr>
        </p:nvSpPr>
        <p:spPr>
          <a:xfrm>
            <a:off x="4305619" y="5262299"/>
            <a:ext cx="4402490" cy="689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>
              <a:spcBef>
                <a:spcPts val="165"/>
              </a:spcBef>
              <a:spcAft>
                <a:spcPts val="0"/>
              </a:spcAft>
              <a:buSzPts val="759"/>
              <a:buNone/>
              <a:defRPr sz="825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759"/>
              <a:buNone/>
              <a:defRPr sz="825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690"/>
              <a:buNone/>
              <a:defRPr sz="750"/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621"/>
              <a:buNone/>
              <a:defRPr sz="675"/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621"/>
              <a:buNone/>
              <a:defRPr sz="675"/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621"/>
              <a:buNone/>
              <a:defRPr sz="675"/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621"/>
              <a:buNone/>
              <a:defRPr sz="675"/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621"/>
              <a:buNone/>
              <a:defRPr sz="675"/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621"/>
              <a:buNone/>
              <a:defRPr sz="675"/>
            </a:lvl9pPr>
          </a:lstStyle>
          <a:p>
            <a:endParaRPr/>
          </a:p>
        </p:txBody>
      </p:sp>
      <p:sp>
        <p:nvSpPr>
          <p:cNvPr id="136" name="Google Shape;136;p65"/>
          <p:cNvSpPr txBox="1">
            <a:spLocks noGrp="1"/>
          </p:cNvSpPr>
          <p:nvPr>
            <p:ph type="dt" idx="10"/>
          </p:nvPr>
        </p:nvSpPr>
        <p:spPr>
          <a:xfrm>
            <a:off x="5559327" y="59561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2D58AC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7" name="Google Shape;137;p65"/>
          <p:cNvSpPr txBox="1">
            <a:spLocks noGrp="1"/>
          </p:cNvSpPr>
          <p:nvPr>
            <p:ph type="ftr" idx="11"/>
          </p:nvPr>
        </p:nvSpPr>
        <p:spPr>
          <a:xfrm>
            <a:off x="581193" y="5951812"/>
            <a:ext cx="487058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2D58AC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65"/>
          <p:cNvSpPr txBox="1">
            <a:spLocks noGrp="1"/>
          </p:cNvSpPr>
          <p:nvPr>
            <p:ph type="sldNum" idx="12"/>
          </p:nvPr>
        </p:nvSpPr>
        <p:spPr>
          <a:xfrm>
            <a:off x="7800477" y="5956138"/>
            <a:ext cx="7704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9" name="Google Shape;139;p65"/>
          <p:cNvSpPr>
            <a:spLocks noGrp="1"/>
          </p:cNvSpPr>
          <p:nvPr>
            <p:ph type="pic" idx="3"/>
          </p:nvPr>
        </p:nvSpPr>
        <p:spPr>
          <a:xfrm>
            <a:off x="251176" y="5681499"/>
            <a:ext cx="770467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40" name="Google Shape;140;p65"/>
          <p:cNvSpPr>
            <a:spLocks noGrp="1"/>
          </p:cNvSpPr>
          <p:nvPr>
            <p:ph type="pic" idx="4"/>
          </p:nvPr>
        </p:nvSpPr>
        <p:spPr>
          <a:xfrm>
            <a:off x="8124340" y="5900200"/>
            <a:ext cx="378152" cy="5112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501636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Picture with Caption">
  <p:cSld name="1_Picture with Caption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66"/>
          <p:cNvSpPr txBox="1">
            <a:spLocks noGrp="1"/>
          </p:cNvSpPr>
          <p:nvPr>
            <p:ph type="title"/>
          </p:nvPr>
        </p:nvSpPr>
        <p:spPr>
          <a:xfrm>
            <a:off x="435895" y="4693389"/>
            <a:ext cx="8272212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Gill Sans"/>
              <a:buNone/>
              <a:defRPr sz="1800" b="0">
                <a:solidFill>
                  <a:schemeClr val="accen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3" name="Google Shape;143;p66"/>
          <p:cNvSpPr>
            <a:spLocks noGrp="1"/>
          </p:cNvSpPr>
          <p:nvPr>
            <p:ph type="pic" idx="2"/>
          </p:nvPr>
        </p:nvSpPr>
        <p:spPr>
          <a:xfrm>
            <a:off x="335863" y="599725"/>
            <a:ext cx="8468144" cy="3557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ctr" rtl="0">
              <a:spcBef>
                <a:spcPts val="24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None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None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None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None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44" name="Google Shape;144;p66"/>
          <p:cNvSpPr txBox="1">
            <a:spLocks noGrp="1"/>
          </p:cNvSpPr>
          <p:nvPr>
            <p:ph type="body" idx="1"/>
          </p:nvPr>
        </p:nvSpPr>
        <p:spPr>
          <a:xfrm>
            <a:off x="435895" y="5260130"/>
            <a:ext cx="8272213" cy="5986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180"/>
              </a:spcBef>
              <a:spcAft>
                <a:spcPts val="0"/>
              </a:spcAft>
              <a:buSzPts val="828"/>
              <a:buNone/>
              <a:defRPr sz="900"/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690"/>
              <a:buNone/>
              <a:defRPr sz="750"/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621"/>
              <a:buNone/>
              <a:defRPr sz="675"/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621"/>
              <a:buNone/>
              <a:defRPr sz="675"/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621"/>
              <a:buNone/>
              <a:defRPr sz="675"/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621"/>
              <a:buNone/>
              <a:defRPr sz="675"/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621"/>
              <a:buNone/>
              <a:defRPr sz="675"/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621"/>
              <a:buNone/>
              <a:defRPr sz="675"/>
            </a:lvl9pPr>
          </a:lstStyle>
          <a:p>
            <a:endParaRPr/>
          </a:p>
        </p:txBody>
      </p:sp>
      <p:sp>
        <p:nvSpPr>
          <p:cNvPr id="145" name="Google Shape;145;p66"/>
          <p:cNvSpPr txBox="1">
            <a:spLocks noGrp="1"/>
          </p:cNvSpPr>
          <p:nvPr>
            <p:ph type="dt" idx="10"/>
          </p:nvPr>
        </p:nvSpPr>
        <p:spPr>
          <a:xfrm>
            <a:off x="5559327" y="59561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66"/>
          <p:cNvSpPr txBox="1">
            <a:spLocks noGrp="1"/>
          </p:cNvSpPr>
          <p:nvPr>
            <p:ph type="ftr" idx="11"/>
          </p:nvPr>
        </p:nvSpPr>
        <p:spPr>
          <a:xfrm>
            <a:off x="581193" y="5951812"/>
            <a:ext cx="487058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7" name="Google Shape;147;p66"/>
          <p:cNvSpPr txBox="1">
            <a:spLocks noGrp="1"/>
          </p:cNvSpPr>
          <p:nvPr>
            <p:ph type="sldNum" idx="12"/>
          </p:nvPr>
        </p:nvSpPr>
        <p:spPr>
          <a:xfrm>
            <a:off x="7800477" y="5956138"/>
            <a:ext cx="7704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8" name="Google Shape;148;p66"/>
          <p:cNvSpPr>
            <a:spLocks noGrp="1"/>
          </p:cNvSpPr>
          <p:nvPr>
            <p:ph type="pic" idx="3"/>
          </p:nvPr>
        </p:nvSpPr>
        <p:spPr>
          <a:xfrm>
            <a:off x="251176" y="5681499"/>
            <a:ext cx="770467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49" name="Google Shape;149;p66"/>
          <p:cNvSpPr>
            <a:spLocks noGrp="1"/>
          </p:cNvSpPr>
          <p:nvPr>
            <p:ph type="pic" idx="4"/>
          </p:nvPr>
        </p:nvSpPr>
        <p:spPr>
          <a:xfrm>
            <a:off x="8124340" y="5900200"/>
            <a:ext cx="378152" cy="5112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120517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Vertical Text">
  <p:cSld name="1_Title and Vertical Text"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67"/>
          <p:cNvSpPr txBox="1">
            <a:spLocks noGrp="1"/>
          </p:cNvSpPr>
          <p:nvPr>
            <p:ph type="body" idx="1"/>
          </p:nvPr>
        </p:nvSpPr>
        <p:spPr>
          <a:xfrm rot="5400000">
            <a:off x="2408299" y="-303848"/>
            <a:ext cx="4335538" cy="79897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3756" algn="l">
              <a:spcBef>
                <a:spcPts val="360"/>
              </a:spcBef>
              <a:spcAft>
                <a:spcPts val="0"/>
              </a:spcAft>
              <a:buSzPts val="1656"/>
              <a:buChar char="◼"/>
              <a:defRPr/>
            </a:lvl1pPr>
            <a:lvl2pPr marL="914400" lvl="1" indent="-322072" algn="l">
              <a:spcBef>
                <a:spcPts val="600"/>
              </a:spcBef>
              <a:spcAft>
                <a:spcPts val="0"/>
              </a:spcAft>
              <a:buSzPts val="1472"/>
              <a:buChar char="◼"/>
              <a:defRPr/>
            </a:lvl2pPr>
            <a:lvl3pPr marL="1371600" lvl="2" indent="-310388" algn="l">
              <a:spcBef>
                <a:spcPts val="600"/>
              </a:spcBef>
              <a:spcAft>
                <a:spcPts val="0"/>
              </a:spcAft>
              <a:buSzPts val="1288"/>
              <a:buChar char="◼"/>
              <a:defRPr/>
            </a:lvl3pPr>
            <a:lvl4pPr marL="1828800" lvl="3" indent="-298703" algn="l">
              <a:spcBef>
                <a:spcPts val="600"/>
              </a:spcBef>
              <a:spcAft>
                <a:spcPts val="0"/>
              </a:spcAft>
              <a:buSzPts val="1104"/>
              <a:buChar char="◼"/>
              <a:defRPr/>
            </a:lvl4pPr>
            <a:lvl5pPr marL="2286000" lvl="4" indent="-298704" algn="l">
              <a:spcBef>
                <a:spcPts val="600"/>
              </a:spcBef>
              <a:spcAft>
                <a:spcPts val="0"/>
              </a:spcAft>
              <a:buSzPts val="1104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152" name="Google Shape;152;p67"/>
          <p:cNvSpPr txBox="1">
            <a:spLocks noGrp="1"/>
          </p:cNvSpPr>
          <p:nvPr>
            <p:ph type="dt" idx="10"/>
          </p:nvPr>
        </p:nvSpPr>
        <p:spPr>
          <a:xfrm>
            <a:off x="5559327" y="59561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3" name="Google Shape;153;p67"/>
          <p:cNvSpPr txBox="1">
            <a:spLocks noGrp="1"/>
          </p:cNvSpPr>
          <p:nvPr>
            <p:ph type="ftr" idx="11"/>
          </p:nvPr>
        </p:nvSpPr>
        <p:spPr>
          <a:xfrm>
            <a:off x="581193" y="5951812"/>
            <a:ext cx="487058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67"/>
          <p:cNvSpPr txBox="1">
            <a:spLocks noGrp="1"/>
          </p:cNvSpPr>
          <p:nvPr>
            <p:ph type="sldNum" idx="12"/>
          </p:nvPr>
        </p:nvSpPr>
        <p:spPr>
          <a:xfrm>
            <a:off x="7800477" y="5956138"/>
            <a:ext cx="7704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5" name="Google Shape;155;p67"/>
          <p:cNvSpPr>
            <a:spLocks noGrp="1"/>
          </p:cNvSpPr>
          <p:nvPr>
            <p:ph type="pic" idx="2"/>
          </p:nvPr>
        </p:nvSpPr>
        <p:spPr>
          <a:xfrm>
            <a:off x="251176" y="5681499"/>
            <a:ext cx="770467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56" name="Google Shape;156;p67"/>
          <p:cNvSpPr>
            <a:spLocks noGrp="1"/>
          </p:cNvSpPr>
          <p:nvPr>
            <p:ph type="pic" idx="3"/>
          </p:nvPr>
        </p:nvSpPr>
        <p:spPr>
          <a:xfrm>
            <a:off x="8124340" y="5900200"/>
            <a:ext cx="378152" cy="5112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57" name="Google Shape;157;p67"/>
          <p:cNvSpPr/>
          <p:nvPr/>
        </p:nvSpPr>
        <p:spPr>
          <a:xfrm>
            <a:off x="448093" y="599726"/>
            <a:ext cx="8243624" cy="835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8" name="Google Shape;158;p67"/>
          <p:cNvSpPr txBox="1">
            <a:spLocks noGrp="1"/>
          </p:cNvSpPr>
          <p:nvPr>
            <p:ph type="title"/>
          </p:nvPr>
        </p:nvSpPr>
        <p:spPr>
          <a:xfrm>
            <a:off x="581193" y="687476"/>
            <a:ext cx="7579582" cy="630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602639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Vertical Title and Text">
  <p:cSld name="1_Vertical Title and Text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68"/>
          <p:cNvSpPr/>
          <p:nvPr/>
        </p:nvSpPr>
        <p:spPr>
          <a:xfrm>
            <a:off x="6629402" y="599725"/>
            <a:ext cx="2180113" cy="58169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61" name="Google Shape;161;p68"/>
          <p:cNvSpPr txBox="1">
            <a:spLocks noGrp="1"/>
          </p:cNvSpPr>
          <p:nvPr>
            <p:ph type="title"/>
          </p:nvPr>
        </p:nvSpPr>
        <p:spPr>
          <a:xfrm rot="5400000">
            <a:off x="4789427" y="2515703"/>
            <a:ext cx="5183073" cy="15031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68"/>
          <p:cNvSpPr txBox="1">
            <a:spLocks noGrp="1"/>
          </p:cNvSpPr>
          <p:nvPr>
            <p:ph type="body" idx="1"/>
          </p:nvPr>
        </p:nvSpPr>
        <p:spPr>
          <a:xfrm rot="5400000">
            <a:off x="950762" y="306160"/>
            <a:ext cx="5183073" cy="59222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3756" algn="l">
              <a:spcBef>
                <a:spcPts val="360"/>
              </a:spcBef>
              <a:spcAft>
                <a:spcPts val="0"/>
              </a:spcAft>
              <a:buSzPts val="1656"/>
              <a:buChar char="◼"/>
              <a:defRPr/>
            </a:lvl1pPr>
            <a:lvl2pPr marL="914400" lvl="1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2pPr>
            <a:lvl3pPr marL="1371600" lvl="2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3pPr>
            <a:lvl4pPr marL="1828800" lvl="3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4pPr>
            <a:lvl5pPr marL="2286000" lvl="4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163" name="Google Shape;163;p68"/>
          <p:cNvSpPr txBox="1">
            <a:spLocks noGrp="1"/>
          </p:cNvSpPr>
          <p:nvPr>
            <p:ph type="dt" idx="10"/>
          </p:nvPr>
        </p:nvSpPr>
        <p:spPr>
          <a:xfrm>
            <a:off x="6745256" y="5956140"/>
            <a:ext cx="99610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2D58AC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4" name="Google Shape;164;p68"/>
          <p:cNvSpPr txBox="1">
            <a:spLocks noGrp="1"/>
          </p:cNvSpPr>
          <p:nvPr>
            <p:ph type="ftr" idx="11"/>
          </p:nvPr>
        </p:nvSpPr>
        <p:spPr>
          <a:xfrm>
            <a:off x="581194" y="5951814"/>
            <a:ext cx="592220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5" name="Google Shape;165;p68"/>
          <p:cNvSpPr txBox="1">
            <a:spLocks noGrp="1"/>
          </p:cNvSpPr>
          <p:nvPr>
            <p:ph type="sldNum" idx="12"/>
          </p:nvPr>
        </p:nvSpPr>
        <p:spPr>
          <a:xfrm>
            <a:off x="7834963" y="5956140"/>
            <a:ext cx="87314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6" name="Google Shape;166;p68"/>
          <p:cNvSpPr>
            <a:spLocks noGrp="1"/>
          </p:cNvSpPr>
          <p:nvPr>
            <p:ph type="pic" idx="2"/>
          </p:nvPr>
        </p:nvSpPr>
        <p:spPr>
          <a:xfrm>
            <a:off x="251176" y="5681499"/>
            <a:ext cx="7603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67" name="Google Shape;167;p68"/>
          <p:cNvSpPr>
            <a:spLocks noGrp="1"/>
          </p:cNvSpPr>
          <p:nvPr>
            <p:ph type="pic" idx="3"/>
          </p:nvPr>
        </p:nvSpPr>
        <p:spPr>
          <a:xfrm>
            <a:off x="6152929" y="5900200"/>
            <a:ext cx="378152" cy="5112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214923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 type="titleOnly">
  <p:cSld name="Title Only 1"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dca689abcd_0_10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0" name="Google Shape;170;gdca689abcd_0_10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1" name="Google Shape;171;gdca689abcd_0_10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gdca689abcd_0_10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539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6"/>
          <p:cNvSpPr/>
          <p:nvPr/>
        </p:nvSpPr>
        <p:spPr>
          <a:xfrm>
            <a:off x="448093" y="599726"/>
            <a:ext cx="8243624" cy="835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29" name="Google Shape;29;p46"/>
          <p:cNvSpPr txBox="1">
            <a:spLocks noGrp="1"/>
          </p:cNvSpPr>
          <p:nvPr>
            <p:ph type="title"/>
          </p:nvPr>
        </p:nvSpPr>
        <p:spPr>
          <a:xfrm>
            <a:off x="581193" y="687476"/>
            <a:ext cx="7579582" cy="630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6"/>
          <p:cNvSpPr txBox="1">
            <a:spLocks noGrp="1"/>
          </p:cNvSpPr>
          <p:nvPr>
            <p:ph type="body" idx="1"/>
          </p:nvPr>
        </p:nvSpPr>
        <p:spPr>
          <a:xfrm>
            <a:off x="581193" y="1616273"/>
            <a:ext cx="7989752" cy="43355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33756" algn="l">
              <a:spcBef>
                <a:spcPts val="360"/>
              </a:spcBef>
              <a:spcAft>
                <a:spcPts val="0"/>
              </a:spcAft>
              <a:buSzPts val="1656"/>
              <a:buChar char="◼"/>
              <a:defRPr/>
            </a:lvl1pPr>
            <a:lvl2pPr marL="914400" lvl="1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2pPr>
            <a:lvl3pPr marL="1371600" lvl="2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3pPr>
            <a:lvl4pPr marL="1828800" lvl="3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4pPr>
            <a:lvl5pPr marL="2286000" lvl="4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31" name="Google Shape;31;p46"/>
          <p:cNvSpPr txBox="1">
            <a:spLocks noGrp="1"/>
          </p:cNvSpPr>
          <p:nvPr>
            <p:ph type="dt" idx="10"/>
          </p:nvPr>
        </p:nvSpPr>
        <p:spPr>
          <a:xfrm>
            <a:off x="5559327" y="59561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6"/>
          <p:cNvSpPr txBox="1">
            <a:spLocks noGrp="1"/>
          </p:cNvSpPr>
          <p:nvPr>
            <p:ph type="ftr" idx="11"/>
          </p:nvPr>
        </p:nvSpPr>
        <p:spPr>
          <a:xfrm>
            <a:off x="581193" y="5951812"/>
            <a:ext cx="487058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46"/>
          <p:cNvSpPr txBox="1">
            <a:spLocks noGrp="1"/>
          </p:cNvSpPr>
          <p:nvPr>
            <p:ph type="sldNum" idx="12"/>
          </p:nvPr>
        </p:nvSpPr>
        <p:spPr>
          <a:xfrm>
            <a:off x="7800477" y="5956138"/>
            <a:ext cx="7704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4" name="Google Shape;34;p46"/>
          <p:cNvSpPr>
            <a:spLocks noGrp="1"/>
          </p:cNvSpPr>
          <p:nvPr>
            <p:ph type="pic" idx="2"/>
          </p:nvPr>
        </p:nvSpPr>
        <p:spPr>
          <a:xfrm>
            <a:off x="251176" y="5681499"/>
            <a:ext cx="762329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746388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 1" type="obj">
  <p:cSld name="Title and Content 1"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dca689abcd_0_10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5" name="Google Shape;175;gdca689abcd_0_10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◼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◼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◼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◼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◼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◼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◼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◼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800"/>
              <a:buChar char="◼"/>
              <a:defRPr/>
            </a:lvl9pPr>
          </a:lstStyle>
          <a:p>
            <a:endParaRPr/>
          </a:p>
        </p:txBody>
      </p:sp>
      <p:sp>
        <p:nvSpPr>
          <p:cNvPr id="176" name="Google Shape;176;gdca689abcd_0_10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gdca689abcd_0_105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gdca689abcd_0_10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254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 Header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3"/>
          <p:cNvSpPr/>
          <p:nvPr/>
        </p:nvSpPr>
        <p:spPr>
          <a:xfrm>
            <a:off x="452647" y="5565058"/>
            <a:ext cx="8238707" cy="8357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37" name="Google Shape;37;p53"/>
          <p:cNvSpPr txBox="1">
            <a:spLocks noGrp="1"/>
          </p:cNvSpPr>
          <p:nvPr>
            <p:ph type="title"/>
          </p:nvPr>
        </p:nvSpPr>
        <p:spPr>
          <a:xfrm>
            <a:off x="581194" y="3036573"/>
            <a:ext cx="7989751" cy="1504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Arial"/>
              <a:buNone/>
              <a:defRPr sz="3600" b="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3"/>
          <p:cNvSpPr txBox="1">
            <a:spLocks noGrp="1"/>
          </p:cNvSpPr>
          <p:nvPr>
            <p:ph type="body" idx="1"/>
          </p:nvPr>
        </p:nvSpPr>
        <p:spPr>
          <a:xfrm>
            <a:off x="581194" y="4541417"/>
            <a:ext cx="7989751" cy="600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60"/>
              </a:spcBef>
              <a:spcAft>
                <a:spcPts val="0"/>
              </a:spcAft>
              <a:buSzPts val="1656"/>
              <a:buNone/>
              <a:defRPr sz="1800" cap="none">
                <a:solidFill>
                  <a:schemeClr val="accent2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656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1288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1288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1288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1288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1288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1288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9" name="Google Shape;39;p53"/>
          <p:cNvSpPr txBox="1">
            <a:spLocks noGrp="1"/>
          </p:cNvSpPr>
          <p:nvPr>
            <p:ph type="dt" idx="10"/>
          </p:nvPr>
        </p:nvSpPr>
        <p:spPr>
          <a:xfrm>
            <a:off x="5559327" y="59561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2D58AC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53"/>
          <p:cNvSpPr txBox="1">
            <a:spLocks noGrp="1"/>
          </p:cNvSpPr>
          <p:nvPr>
            <p:ph type="ftr" idx="11"/>
          </p:nvPr>
        </p:nvSpPr>
        <p:spPr>
          <a:xfrm>
            <a:off x="581193" y="5951812"/>
            <a:ext cx="487058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2D58AC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53"/>
          <p:cNvSpPr txBox="1">
            <a:spLocks noGrp="1"/>
          </p:cNvSpPr>
          <p:nvPr>
            <p:ph type="sldNum" idx="12"/>
          </p:nvPr>
        </p:nvSpPr>
        <p:spPr>
          <a:xfrm>
            <a:off x="7800477" y="5956138"/>
            <a:ext cx="7704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2" name="Google Shape;42;p53"/>
          <p:cNvSpPr>
            <a:spLocks noGrp="1"/>
          </p:cNvSpPr>
          <p:nvPr>
            <p:ph type="pic" idx="2"/>
          </p:nvPr>
        </p:nvSpPr>
        <p:spPr>
          <a:xfrm>
            <a:off x="251176" y="5681499"/>
            <a:ext cx="762329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63208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54"/>
          <p:cNvSpPr txBox="1">
            <a:spLocks noGrp="1"/>
          </p:cNvSpPr>
          <p:nvPr>
            <p:ph type="body" idx="1"/>
          </p:nvPr>
        </p:nvSpPr>
        <p:spPr>
          <a:xfrm>
            <a:off x="581193" y="1523260"/>
            <a:ext cx="3899527" cy="4337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33756" algn="l">
              <a:spcBef>
                <a:spcPts val="360"/>
              </a:spcBef>
              <a:spcAft>
                <a:spcPts val="0"/>
              </a:spcAft>
              <a:buSzPts val="1656"/>
              <a:buChar char="◼"/>
              <a:defRPr/>
            </a:lvl1pPr>
            <a:lvl2pPr marL="914400" lvl="1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2pPr>
            <a:lvl3pPr marL="1371600" lvl="2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3pPr>
            <a:lvl4pPr marL="1828800" lvl="3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4pPr>
            <a:lvl5pPr marL="2286000" lvl="4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45" name="Google Shape;45;p54"/>
          <p:cNvSpPr txBox="1">
            <a:spLocks noGrp="1"/>
          </p:cNvSpPr>
          <p:nvPr>
            <p:ph type="body" idx="2"/>
          </p:nvPr>
        </p:nvSpPr>
        <p:spPr>
          <a:xfrm>
            <a:off x="4663282" y="1523261"/>
            <a:ext cx="3907662" cy="43377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33756" algn="l">
              <a:spcBef>
                <a:spcPts val="360"/>
              </a:spcBef>
              <a:spcAft>
                <a:spcPts val="0"/>
              </a:spcAft>
              <a:buSzPts val="1656"/>
              <a:buChar char="◼"/>
              <a:defRPr/>
            </a:lvl1pPr>
            <a:lvl2pPr marL="914400" lvl="1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2pPr>
            <a:lvl3pPr marL="1371600" lvl="2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3pPr>
            <a:lvl4pPr marL="1828800" lvl="3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4pPr>
            <a:lvl5pPr marL="2286000" lvl="4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46" name="Google Shape;46;p54"/>
          <p:cNvSpPr txBox="1">
            <a:spLocks noGrp="1"/>
          </p:cNvSpPr>
          <p:nvPr>
            <p:ph type="dt" idx="10"/>
          </p:nvPr>
        </p:nvSpPr>
        <p:spPr>
          <a:xfrm>
            <a:off x="5559327" y="59561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54"/>
          <p:cNvSpPr txBox="1">
            <a:spLocks noGrp="1"/>
          </p:cNvSpPr>
          <p:nvPr>
            <p:ph type="ftr" idx="11"/>
          </p:nvPr>
        </p:nvSpPr>
        <p:spPr>
          <a:xfrm>
            <a:off x="581193" y="5951812"/>
            <a:ext cx="487058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54"/>
          <p:cNvSpPr txBox="1">
            <a:spLocks noGrp="1"/>
          </p:cNvSpPr>
          <p:nvPr>
            <p:ph type="sldNum" idx="12"/>
          </p:nvPr>
        </p:nvSpPr>
        <p:spPr>
          <a:xfrm>
            <a:off x="7800477" y="5956138"/>
            <a:ext cx="7704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9" name="Google Shape;49;p54"/>
          <p:cNvSpPr>
            <a:spLocks noGrp="1"/>
          </p:cNvSpPr>
          <p:nvPr>
            <p:ph type="pic" idx="3"/>
          </p:nvPr>
        </p:nvSpPr>
        <p:spPr>
          <a:xfrm>
            <a:off x="251176" y="5681499"/>
            <a:ext cx="762329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50" name="Google Shape;50;p54"/>
          <p:cNvSpPr/>
          <p:nvPr/>
        </p:nvSpPr>
        <p:spPr>
          <a:xfrm>
            <a:off x="448093" y="599726"/>
            <a:ext cx="8243624" cy="835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51" name="Google Shape;51;p54"/>
          <p:cNvSpPr txBox="1">
            <a:spLocks noGrp="1"/>
          </p:cNvSpPr>
          <p:nvPr>
            <p:ph type="title"/>
          </p:nvPr>
        </p:nvSpPr>
        <p:spPr>
          <a:xfrm>
            <a:off x="581193" y="687476"/>
            <a:ext cx="7579582" cy="630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99436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55"/>
          <p:cNvSpPr txBox="1">
            <a:spLocks noGrp="1"/>
          </p:cNvSpPr>
          <p:nvPr>
            <p:ph type="body" idx="1"/>
          </p:nvPr>
        </p:nvSpPr>
        <p:spPr>
          <a:xfrm>
            <a:off x="887220" y="1539745"/>
            <a:ext cx="3593500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40"/>
              </a:spcBef>
              <a:spcAft>
                <a:spcPts val="0"/>
              </a:spcAft>
              <a:buSzPts val="2024"/>
              <a:buNone/>
              <a:defRPr sz="2200" b="0">
                <a:solidFill>
                  <a:schemeClr val="accent2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840"/>
              <a:buNone/>
              <a:defRPr sz="2000" b="1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656"/>
              <a:buNone/>
              <a:defRPr sz="1800" b="1"/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1472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55"/>
          <p:cNvSpPr txBox="1">
            <a:spLocks noGrp="1"/>
          </p:cNvSpPr>
          <p:nvPr>
            <p:ph type="body" idx="2"/>
          </p:nvPr>
        </p:nvSpPr>
        <p:spPr>
          <a:xfrm>
            <a:off x="581193" y="2220243"/>
            <a:ext cx="3899527" cy="3640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3756" algn="l">
              <a:spcBef>
                <a:spcPts val="360"/>
              </a:spcBef>
              <a:spcAft>
                <a:spcPts val="0"/>
              </a:spcAft>
              <a:buSzPts val="1656"/>
              <a:buChar char="◼"/>
              <a:defRPr/>
            </a:lvl1pPr>
            <a:lvl2pPr marL="914400" lvl="1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2pPr>
            <a:lvl3pPr marL="1371600" lvl="2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3pPr>
            <a:lvl4pPr marL="1828800" lvl="3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4pPr>
            <a:lvl5pPr marL="2286000" lvl="4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55" name="Google Shape;55;p55"/>
          <p:cNvSpPr txBox="1">
            <a:spLocks noGrp="1"/>
          </p:cNvSpPr>
          <p:nvPr>
            <p:ph type="body" idx="3"/>
          </p:nvPr>
        </p:nvSpPr>
        <p:spPr>
          <a:xfrm>
            <a:off x="4969309" y="1539745"/>
            <a:ext cx="3601635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40"/>
              </a:spcBef>
              <a:spcAft>
                <a:spcPts val="0"/>
              </a:spcAft>
              <a:buSzPts val="2024"/>
              <a:buNone/>
              <a:defRPr sz="2200" b="0">
                <a:solidFill>
                  <a:schemeClr val="accent2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840"/>
              <a:buNone/>
              <a:defRPr sz="2000" b="1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656"/>
              <a:buNone/>
              <a:defRPr sz="1800" b="1"/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1472"/>
              <a:buNone/>
              <a:defRPr sz="1600" b="1"/>
            </a:lvl9pPr>
          </a:lstStyle>
          <a:p>
            <a:endParaRPr/>
          </a:p>
        </p:txBody>
      </p:sp>
      <p:sp>
        <p:nvSpPr>
          <p:cNvPr id="56" name="Google Shape;56;p55"/>
          <p:cNvSpPr txBox="1">
            <a:spLocks noGrp="1"/>
          </p:cNvSpPr>
          <p:nvPr>
            <p:ph type="body" idx="4"/>
          </p:nvPr>
        </p:nvSpPr>
        <p:spPr>
          <a:xfrm>
            <a:off x="4663282" y="2220243"/>
            <a:ext cx="3907662" cy="3640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3756" algn="l">
              <a:spcBef>
                <a:spcPts val="360"/>
              </a:spcBef>
              <a:spcAft>
                <a:spcPts val="0"/>
              </a:spcAft>
              <a:buSzPts val="1656"/>
              <a:buChar char="◼"/>
              <a:defRPr/>
            </a:lvl1pPr>
            <a:lvl2pPr marL="914400" lvl="1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2pPr>
            <a:lvl3pPr marL="1371600" lvl="2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3pPr>
            <a:lvl4pPr marL="1828800" lvl="3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4pPr>
            <a:lvl5pPr marL="2286000" lvl="4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57" name="Google Shape;57;p55"/>
          <p:cNvSpPr txBox="1">
            <a:spLocks noGrp="1"/>
          </p:cNvSpPr>
          <p:nvPr>
            <p:ph type="dt" idx="10"/>
          </p:nvPr>
        </p:nvSpPr>
        <p:spPr>
          <a:xfrm>
            <a:off x="5559327" y="59561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55"/>
          <p:cNvSpPr txBox="1">
            <a:spLocks noGrp="1"/>
          </p:cNvSpPr>
          <p:nvPr>
            <p:ph type="ftr" idx="11"/>
          </p:nvPr>
        </p:nvSpPr>
        <p:spPr>
          <a:xfrm>
            <a:off x="581193" y="5951812"/>
            <a:ext cx="487058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55"/>
          <p:cNvSpPr txBox="1">
            <a:spLocks noGrp="1"/>
          </p:cNvSpPr>
          <p:nvPr>
            <p:ph type="sldNum" idx="12"/>
          </p:nvPr>
        </p:nvSpPr>
        <p:spPr>
          <a:xfrm>
            <a:off x="7800477" y="5956138"/>
            <a:ext cx="7704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0" name="Google Shape;60;p55"/>
          <p:cNvSpPr>
            <a:spLocks noGrp="1"/>
          </p:cNvSpPr>
          <p:nvPr>
            <p:ph type="pic" idx="5"/>
          </p:nvPr>
        </p:nvSpPr>
        <p:spPr>
          <a:xfrm>
            <a:off x="251176" y="5681499"/>
            <a:ext cx="762329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61" name="Google Shape;61;p55"/>
          <p:cNvSpPr/>
          <p:nvPr/>
        </p:nvSpPr>
        <p:spPr>
          <a:xfrm>
            <a:off x="448093" y="599726"/>
            <a:ext cx="8243624" cy="835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2" name="Google Shape;62;p55"/>
          <p:cNvSpPr txBox="1">
            <a:spLocks noGrp="1"/>
          </p:cNvSpPr>
          <p:nvPr>
            <p:ph type="title"/>
          </p:nvPr>
        </p:nvSpPr>
        <p:spPr>
          <a:xfrm>
            <a:off x="581193" y="687476"/>
            <a:ext cx="7579582" cy="630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2141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56"/>
          <p:cNvSpPr txBox="1">
            <a:spLocks noGrp="1"/>
          </p:cNvSpPr>
          <p:nvPr>
            <p:ph type="dt" idx="10"/>
          </p:nvPr>
        </p:nvSpPr>
        <p:spPr>
          <a:xfrm>
            <a:off x="5559327" y="59561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56"/>
          <p:cNvSpPr txBox="1">
            <a:spLocks noGrp="1"/>
          </p:cNvSpPr>
          <p:nvPr>
            <p:ph type="ftr" idx="11"/>
          </p:nvPr>
        </p:nvSpPr>
        <p:spPr>
          <a:xfrm>
            <a:off x="581193" y="5951812"/>
            <a:ext cx="487058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56"/>
          <p:cNvSpPr txBox="1">
            <a:spLocks noGrp="1"/>
          </p:cNvSpPr>
          <p:nvPr>
            <p:ph type="sldNum" idx="12"/>
          </p:nvPr>
        </p:nvSpPr>
        <p:spPr>
          <a:xfrm>
            <a:off x="7800477" y="5956138"/>
            <a:ext cx="7704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7" name="Google Shape;67;p56"/>
          <p:cNvSpPr>
            <a:spLocks noGrp="1"/>
          </p:cNvSpPr>
          <p:nvPr>
            <p:ph type="pic" idx="2"/>
          </p:nvPr>
        </p:nvSpPr>
        <p:spPr>
          <a:xfrm>
            <a:off x="251176" y="5681499"/>
            <a:ext cx="762329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68" name="Google Shape;68;p56"/>
          <p:cNvSpPr/>
          <p:nvPr/>
        </p:nvSpPr>
        <p:spPr>
          <a:xfrm>
            <a:off x="448093" y="599726"/>
            <a:ext cx="8243624" cy="8357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9" name="Google Shape;69;p56"/>
          <p:cNvSpPr txBox="1">
            <a:spLocks noGrp="1"/>
          </p:cNvSpPr>
          <p:nvPr>
            <p:ph type="title"/>
          </p:nvPr>
        </p:nvSpPr>
        <p:spPr>
          <a:xfrm>
            <a:off x="581193" y="687476"/>
            <a:ext cx="7579582" cy="630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30030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57"/>
          <p:cNvSpPr txBox="1">
            <a:spLocks noGrp="1"/>
          </p:cNvSpPr>
          <p:nvPr>
            <p:ph type="dt" idx="10"/>
          </p:nvPr>
        </p:nvSpPr>
        <p:spPr>
          <a:xfrm>
            <a:off x="5559327" y="59561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57"/>
          <p:cNvSpPr txBox="1">
            <a:spLocks noGrp="1"/>
          </p:cNvSpPr>
          <p:nvPr>
            <p:ph type="ftr" idx="11"/>
          </p:nvPr>
        </p:nvSpPr>
        <p:spPr>
          <a:xfrm>
            <a:off x="581193" y="5951812"/>
            <a:ext cx="487058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57"/>
          <p:cNvSpPr txBox="1">
            <a:spLocks noGrp="1"/>
          </p:cNvSpPr>
          <p:nvPr>
            <p:ph type="sldNum" idx="12"/>
          </p:nvPr>
        </p:nvSpPr>
        <p:spPr>
          <a:xfrm>
            <a:off x="7800477" y="5956138"/>
            <a:ext cx="7704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4" name="Google Shape;74;p57"/>
          <p:cNvSpPr>
            <a:spLocks noGrp="1"/>
          </p:cNvSpPr>
          <p:nvPr>
            <p:ph type="pic" idx="2"/>
          </p:nvPr>
        </p:nvSpPr>
        <p:spPr>
          <a:xfrm>
            <a:off x="251176" y="5681499"/>
            <a:ext cx="762329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38330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>
  <p:cSld name="Content with Caption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58"/>
          <p:cNvSpPr/>
          <p:nvPr/>
        </p:nvSpPr>
        <p:spPr>
          <a:xfrm>
            <a:off x="452647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77" name="Google Shape;77;p58"/>
          <p:cNvSpPr txBox="1">
            <a:spLocks noGrp="1"/>
          </p:cNvSpPr>
          <p:nvPr>
            <p:ph type="title"/>
          </p:nvPr>
        </p:nvSpPr>
        <p:spPr>
          <a:xfrm>
            <a:off x="581353" y="5262296"/>
            <a:ext cx="3536625" cy="689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D58AC"/>
              </a:buClr>
              <a:buSzPts val="2000"/>
              <a:buFont typeface="Arial"/>
              <a:buNone/>
              <a:defRPr sz="2000" b="0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58"/>
          <p:cNvSpPr txBox="1">
            <a:spLocks noGrp="1"/>
          </p:cNvSpPr>
          <p:nvPr>
            <p:ph type="body" idx="1"/>
          </p:nvPr>
        </p:nvSpPr>
        <p:spPr>
          <a:xfrm>
            <a:off x="446399" y="601200"/>
            <a:ext cx="8240400" cy="42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45440" algn="l">
              <a:spcBef>
                <a:spcPts val="400"/>
              </a:spcBef>
              <a:spcAft>
                <a:spcPts val="0"/>
              </a:spcAft>
              <a:buSzPts val="1840"/>
              <a:buChar char="◼"/>
              <a:defRPr sz="2000">
                <a:solidFill>
                  <a:schemeClr val="dk2"/>
                </a:solidFill>
              </a:defRPr>
            </a:lvl1pPr>
            <a:lvl2pPr marL="914400" lvl="1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 sz="1800">
                <a:solidFill>
                  <a:schemeClr val="dk2"/>
                </a:solidFill>
              </a:defRPr>
            </a:lvl2pPr>
            <a:lvl3pPr marL="1371600" lvl="2" indent="-322072" algn="l">
              <a:spcBef>
                <a:spcPts val="600"/>
              </a:spcBef>
              <a:spcAft>
                <a:spcPts val="0"/>
              </a:spcAft>
              <a:buSzPts val="1472"/>
              <a:buChar char="◼"/>
              <a:defRPr sz="1600">
                <a:solidFill>
                  <a:schemeClr val="dk2"/>
                </a:solidFill>
              </a:defRPr>
            </a:lvl3pPr>
            <a:lvl4pPr marL="1828800" lvl="3" indent="-310388" algn="l">
              <a:spcBef>
                <a:spcPts val="600"/>
              </a:spcBef>
              <a:spcAft>
                <a:spcPts val="0"/>
              </a:spcAft>
              <a:buSzPts val="1288"/>
              <a:buChar char="◼"/>
              <a:defRPr sz="1400">
                <a:solidFill>
                  <a:schemeClr val="dk2"/>
                </a:solidFill>
              </a:defRPr>
            </a:lvl4pPr>
            <a:lvl5pPr marL="2286000" lvl="4" indent="-310388" algn="l">
              <a:spcBef>
                <a:spcPts val="600"/>
              </a:spcBef>
              <a:spcAft>
                <a:spcPts val="0"/>
              </a:spcAft>
              <a:buSzPts val="1288"/>
              <a:buChar char="◼"/>
              <a:defRPr sz="1400">
                <a:solidFill>
                  <a:schemeClr val="dk2"/>
                </a:solidFill>
              </a:defRPr>
            </a:lvl5pPr>
            <a:lvl6pPr marL="2743200" lvl="5" indent="-310388" algn="l">
              <a:spcBef>
                <a:spcPts val="600"/>
              </a:spcBef>
              <a:spcAft>
                <a:spcPts val="0"/>
              </a:spcAft>
              <a:buSzPts val="1288"/>
              <a:buChar char="◼"/>
              <a:defRPr sz="1400">
                <a:solidFill>
                  <a:schemeClr val="dk2"/>
                </a:solidFill>
              </a:defRPr>
            </a:lvl6pPr>
            <a:lvl7pPr marL="3200400" lvl="6" indent="-310388" algn="l">
              <a:spcBef>
                <a:spcPts val="600"/>
              </a:spcBef>
              <a:spcAft>
                <a:spcPts val="0"/>
              </a:spcAft>
              <a:buSzPts val="1288"/>
              <a:buChar char="◼"/>
              <a:defRPr sz="1400">
                <a:solidFill>
                  <a:schemeClr val="dk2"/>
                </a:solidFill>
              </a:defRPr>
            </a:lvl7pPr>
            <a:lvl8pPr marL="3657600" lvl="7" indent="-310388" algn="l">
              <a:spcBef>
                <a:spcPts val="600"/>
              </a:spcBef>
              <a:spcAft>
                <a:spcPts val="0"/>
              </a:spcAft>
              <a:buSzPts val="1288"/>
              <a:buChar char="◼"/>
              <a:defRPr sz="1400">
                <a:solidFill>
                  <a:schemeClr val="dk2"/>
                </a:solidFill>
              </a:defRPr>
            </a:lvl8pPr>
            <a:lvl9pPr marL="4114800" lvl="8" indent="-310388" algn="l">
              <a:spcBef>
                <a:spcPts val="600"/>
              </a:spcBef>
              <a:spcAft>
                <a:spcPts val="600"/>
              </a:spcAft>
              <a:buSzPts val="1288"/>
              <a:buChar char="◼"/>
              <a:defRPr sz="1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9" name="Google Shape;79;p58"/>
          <p:cNvSpPr txBox="1">
            <a:spLocks noGrp="1"/>
          </p:cNvSpPr>
          <p:nvPr>
            <p:ph type="body" idx="2"/>
          </p:nvPr>
        </p:nvSpPr>
        <p:spPr>
          <a:xfrm>
            <a:off x="4305618" y="5262297"/>
            <a:ext cx="4265327" cy="689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>
              <a:spcBef>
                <a:spcPts val="220"/>
              </a:spcBef>
              <a:spcAft>
                <a:spcPts val="0"/>
              </a:spcAft>
              <a:buSzPts val="1012"/>
              <a:buNone/>
              <a:defRPr sz="11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012"/>
              <a:buNone/>
              <a:defRPr sz="1100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920"/>
              <a:buNone/>
              <a:defRPr sz="1000"/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828"/>
              <a:buNone/>
              <a:defRPr sz="900"/>
            </a:lvl9pPr>
          </a:lstStyle>
          <a:p>
            <a:endParaRPr/>
          </a:p>
        </p:txBody>
      </p:sp>
      <p:sp>
        <p:nvSpPr>
          <p:cNvPr id="80" name="Google Shape;80;p58"/>
          <p:cNvSpPr txBox="1">
            <a:spLocks noGrp="1"/>
          </p:cNvSpPr>
          <p:nvPr>
            <p:ph type="dt" idx="10"/>
          </p:nvPr>
        </p:nvSpPr>
        <p:spPr>
          <a:xfrm>
            <a:off x="5559327" y="59561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2D58AC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58"/>
          <p:cNvSpPr txBox="1">
            <a:spLocks noGrp="1"/>
          </p:cNvSpPr>
          <p:nvPr>
            <p:ph type="ftr" idx="11"/>
          </p:nvPr>
        </p:nvSpPr>
        <p:spPr>
          <a:xfrm>
            <a:off x="581193" y="5951812"/>
            <a:ext cx="487058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2D58AC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58"/>
          <p:cNvSpPr txBox="1">
            <a:spLocks noGrp="1"/>
          </p:cNvSpPr>
          <p:nvPr>
            <p:ph type="sldNum" idx="12"/>
          </p:nvPr>
        </p:nvSpPr>
        <p:spPr>
          <a:xfrm>
            <a:off x="7800477" y="5956138"/>
            <a:ext cx="7704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2D58A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3" name="Google Shape;83;p58"/>
          <p:cNvSpPr>
            <a:spLocks noGrp="1"/>
          </p:cNvSpPr>
          <p:nvPr>
            <p:ph type="pic" idx="3"/>
          </p:nvPr>
        </p:nvSpPr>
        <p:spPr>
          <a:xfrm>
            <a:off x="251176" y="5681499"/>
            <a:ext cx="762329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62085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>
  <p:cSld name="Picture with Caption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59"/>
          <p:cNvSpPr txBox="1">
            <a:spLocks noGrp="1"/>
          </p:cNvSpPr>
          <p:nvPr>
            <p:ph type="title"/>
          </p:nvPr>
        </p:nvSpPr>
        <p:spPr>
          <a:xfrm>
            <a:off x="581193" y="4693389"/>
            <a:ext cx="7989752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"/>
              <a:buNone/>
              <a:defRPr sz="2400" b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59"/>
          <p:cNvSpPr>
            <a:spLocks noGrp="1"/>
          </p:cNvSpPr>
          <p:nvPr>
            <p:ph type="pic" idx="2"/>
          </p:nvPr>
        </p:nvSpPr>
        <p:spPr>
          <a:xfrm>
            <a:off x="448094" y="599725"/>
            <a:ext cx="8238706" cy="3557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ctr" rtl="0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87" name="Google Shape;87;p59"/>
          <p:cNvSpPr txBox="1">
            <a:spLocks noGrp="1"/>
          </p:cNvSpPr>
          <p:nvPr>
            <p:ph type="body" idx="1"/>
          </p:nvPr>
        </p:nvSpPr>
        <p:spPr>
          <a:xfrm>
            <a:off x="581193" y="5260128"/>
            <a:ext cx="7989752" cy="5986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240"/>
              </a:spcBef>
              <a:spcAft>
                <a:spcPts val="0"/>
              </a:spcAft>
              <a:buSzPts val="1104"/>
              <a:buNone/>
              <a:defRPr sz="1200"/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104"/>
              <a:buNone/>
              <a:defRPr sz="1200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920"/>
              <a:buNone/>
              <a:defRPr sz="1000"/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828"/>
              <a:buNone/>
              <a:defRPr sz="900"/>
            </a:lvl9pPr>
          </a:lstStyle>
          <a:p>
            <a:endParaRPr/>
          </a:p>
        </p:txBody>
      </p:sp>
      <p:sp>
        <p:nvSpPr>
          <p:cNvPr id="88" name="Google Shape;88;p59"/>
          <p:cNvSpPr txBox="1">
            <a:spLocks noGrp="1"/>
          </p:cNvSpPr>
          <p:nvPr>
            <p:ph type="dt" idx="10"/>
          </p:nvPr>
        </p:nvSpPr>
        <p:spPr>
          <a:xfrm>
            <a:off x="5559327" y="59561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59"/>
          <p:cNvSpPr txBox="1">
            <a:spLocks noGrp="1"/>
          </p:cNvSpPr>
          <p:nvPr>
            <p:ph type="ftr" idx="11"/>
          </p:nvPr>
        </p:nvSpPr>
        <p:spPr>
          <a:xfrm>
            <a:off x="581193" y="5951812"/>
            <a:ext cx="487058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59"/>
          <p:cNvSpPr txBox="1">
            <a:spLocks noGrp="1"/>
          </p:cNvSpPr>
          <p:nvPr>
            <p:ph type="sldNum" idx="12"/>
          </p:nvPr>
        </p:nvSpPr>
        <p:spPr>
          <a:xfrm>
            <a:off x="7800477" y="5956138"/>
            <a:ext cx="7704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1" name="Google Shape;91;p59"/>
          <p:cNvSpPr>
            <a:spLocks noGrp="1"/>
          </p:cNvSpPr>
          <p:nvPr>
            <p:ph type="pic" idx="3"/>
          </p:nvPr>
        </p:nvSpPr>
        <p:spPr>
          <a:xfrm>
            <a:off x="251176" y="5681499"/>
            <a:ext cx="762329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158"/>
              </a:spcBef>
              <a:spcAft>
                <a:spcPts val="0"/>
              </a:spcAft>
              <a:buClr>
                <a:schemeClr val="accent2"/>
              </a:buClr>
              <a:buSzPts val="725"/>
              <a:buFont typeface="Noto Sans Symbols"/>
              <a:buNone/>
              <a:defRPr sz="788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96772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4"/>
          <p:cNvSpPr txBox="1">
            <a:spLocks noGrp="1"/>
          </p:cNvSpPr>
          <p:nvPr>
            <p:ph type="title"/>
          </p:nvPr>
        </p:nvSpPr>
        <p:spPr>
          <a:xfrm>
            <a:off x="581193" y="687476"/>
            <a:ext cx="7989752" cy="1083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  <a:defRPr sz="2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44"/>
          <p:cNvSpPr txBox="1">
            <a:spLocks noGrp="1"/>
          </p:cNvSpPr>
          <p:nvPr>
            <p:ph type="body" idx="1"/>
          </p:nvPr>
        </p:nvSpPr>
        <p:spPr>
          <a:xfrm>
            <a:off x="581193" y="2228003"/>
            <a:ext cx="7989752" cy="36307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marR="0" lvl="0" indent="-333756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656"/>
              <a:buFont typeface="Noto Sans Symbols"/>
              <a:buChar char="◼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2207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0388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70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70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70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3200400" marR="0" lvl="6" indent="-29870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3657600" marR="0" lvl="7" indent="-29870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4114800" marR="0" lvl="8" indent="-298703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2" name="Google Shape;12;p44"/>
          <p:cNvSpPr txBox="1">
            <a:spLocks noGrp="1"/>
          </p:cNvSpPr>
          <p:nvPr>
            <p:ph type="dt" idx="10"/>
          </p:nvPr>
        </p:nvSpPr>
        <p:spPr>
          <a:xfrm>
            <a:off x="5559327" y="5956138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44"/>
          <p:cNvSpPr txBox="1">
            <a:spLocks noGrp="1"/>
          </p:cNvSpPr>
          <p:nvPr>
            <p:ph type="ftr" idx="11"/>
          </p:nvPr>
        </p:nvSpPr>
        <p:spPr>
          <a:xfrm>
            <a:off x="581193" y="5951812"/>
            <a:ext cx="487058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44"/>
          <p:cNvSpPr txBox="1">
            <a:spLocks noGrp="1"/>
          </p:cNvSpPr>
          <p:nvPr>
            <p:ph type="sldNum" idx="12"/>
          </p:nvPr>
        </p:nvSpPr>
        <p:spPr>
          <a:xfrm>
            <a:off x="7800477" y="5956138"/>
            <a:ext cx="7704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Google Shape;15;p44"/>
          <p:cNvSpPr/>
          <p:nvPr/>
        </p:nvSpPr>
        <p:spPr>
          <a:xfrm>
            <a:off x="448092" y="441325"/>
            <a:ext cx="2719909" cy="10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6" name="Google Shape;16;p44"/>
          <p:cNvSpPr/>
          <p:nvPr/>
        </p:nvSpPr>
        <p:spPr>
          <a:xfrm>
            <a:off x="5976001" y="441325"/>
            <a:ext cx="2710800" cy="10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7" name="Google Shape;17;p44"/>
          <p:cNvSpPr/>
          <p:nvPr/>
        </p:nvSpPr>
        <p:spPr>
          <a:xfrm>
            <a:off x="3216601" y="441325"/>
            <a:ext cx="2710800" cy="1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pic>
        <p:nvPicPr>
          <p:cNvPr id="18" name="Google Shape;18;p44"/>
          <p:cNvPicPr preferRelativeResize="0"/>
          <p:nvPr/>
        </p:nvPicPr>
        <p:blipFill rotWithShape="1">
          <a:blip r:embed="rId22">
            <a:alphaModFix/>
          </a:blip>
          <a:srcRect/>
          <a:stretch/>
        </p:blipFill>
        <p:spPr>
          <a:xfrm>
            <a:off x="7903598" y="5960315"/>
            <a:ext cx="346365" cy="3481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9437504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iro.com/app/board/o9J_lpJEImU=/?moveToWidget=3458764516889179139&amp;cot=14" TargetMode="External"/><Relationship Id="rId2" Type="http://schemas.openxmlformats.org/officeDocument/2006/relationships/hyperlink" Target="https://drive.google.com/drive/folders/14DAFWbgM1Ahi3NfPFlnw3dWfb7GwtgLk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71BEF-0E8D-43EC-9A87-8A9377C41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CCTF Meeting day 2</a:t>
            </a:r>
            <a:r>
              <a:rPr lang="en-US"/>
              <a:t>: Wednesday Jan 19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49A730-F6A3-402F-ABA8-3D888034C8E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n-US" kern="0">
                <a:solidFill>
                  <a:srgbClr val="4590B8"/>
                </a:solidFill>
              </a:rPr>
              <a:pPr>
                <a:buClr>
                  <a:srgbClr val="000000"/>
                </a:buClr>
              </a:pPr>
              <a:t>1</a:t>
            </a:fld>
            <a:endParaRPr lang="en-US" kern="0">
              <a:solidFill>
                <a:srgbClr val="4590B8"/>
              </a:solidFill>
            </a:endParaRP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0BE8311-B646-4A2B-92C9-4B8B2E94A2F3}"/>
              </a:ext>
            </a:extLst>
          </p:cNvPr>
          <p:cNvSpPr>
            <a:spLocks noGrp="1"/>
          </p:cNvSpPr>
          <p:nvPr>
            <p:ph type="pic" idx="2"/>
          </p:nvPr>
        </p:nvSpPr>
        <p:spPr/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362A88-E127-4597-B803-5002640B30CA}"/>
              </a:ext>
            </a:extLst>
          </p:cNvPr>
          <p:cNvSpPr txBox="1"/>
          <p:nvPr/>
        </p:nvSpPr>
        <p:spPr>
          <a:xfrm>
            <a:off x="772357" y="1713390"/>
            <a:ext cx="779858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>
              <a:buClr>
                <a:srgbClr val="000000"/>
              </a:buClr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cs typeface="Arial"/>
                <a:sym typeface="Arial"/>
              </a:rPr>
              <a:t>8:30    AM : Plans for Day 2; Review our </a:t>
            </a:r>
            <a:r>
              <a:rPr lang="en-US" u="sng" kern="0" dirty="0">
                <a:solidFill>
                  <a:srgbClr val="1155CC"/>
                </a:solidFill>
                <a:latin typeface="Arial" panose="020B0604020202020204" pitchFamily="34" charset="0"/>
                <a:cs typeface="Arial"/>
                <a:sym typeface="Arial"/>
                <a:hlinkClick r:id="rId2"/>
              </a:rPr>
              <a:t>CCTF &amp; working document folder</a:t>
            </a:r>
            <a:endParaRPr lang="en-US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457200">
              <a:buClr>
                <a:srgbClr val="000000"/>
              </a:buClr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cs typeface="Arial"/>
                <a:sym typeface="Arial"/>
              </a:rPr>
              <a:t>9:00    AM : FEP Indicators overview: K. Aydin</a:t>
            </a:r>
            <a:endParaRPr lang="en-US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457200">
              <a:buClr>
                <a:srgbClr val="000000"/>
              </a:buClr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cs typeface="Arial"/>
                <a:sym typeface="Arial"/>
              </a:rPr>
              <a:t>9:15    AM : </a:t>
            </a:r>
            <a:r>
              <a:rPr lang="en-US" u="sng" kern="0" dirty="0">
                <a:solidFill>
                  <a:srgbClr val="1155CC"/>
                </a:solidFill>
                <a:latin typeface="Arial" panose="020B0604020202020204" pitchFamily="34" charset="0"/>
                <a:cs typeface="Arial"/>
                <a:sym typeface="Arial"/>
                <a:hlinkClick r:id="rId3"/>
              </a:rPr>
              <a:t>Breakout 2 : CCTF indicators</a:t>
            </a:r>
            <a:endParaRPr lang="en-US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457200">
              <a:buClr>
                <a:srgbClr val="000000"/>
              </a:buClr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cs typeface="Arial"/>
                <a:sym typeface="Arial"/>
              </a:rPr>
              <a:t>10:15  AM : Recap/report out on Breakout 2</a:t>
            </a:r>
            <a:endParaRPr lang="en-US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457200">
              <a:buClr>
                <a:srgbClr val="000000"/>
              </a:buClr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cs typeface="Arial"/>
                <a:sym typeface="Arial"/>
              </a:rPr>
              <a:t>10:30  AM : Coffee break</a:t>
            </a:r>
            <a:endParaRPr lang="en-US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457200">
              <a:buClr>
                <a:srgbClr val="000000"/>
              </a:buClr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cs typeface="Arial"/>
                <a:sym typeface="Arial"/>
              </a:rPr>
              <a:t>10:45  AM : FEP crosswalk (plenary on </a:t>
            </a:r>
            <a:r>
              <a:rPr lang="en-US" kern="0" dirty="0" err="1">
                <a:solidFill>
                  <a:srgbClr val="000000"/>
                </a:solidFill>
                <a:latin typeface="Arial" panose="020B0604020202020204" pitchFamily="34" charset="0"/>
                <a:cs typeface="Arial"/>
                <a:sym typeface="Arial"/>
              </a:rPr>
              <a:t>miro</a:t>
            </a: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cs typeface="Arial"/>
                <a:sym typeface="Arial"/>
              </a:rPr>
              <a:t>)</a:t>
            </a:r>
            <a:endParaRPr lang="en-US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457200">
              <a:buClr>
                <a:srgbClr val="000000"/>
              </a:buClr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cs typeface="Arial"/>
                <a:sym typeface="Arial"/>
              </a:rPr>
              <a:t>11:00  AM : Public comment</a:t>
            </a:r>
            <a:endParaRPr lang="en-US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457200">
              <a:buClr>
                <a:srgbClr val="000000"/>
              </a:buClr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cs typeface="Arial"/>
                <a:sym typeface="Arial"/>
              </a:rPr>
              <a:t>11:15  AM : Next steps</a:t>
            </a:r>
            <a:endParaRPr lang="en-US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457200" fontAlgn="base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cs typeface="Arial"/>
                <a:sym typeface="Arial"/>
              </a:rPr>
              <a:t>for indicator development </a:t>
            </a:r>
          </a:p>
          <a:p>
            <a:pPr marL="457200" fontAlgn="base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cs typeface="Arial"/>
                <a:sym typeface="Arial"/>
              </a:rPr>
              <a:t>Review climate readiness data gathering project overview</a:t>
            </a:r>
          </a:p>
          <a:p>
            <a:pPr marL="457200" fontAlgn="base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cs typeface="Arial"/>
                <a:sym typeface="Arial"/>
              </a:rPr>
              <a:t>Recap and day 3 plans</a:t>
            </a:r>
          </a:p>
          <a:p>
            <a:pPr marL="457200">
              <a:buClr>
                <a:srgbClr val="000000"/>
              </a:buClr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cs typeface="Arial"/>
                <a:sym typeface="Arial"/>
              </a:rPr>
              <a:t>12:00  AM :  Adjourn</a:t>
            </a:r>
            <a:endParaRPr lang="en-US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457200">
              <a:buClr>
                <a:srgbClr val="000000"/>
              </a:buClr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cs typeface="Arial"/>
                <a:sym typeface="Arial"/>
              </a:rPr>
              <a:t>12:00-1:45 PM : Co-chairs synthesis of day 2</a:t>
            </a:r>
            <a:endParaRPr lang="en-US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</a:pPr>
            <a:br>
              <a:rPr lang="en-US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</a:br>
            <a:endParaRPr lang="en-US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27353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8CB06-1BAC-4FBA-91C7-64087ED3A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 of purpose of CCTF </a:t>
            </a:r>
            <a:r>
              <a:rPr lang="en-US" dirty="0" err="1"/>
              <a:t>worksession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C28BF0-8A53-4743-BCD0-086C6D8B01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that this part 1 of CCTF meeting 5 is a work session/exercise to orient the TF members to work on our own on work products in advance of the March CCTF meeting 5 part 2</a:t>
            </a:r>
          </a:p>
          <a:p>
            <a:r>
              <a:rPr lang="en-US" dirty="0"/>
              <a:t>No work products from this meeting are final, they are staged exercises to provide context </a:t>
            </a:r>
            <a:r>
              <a:rPr lang="en-US"/>
              <a:t>and consistency for </a:t>
            </a:r>
            <a:r>
              <a:rPr lang="en-US" dirty="0"/>
              <a:t>the draft products to be produced and provided in advance of the March meeting</a:t>
            </a:r>
          </a:p>
          <a:p>
            <a:r>
              <a:rPr lang="en-US" dirty="0"/>
              <a:t>At the March meeting we will refine those work products to provide to the FEP Team, ECO committee and SSC/AP/Council for their feedback in March April.  These include but may not be limited to:</a:t>
            </a:r>
          </a:p>
          <a:p>
            <a:pPr lvl="1"/>
            <a:r>
              <a:rPr lang="en-US" dirty="0"/>
              <a:t>Climate Readiness synthesis</a:t>
            </a:r>
          </a:p>
          <a:p>
            <a:pPr lvl="1"/>
            <a:r>
              <a:rPr lang="en-US" dirty="0"/>
              <a:t>Outline and plan for Climate Briefing Report</a:t>
            </a:r>
          </a:p>
          <a:p>
            <a:pPr lvl="1"/>
            <a:r>
              <a:rPr lang="en-US" dirty="0"/>
              <a:t>Indicators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D7C298-221D-42DB-BD77-B99AAC2B631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61C9B0B0-A375-4F02-AEB7-7A7F44E5278D}"/>
              </a:ext>
            </a:extLst>
          </p:cNvPr>
          <p:cNvSpPr>
            <a:spLocks noGrp="1"/>
          </p:cNvSpPr>
          <p:nvPr>
            <p:ph type="pic" idx="2"/>
          </p:nvPr>
        </p:nvSpPr>
        <p:spPr/>
      </p:sp>
    </p:spTree>
    <p:extLst>
      <p:ext uri="{BB962C8B-B14F-4D97-AF65-F5344CB8AC3E}">
        <p14:creationId xmlns:p14="http://schemas.microsoft.com/office/powerpoint/2010/main" val="2104899317"/>
      </p:ext>
    </p:extLst>
  </p:cSld>
  <p:clrMapOvr>
    <a:masterClrMapping/>
  </p:clrMapOvr>
</p:sld>
</file>

<file path=ppt/theme/theme1.xml><?xml version="1.0" encoding="utf-8"?>
<a:theme xmlns:a="http://schemas.openxmlformats.org/drawingml/2006/main" name="2_Dividend">
  <a:themeElements>
    <a:clrScheme name="Dividend">
      <a:dk1>
        <a:srgbClr val="000000"/>
      </a:dk1>
      <a:lt1>
        <a:srgbClr val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235</Words>
  <Application>Microsoft Office PowerPoint</Application>
  <PresentationFormat>On-screen Show (4:3)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Gill Sans</vt:lpstr>
      <vt:lpstr>Noto Sans Symbols</vt:lpstr>
      <vt:lpstr>2_Dividend</vt:lpstr>
      <vt:lpstr>CCTF Meeting day 2: Wednesday Jan 19</vt:lpstr>
      <vt:lpstr>Reminder of purpose of CCTF worksession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CCTF Meeting day 2</dc:title>
  <dc:creator>Diana Stram</dc:creator>
  <cp:lastModifiedBy>Diana Stram</cp:lastModifiedBy>
  <cp:revision>6</cp:revision>
  <dcterms:created xsi:type="dcterms:W3CDTF">2022-01-19T16:45:02Z</dcterms:created>
  <dcterms:modified xsi:type="dcterms:W3CDTF">2022-01-19T17:01:47Z</dcterms:modified>
</cp:coreProperties>
</file>