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5"/>
          <p:cNvSpPr/>
          <p:nvPr/>
        </p:nvSpPr>
        <p:spPr>
          <a:xfrm>
            <a:off x="448092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45"/>
          <p:cNvSpPr txBox="1">
            <a:spLocks noGrp="1"/>
          </p:cNvSpPr>
          <p:nvPr>
            <p:ph type="ctrTitle"/>
          </p:nvPr>
        </p:nvSpPr>
        <p:spPr>
          <a:xfrm>
            <a:off x="581193" y="990600"/>
            <a:ext cx="7989752" cy="150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5"/>
          <p:cNvSpPr txBox="1">
            <a:spLocks noGrp="1"/>
          </p:cNvSpPr>
          <p:nvPr>
            <p:ph type="subTitle" idx="1"/>
          </p:nvPr>
        </p:nvSpPr>
        <p:spPr>
          <a:xfrm>
            <a:off x="581193" y="2495446"/>
            <a:ext cx="7989752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5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5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5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Google Shape;26;p45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694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0"/>
          <p:cNvSpPr txBox="1">
            <a:spLocks noGrp="1"/>
          </p:cNvSpPr>
          <p:nvPr>
            <p:ph type="body" idx="1"/>
          </p:nvPr>
        </p:nvSpPr>
        <p:spPr>
          <a:xfrm rot="5400000">
            <a:off x="2760671" y="48525"/>
            <a:ext cx="3630794" cy="798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94" name="Google Shape;94;p60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0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0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7" name="Google Shape;97;p60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8" name="Google Shape;98;p60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" name="Google Shape;99;p60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706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>
  <p:cSld name="Vertical Title and 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1"/>
          <p:cNvSpPr/>
          <p:nvPr/>
        </p:nvSpPr>
        <p:spPr>
          <a:xfrm>
            <a:off x="6629401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" name="Google Shape;102;p61"/>
          <p:cNvSpPr txBox="1">
            <a:spLocks noGrp="1"/>
          </p:cNvSpPr>
          <p:nvPr>
            <p:ph type="title"/>
          </p:nvPr>
        </p:nvSpPr>
        <p:spPr>
          <a:xfrm rot="5400000">
            <a:off x="4789426" y="2515701"/>
            <a:ext cx="5183073" cy="1503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1"/>
          <p:cNvSpPr txBox="1">
            <a:spLocks noGrp="1"/>
          </p:cNvSpPr>
          <p:nvPr>
            <p:ph type="body" idx="1"/>
          </p:nvPr>
        </p:nvSpPr>
        <p:spPr>
          <a:xfrm rot="5400000">
            <a:off x="950761" y="306158"/>
            <a:ext cx="5183073" cy="5922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104" name="Google Shape;104;p61"/>
          <p:cNvSpPr txBox="1">
            <a:spLocks noGrp="1"/>
          </p:cNvSpPr>
          <p:nvPr>
            <p:ph type="dt" idx="10"/>
          </p:nvPr>
        </p:nvSpPr>
        <p:spPr>
          <a:xfrm>
            <a:off x="6745255" y="5956138"/>
            <a:ext cx="94767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61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59222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1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7" name="Google Shape;107;p61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7815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2"/>
          <p:cNvSpPr/>
          <p:nvPr/>
        </p:nvSpPr>
        <p:spPr>
          <a:xfrm>
            <a:off x="335864" y="5141977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" name="Google Shape;110;p62"/>
          <p:cNvSpPr txBox="1">
            <a:spLocks noGrp="1"/>
          </p:cNvSpPr>
          <p:nvPr>
            <p:ph type="title"/>
          </p:nvPr>
        </p:nvSpPr>
        <p:spPr>
          <a:xfrm>
            <a:off x="435896" y="3043913"/>
            <a:ext cx="8272211" cy="149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sz="27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2"/>
          <p:cNvSpPr txBox="1">
            <a:spLocks noGrp="1"/>
          </p:cNvSpPr>
          <p:nvPr>
            <p:ph type="body" idx="1"/>
          </p:nvPr>
        </p:nvSpPr>
        <p:spPr>
          <a:xfrm>
            <a:off x="435896" y="4541417"/>
            <a:ext cx="8272211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70"/>
              </a:spcBef>
              <a:spcAft>
                <a:spcPts val="0"/>
              </a:spcAft>
              <a:buSzPts val="1242"/>
              <a:buNone/>
              <a:defRPr sz="135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42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66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62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2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62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" name="Google Shape;115;p62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Google Shape;116;p62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3922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3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3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63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1" name="Google Shape;121;p63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2" name="Google Shape;122;p63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3" name="Google Shape;123;p63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4" name="Google Shape;124;p63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0795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4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64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4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9" name="Google Shape;129;p64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0" name="Google Shape;130;p64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9576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5"/>
          <p:cNvSpPr/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3" name="Google Shape;133;p65"/>
          <p:cNvSpPr txBox="1"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1500"/>
              <a:buFont typeface="Gill Sans"/>
              <a:buNone/>
              <a:defRPr sz="1500" b="0"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65"/>
          <p:cNvSpPr txBox="1">
            <a:spLocks noGrp="1"/>
          </p:cNvSpPr>
          <p:nvPr>
            <p:ph type="body" idx="1"/>
          </p:nvPr>
        </p:nvSpPr>
        <p:spPr>
          <a:xfrm>
            <a:off x="335862" y="601200"/>
            <a:ext cx="846963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16230" algn="l">
              <a:spcBef>
                <a:spcPts val="300"/>
              </a:spcBef>
              <a:spcAft>
                <a:spcPts val="0"/>
              </a:spcAft>
              <a:buSzPts val="1380"/>
              <a:buChar char="◼"/>
              <a:defRPr sz="1500">
                <a:solidFill>
                  <a:schemeClr val="dk2"/>
                </a:solidFill>
              </a:defRPr>
            </a:lvl1pPr>
            <a:lvl2pPr marL="914400" lvl="1" indent="-307467" algn="l">
              <a:spcBef>
                <a:spcPts val="600"/>
              </a:spcBef>
              <a:spcAft>
                <a:spcPts val="0"/>
              </a:spcAft>
              <a:buSzPts val="1242"/>
              <a:buChar char="◼"/>
              <a:defRPr sz="1350">
                <a:solidFill>
                  <a:schemeClr val="dk2"/>
                </a:solidFill>
              </a:defRPr>
            </a:lvl2pPr>
            <a:lvl3pPr marL="1371600" lvl="2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 sz="1200">
                <a:solidFill>
                  <a:schemeClr val="dk2"/>
                </a:solidFill>
              </a:defRPr>
            </a:lvl3pPr>
            <a:lvl4pPr marL="1828800" lvl="3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4pPr>
            <a:lvl5pPr marL="2286000" lvl="4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5pPr>
            <a:lvl6pPr marL="2743200" lvl="5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6pPr>
            <a:lvl7pPr marL="3200400" lvl="6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7pPr>
            <a:lvl8pPr marL="3657600" lvl="7" indent="-289940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8pPr>
            <a:lvl9pPr marL="4114800" lvl="8" indent="-289940" algn="l">
              <a:spcBef>
                <a:spcPts val="600"/>
              </a:spcBef>
              <a:spcAft>
                <a:spcPts val="60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65"/>
          <p:cNvSpPr txBox="1">
            <a:spLocks noGrp="1"/>
          </p:cNvSpPr>
          <p:nvPr>
            <p:ph type="body" idx="2"/>
          </p:nvPr>
        </p:nvSpPr>
        <p:spPr>
          <a:xfrm>
            <a:off x="4305619" y="5262299"/>
            <a:ext cx="4402490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165"/>
              </a:spcBef>
              <a:spcAft>
                <a:spcPts val="0"/>
              </a:spcAft>
              <a:buSzPts val="759"/>
              <a:buNone/>
              <a:defRPr sz="825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759"/>
              <a:buNone/>
              <a:defRPr sz="825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690"/>
              <a:buNone/>
              <a:defRPr sz="75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21"/>
              <a:buNone/>
              <a:defRPr sz="675"/>
            </a:lvl9pPr>
          </a:lstStyle>
          <a:p>
            <a:endParaRPr/>
          </a:p>
        </p:txBody>
      </p:sp>
      <p:sp>
        <p:nvSpPr>
          <p:cNvPr id="136" name="Google Shape;136;p65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5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65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9" name="Google Shape;139;p65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0" name="Google Shape;140;p65"/>
          <p:cNvSpPr>
            <a:spLocks noGrp="1"/>
          </p:cNvSpPr>
          <p:nvPr>
            <p:ph type="pic" idx="4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0163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6"/>
          <p:cNvSpPr txBox="1"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Gill Sans"/>
              <a:buNone/>
              <a:defRPr sz="1800" b="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6"/>
          <p:cNvSpPr>
            <a:spLocks noGrp="1"/>
          </p:cNvSpPr>
          <p:nvPr>
            <p:ph type="pic" idx="2"/>
          </p:nvPr>
        </p:nvSpPr>
        <p:spPr>
          <a:xfrm>
            <a:off x="335863" y="599725"/>
            <a:ext cx="8468144" cy="3557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4" name="Google Shape;144;p66"/>
          <p:cNvSpPr txBox="1">
            <a:spLocks noGrp="1"/>
          </p:cNvSpPr>
          <p:nvPr>
            <p:ph type="body" idx="1"/>
          </p:nvPr>
        </p:nvSpPr>
        <p:spPr>
          <a:xfrm>
            <a:off x="435895" y="5260130"/>
            <a:ext cx="8272213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80"/>
              </a:spcBef>
              <a:spcAft>
                <a:spcPts val="0"/>
              </a:spcAft>
              <a:buSzPts val="828"/>
              <a:buNone/>
              <a:defRPr sz="9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690"/>
              <a:buNone/>
              <a:defRPr sz="75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21"/>
              <a:buNone/>
              <a:defRPr sz="675"/>
            </a:lvl9pPr>
          </a:lstStyle>
          <a:p>
            <a:endParaRPr/>
          </a:p>
        </p:txBody>
      </p:sp>
      <p:sp>
        <p:nvSpPr>
          <p:cNvPr id="145" name="Google Shape;145;p66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6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66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8" name="Google Shape;148;p66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9" name="Google Shape;149;p66"/>
          <p:cNvSpPr>
            <a:spLocks noGrp="1"/>
          </p:cNvSpPr>
          <p:nvPr>
            <p:ph type="pic" idx="4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051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Vertical Text">
  <p:cSld name="1_Title and Vertical 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7"/>
          <p:cNvSpPr txBox="1">
            <a:spLocks noGrp="1"/>
          </p:cNvSpPr>
          <p:nvPr>
            <p:ph type="body" idx="1"/>
          </p:nvPr>
        </p:nvSpPr>
        <p:spPr>
          <a:xfrm rot="5400000">
            <a:off x="2408299" y="-303848"/>
            <a:ext cx="4335538" cy="798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152" name="Google Shape;152;p67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67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67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5" name="Google Shape;155;p67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6" name="Google Shape;156;p67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7" name="Google Shape;157;p67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8" name="Google Shape;158;p67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0263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ertical Title and Text">
  <p:cSld name="1_Vertical Title and 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8"/>
          <p:cNvSpPr/>
          <p:nvPr/>
        </p:nvSpPr>
        <p:spPr>
          <a:xfrm>
            <a:off x="6629402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1" name="Google Shape;161;p68"/>
          <p:cNvSpPr txBox="1">
            <a:spLocks noGrp="1"/>
          </p:cNvSpPr>
          <p:nvPr>
            <p:ph type="title"/>
          </p:nvPr>
        </p:nvSpPr>
        <p:spPr>
          <a:xfrm rot="5400000">
            <a:off x="4789427" y="2515703"/>
            <a:ext cx="5183073" cy="1503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8"/>
          <p:cNvSpPr txBox="1">
            <a:spLocks noGrp="1"/>
          </p:cNvSpPr>
          <p:nvPr>
            <p:ph type="body" idx="1"/>
          </p:nvPr>
        </p:nvSpPr>
        <p:spPr>
          <a:xfrm rot="5400000">
            <a:off x="950762" y="306160"/>
            <a:ext cx="5183073" cy="5922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163" name="Google Shape;163;p68"/>
          <p:cNvSpPr txBox="1">
            <a:spLocks noGrp="1"/>
          </p:cNvSpPr>
          <p:nvPr>
            <p:ph type="dt" idx="10"/>
          </p:nvPr>
        </p:nvSpPr>
        <p:spPr>
          <a:xfrm>
            <a:off x="6745256" y="5956140"/>
            <a:ext cx="9961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8"/>
          <p:cNvSpPr txBox="1">
            <a:spLocks noGrp="1"/>
          </p:cNvSpPr>
          <p:nvPr>
            <p:ph type="ftr" idx="11"/>
          </p:nvPr>
        </p:nvSpPr>
        <p:spPr>
          <a:xfrm>
            <a:off x="581194" y="5951814"/>
            <a:ext cx="59222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68"/>
          <p:cNvSpPr txBox="1">
            <a:spLocks noGrp="1"/>
          </p:cNvSpPr>
          <p:nvPr>
            <p:ph type="sldNum" idx="12"/>
          </p:nvPr>
        </p:nvSpPr>
        <p:spPr>
          <a:xfrm>
            <a:off x="7834963" y="5956140"/>
            <a:ext cx="8731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6" name="Google Shape;166;p68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0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7" name="Google Shape;167;p68"/>
          <p:cNvSpPr>
            <a:spLocks noGrp="1"/>
          </p:cNvSpPr>
          <p:nvPr>
            <p:ph type="pic" idx="3"/>
          </p:nvPr>
        </p:nvSpPr>
        <p:spPr>
          <a:xfrm>
            <a:off x="6152929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1492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type="titleOnly">
  <p:cSld name="Title Only 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dca689abcd_0_10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gdca689abcd_0_10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gdca689abcd_0_10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gdca689abcd_0_10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39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6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46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6"/>
          <p:cNvSpPr txBox="1">
            <a:spLocks noGrp="1"/>
          </p:cNvSpPr>
          <p:nvPr>
            <p:ph type="body" idx="1"/>
          </p:nvPr>
        </p:nvSpPr>
        <p:spPr>
          <a:xfrm>
            <a:off x="581193" y="1616273"/>
            <a:ext cx="7989752" cy="433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1" name="Google Shape;31;p46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6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6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Google Shape;34;p46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46388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Title and Content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dca689abcd_0_10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gdca689abcd_0_10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◼"/>
              <a:defRPr/>
            </a:lvl9pPr>
          </a:lstStyle>
          <a:p>
            <a:endParaRPr/>
          </a:p>
        </p:txBody>
      </p:sp>
      <p:sp>
        <p:nvSpPr>
          <p:cNvPr id="176" name="Google Shape;176;gdca689abcd_0_10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gdca689abcd_0_10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gdca689abcd_0_10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25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3"/>
          <p:cNvSpPr/>
          <p:nvPr/>
        </p:nvSpPr>
        <p:spPr>
          <a:xfrm>
            <a:off x="452647" y="5565058"/>
            <a:ext cx="8238707" cy="835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53"/>
          <p:cNvSpPr txBox="1">
            <a:spLocks noGrp="1"/>
          </p:cNvSpPr>
          <p:nvPr>
            <p:ph type="title"/>
          </p:nvPr>
        </p:nvSpPr>
        <p:spPr>
          <a:xfrm>
            <a:off x="581194" y="3036573"/>
            <a:ext cx="7989751" cy="150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3"/>
          <p:cNvSpPr txBox="1">
            <a:spLocks noGrp="1"/>
          </p:cNvSpPr>
          <p:nvPr>
            <p:ph type="body" idx="1"/>
          </p:nvPr>
        </p:nvSpPr>
        <p:spPr>
          <a:xfrm>
            <a:off x="581194" y="4541417"/>
            <a:ext cx="7989751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3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3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3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Google Shape;42;p53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320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4"/>
          <p:cNvSpPr txBox="1">
            <a:spLocks noGrp="1"/>
          </p:cNvSpPr>
          <p:nvPr>
            <p:ph type="body" idx="1"/>
          </p:nvPr>
        </p:nvSpPr>
        <p:spPr>
          <a:xfrm>
            <a:off x="581193" y="1523260"/>
            <a:ext cx="3899527" cy="433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5" name="Google Shape;45;p54"/>
          <p:cNvSpPr txBox="1">
            <a:spLocks noGrp="1"/>
          </p:cNvSpPr>
          <p:nvPr>
            <p:ph type="body" idx="2"/>
          </p:nvPr>
        </p:nvSpPr>
        <p:spPr>
          <a:xfrm>
            <a:off x="4663282" y="1523261"/>
            <a:ext cx="3907662" cy="433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6" name="Google Shape;46;p54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4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4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9" name="Google Shape;49;p54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0" name="Google Shape;50;p54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" name="Google Shape;51;p54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436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5"/>
          <p:cNvSpPr txBox="1">
            <a:spLocks noGrp="1"/>
          </p:cNvSpPr>
          <p:nvPr>
            <p:ph type="body" idx="1"/>
          </p:nvPr>
        </p:nvSpPr>
        <p:spPr>
          <a:xfrm>
            <a:off x="887220" y="1539745"/>
            <a:ext cx="35935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55"/>
          <p:cNvSpPr txBox="1">
            <a:spLocks noGrp="1"/>
          </p:cNvSpPr>
          <p:nvPr>
            <p:ph type="body" idx="2"/>
          </p:nvPr>
        </p:nvSpPr>
        <p:spPr>
          <a:xfrm>
            <a:off x="581193" y="2220243"/>
            <a:ext cx="3899527" cy="3640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5" name="Google Shape;55;p55"/>
          <p:cNvSpPr txBox="1">
            <a:spLocks noGrp="1"/>
          </p:cNvSpPr>
          <p:nvPr>
            <p:ph type="body" idx="3"/>
          </p:nvPr>
        </p:nvSpPr>
        <p:spPr>
          <a:xfrm>
            <a:off x="4969309" y="1539745"/>
            <a:ext cx="3601635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55"/>
          <p:cNvSpPr txBox="1">
            <a:spLocks noGrp="1"/>
          </p:cNvSpPr>
          <p:nvPr>
            <p:ph type="body" idx="4"/>
          </p:nvPr>
        </p:nvSpPr>
        <p:spPr>
          <a:xfrm>
            <a:off x="4663282" y="2220243"/>
            <a:ext cx="3907662" cy="3640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7" name="Google Shape;57;p55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5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5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0" name="Google Shape;60;p55"/>
          <p:cNvSpPr>
            <a:spLocks noGrp="1"/>
          </p:cNvSpPr>
          <p:nvPr>
            <p:ph type="pic" idx="5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1" name="Google Shape;61;p55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" name="Google Shape;62;p55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14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6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6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6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7" name="Google Shape;67;p56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8" name="Google Shape;68;p56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9" name="Google Shape;69;p56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003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7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7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7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4" name="Google Shape;74;p57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8330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8"/>
          <p:cNvSpPr/>
          <p:nvPr/>
        </p:nvSpPr>
        <p:spPr>
          <a:xfrm>
            <a:off x="452647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7" name="Google Shape;77;p58"/>
          <p:cNvSpPr txBox="1">
            <a:spLocks noGrp="1"/>
          </p:cNvSpPr>
          <p:nvPr>
            <p:ph type="title"/>
          </p:nvPr>
        </p:nvSpPr>
        <p:spPr>
          <a:xfrm>
            <a:off x="581353" y="5262296"/>
            <a:ext cx="3536625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2000"/>
              <a:buFont typeface="Arial"/>
              <a:buNone/>
              <a:defRPr sz="2000" b="0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body" idx="1"/>
          </p:nvPr>
        </p:nvSpPr>
        <p:spPr>
          <a:xfrm>
            <a:off x="446399" y="601200"/>
            <a:ext cx="824040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8"/>
          <p:cNvSpPr txBox="1">
            <a:spLocks noGrp="1"/>
          </p:cNvSpPr>
          <p:nvPr>
            <p:ph type="body" idx="2"/>
          </p:nvPr>
        </p:nvSpPr>
        <p:spPr>
          <a:xfrm>
            <a:off x="4305618" y="5262297"/>
            <a:ext cx="4265327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220"/>
              </a:spcBef>
              <a:spcAft>
                <a:spcPts val="0"/>
              </a:spcAft>
              <a:buSzPts val="1012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58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8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8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3" name="Google Shape;83;p58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208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9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7989752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9"/>
          <p:cNvSpPr>
            <a:spLocks noGrp="1"/>
          </p:cNvSpPr>
          <p:nvPr>
            <p:ph type="pic" idx="2"/>
          </p:nvPr>
        </p:nvSpPr>
        <p:spPr>
          <a:xfrm>
            <a:off x="448094" y="599725"/>
            <a:ext cx="8238706" cy="3557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7" name="Google Shape;87;p59"/>
          <p:cNvSpPr txBox="1">
            <a:spLocks noGrp="1"/>
          </p:cNvSpPr>
          <p:nvPr>
            <p:ph type="body" idx="1"/>
          </p:nvPr>
        </p:nvSpPr>
        <p:spPr>
          <a:xfrm>
            <a:off x="581193" y="5260128"/>
            <a:ext cx="7989752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SzPts val="1104"/>
              <a:buNone/>
              <a:defRPr sz="12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88" name="Google Shape;88;p59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9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9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1" name="Google Shape;91;p59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6772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4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989752" cy="1083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44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7989752" cy="3630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3756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207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0388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44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4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4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Google Shape;15;p44"/>
          <p:cNvSpPr/>
          <p:nvPr/>
        </p:nvSpPr>
        <p:spPr>
          <a:xfrm>
            <a:off x="448092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44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44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8" name="Google Shape;18;p44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7903598" y="5960315"/>
            <a:ext cx="346365" cy="348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3750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app/board/o9J_lpJEImU=/?moveToWidget=3458764516889179139&amp;cot=14" TargetMode="External"/><Relationship Id="rId2" Type="http://schemas.openxmlformats.org/officeDocument/2006/relationships/hyperlink" Target="https://drive.google.com/drive/folders/14DAFWbgM1Ahi3NfPFlnw3dWfb7GwtgL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71BEF-0E8D-43EC-9A87-8A9377C4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CCTF Meeting day 2</a:t>
            </a:r>
            <a:r>
              <a:rPr lang="en-US"/>
              <a:t>: Wednesday Jan 19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9A730-F6A3-402F-ABA8-3D888034C8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 kern="0">
                <a:solidFill>
                  <a:srgbClr val="4590B8"/>
                </a:solidFill>
              </a:rPr>
              <a:pPr>
                <a:buClr>
                  <a:srgbClr val="000000"/>
                </a:buClr>
              </a:pPr>
              <a:t>1</a:t>
            </a:fld>
            <a:endParaRPr lang="en-US" kern="0">
              <a:solidFill>
                <a:srgbClr val="4590B8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0BE8311-B646-4A2B-92C9-4B8B2E94A2F3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62A88-E127-4597-B803-5002640B30CA}"/>
              </a:ext>
            </a:extLst>
          </p:cNvPr>
          <p:cNvSpPr txBox="1"/>
          <p:nvPr/>
        </p:nvSpPr>
        <p:spPr>
          <a:xfrm>
            <a:off x="772357" y="1713390"/>
            <a:ext cx="77985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8:30    AM : Plans for Day 2; Review our </a:t>
            </a:r>
            <a:r>
              <a:rPr lang="en-US" u="sng" kern="0" dirty="0">
                <a:solidFill>
                  <a:srgbClr val="1155CC"/>
                </a:solidFill>
                <a:latin typeface="Arial" panose="020B0604020202020204" pitchFamily="34" charset="0"/>
                <a:cs typeface="Arial"/>
                <a:sym typeface="Arial"/>
                <a:hlinkClick r:id="rId2"/>
              </a:rPr>
              <a:t>CCTF &amp; working document folder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9:00    AM : FEP Indicators overview: K. Aydin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9:15    AM : </a:t>
            </a:r>
            <a:r>
              <a:rPr lang="en-US" u="sng" kern="0" dirty="0">
                <a:solidFill>
                  <a:srgbClr val="1155CC"/>
                </a:solidFill>
                <a:latin typeface="Arial" panose="020B0604020202020204" pitchFamily="34" charset="0"/>
                <a:cs typeface="Arial"/>
                <a:sym typeface="Arial"/>
                <a:hlinkClick r:id="rId3"/>
              </a:rPr>
              <a:t>Breakout 2 : CCTF indicators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10:15  AM : Recap/report out on Breakout 2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10:30  AM : Coffee break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10:45  AM : FEP crosswalk (plenary on </a:t>
            </a:r>
            <a:r>
              <a:rPr lang="en-US" kern="0" dirty="0" err="1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miro</a:t>
            </a: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)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11:00  AM : Public comment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11:15  AM : Next steps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 fontAlgn="base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for indicator development </a:t>
            </a:r>
          </a:p>
          <a:p>
            <a:pPr marL="457200" fontAlgn="base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Review climate readiness data gathering project overview</a:t>
            </a:r>
          </a:p>
          <a:p>
            <a:pPr marL="457200" fontAlgn="base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Recap and day 3 plans</a:t>
            </a: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12:00  AM :  Adjourn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>
              <a:buClr>
                <a:srgbClr val="000000"/>
              </a:buClr>
            </a:pPr>
            <a:r>
              <a:rPr lang="en-US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12:00-1:45 PM : Co-chairs synthesis of day 2</a:t>
            </a: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</a:pPr>
            <a:br>
              <a:rPr lang="en-US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endParaRPr lang="en-US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35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8CB06-1BAC-4FBA-91C7-64087ED3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of purpose of CCTF </a:t>
            </a:r>
            <a:r>
              <a:rPr lang="en-US" dirty="0" err="1"/>
              <a:t>worksession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28BF0-8A53-4743-BCD0-086C6D8B0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that this part 1 of CCTF meeting 5 is a work session/exercise to orient the TF members to work on our own on work products in advance of the March CCTF meeting 5 part 2</a:t>
            </a:r>
          </a:p>
          <a:p>
            <a:r>
              <a:rPr lang="en-US" dirty="0"/>
              <a:t>No work products from this meeting are final, they are staged exercises to provide context </a:t>
            </a:r>
            <a:r>
              <a:rPr lang="en-US"/>
              <a:t>and consistency for </a:t>
            </a:r>
            <a:r>
              <a:rPr lang="en-US" dirty="0"/>
              <a:t>the draft products to be produced and provided in advance of the March meeting</a:t>
            </a:r>
          </a:p>
          <a:p>
            <a:r>
              <a:rPr lang="en-US" dirty="0"/>
              <a:t>At the March meeting we will refine those work products to provide to the FEP Team, ECO committee and SSC/AP/Council for their feedback in March April.  These include but may not be limited to:</a:t>
            </a:r>
          </a:p>
          <a:p>
            <a:pPr lvl="1"/>
            <a:r>
              <a:rPr lang="en-US" dirty="0"/>
              <a:t>Climate Readiness synthesis</a:t>
            </a:r>
          </a:p>
          <a:p>
            <a:pPr lvl="1"/>
            <a:r>
              <a:rPr lang="en-US" dirty="0"/>
              <a:t>Outline and plan for Climate Briefing Report</a:t>
            </a:r>
          </a:p>
          <a:p>
            <a:pPr lvl="1"/>
            <a:r>
              <a:rPr lang="en-US" dirty="0"/>
              <a:t>Indicators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7C298-221D-42DB-BD77-B99AAC2B63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C9B0B0-A375-4F02-AEB7-7A7F44E5278D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</p:spTree>
    <p:extLst>
      <p:ext uri="{BB962C8B-B14F-4D97-AF65-F5344CB8AC3E}">
        <p14:creationId xmlns:p14="http://schemas.microsoft.com/office/powerpoint/2010/main" val="2104899317"/>
      </p:ext>
    </p:extLst>
  </p:cSld>
  <p:clrMapOvr>
    <a:masterClrMapping/>
  </p:clrMapOvr>
</p:sld>
</file>

<file path=ppt/theme/theme1.xml><?xml version="1.0" encoding="utf-8"?>
<a:theme xmlns:a="http://schemas.openxmlformats.org/drawingml/2006/main" name="2_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235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Gill Sans</vt:lpstr>
      <vt:lpstr>Noto Sans Symbols</vt:lpstr>
      <vt:lpstr>2_Dividend</vt:lpstr>
      <vt:lpstr>CCTF Meeting day 2: Wednesday Jan 19</vt:lpstr>
      <vt:lpstr>Reminder of purpose of CCTF worksession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CCTF Meeting day 2</dc:title>
  <dc:creator>Diana Stram</dc:creator>
  <cp:lastModifiedBy>Diana Stram</cp:lastModifiedBy>
  <cp:revision>6</cp:revision>
  <dcterms:created xsi:type="dcterms:W3CDTF">2022-01-19T16:45:02Z</dcterms:created>
  <dcterms:modified xsi:type="dcterms:W3CDTF">2022-01-19T17:01:47Z</dcterms:modified>
</cp:coreProperties>
</file>