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2" r:id="rId2"/>
  </p:sldMasterIdLst>
  <p:notesMasterIdLst>
    <p:notesMasterId r:id="rId31"/>
  </p:notesMasterIdLst>
  <p:handoutMasterIdLst>
    <p:handoutMasterId r:id="rId32"/>
  </p:handoutMasterIdLst>
  <p:sldIdLst>
    <p:sldId id="310" r:id="rId3"/>
    <p:sldId id="257" r:id="rId4"/>
    <p:sldId id="259" r:id="rId5"/>
    <p:sldId id="260" r:id="rId6"/>
    <p:sldId id="258" r:id="rId7"/>
    <p:sldId id="312" r:id="rId8"/>
    <p:sldId id="313" r:id="rId9"/>
    <p:sldId id="320" r:id="rId10"/>
    <p:sldId id="315" r:id="rId11"/>
    <p:sldId id="316" r:id="rId12"/>
    <p:sldId id="317" r:id="rId13"/>
    <p:sldId id="318" r:id="rId14"/>
    <p:sldId id="319" r:id="rId15"/>
    <p:sldId id="298" r:id="rId16"/>
    <p:sldId id="299" r:id="rId17"/>
    <p:sldId id="300" r:id="rId18"/>
    <p:sldId id="324" r:id="rId19"/>
    <p:sldId id="329" r:id="rId20"/>
    <p:sldId id="328" r:id="rId21"/>
    <p:sldId id="288" r:id="rId22"/>
    <p:sldId id="301" r:id="rId23"/>
    <p:sldId id="305" r:id="rId24"/>
    <p:sldId id="306" r:id="rId25"/>
    <p:sldId id="307" r:id="rId26"/>
    <p:sldId id="308" r:id="rId27"/>
    <p:sldId id="309" r:id="rId28"/>
    <p:sldId id="286" r:id="rId29"/>
    <p:sldId id="311" r:id="rId3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n Concepcion" initials="MC" lastIdx="5" clrIdx="0">
    <p:extLst>
      <p:ext uri="{19B8F6BF-5375-455C-9EA6-DF929625EA0E}">
        <p15:presenceInfo xmlns:p15="http://schemas.microsoft.com/office/powerpoint/2012/main" userId="e255a4e381c462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 autoAdjust="0"/>
    <p:restoredTop sz="90822" autoAdjust="0"/>
  </p:normalViewPr>
  <p:slideViewPr>
    <p:cSldViewPr snapToGrid="0" showGuides="1">
      <p:cViewPr varScale="1">
        <p:scale>
          <a:sx n="65" d="100"/>
          <a:sy n="65" d="100"/>
        </p:scale>
        <p:origin x="6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0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B42A6-126C-44D1-8096-F681913040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B74CD-D44B-4425-A87E-D4CB6ED3AE4D}">
      <dgm:prSet phldrT="[Text]"/>
      <dgm:spPr/>
      <dgm:t>
        <a:bodyPr/>
        <a:lstStyle/>
        <a:p>
          <a:r>
            <a:rPr lang="en-US" dirty="0"/>
            <a:t>Alaska Regional Office</a:t>
          </a:r>
        </a:p>
      </dgm:t>
    </dgm:pt>
    <dgm:pt modelId="{059766F2-B2FE-4B65-94E0-0A4AC712D806}" type="parTrans" cxnId="{7B4BE5B7-9F1E-4986-95B5-48BC45A4E607}">
      <dgm:prSet/>
      <dgm:spPr/>
      <dgm:t>
        <a:bodyPr/>
        <a:lstStyle/>
        <a:p>
          <a:endParaRPr lang="en-US"/>
        </a:p>
      </dgm:t>
    </dgm:pt>
    <dgm:pt modelId="{7AC1EBB6-A577-405A-8EAE-28E4925A26BB}" type="sibTrans" cxnId="{7B4BE5B7-9F1E-4986-95B5-48BC45A4E607}">
      <dgm:prSet/>
      <dgm:spPr/>
      <dgm:t>
        <a:bodyPr/>
        <a:lstStyle/>
        <a:p>
          <a:endParaRPr lang="en-US"/>
        </a:p>
      </dgm:t>
    </dgm:pt>
    <dgm:pt modelId="{914ECEB5-7986-48E6-BBCD-52817274AF82}">
      <dgm:prSet phldrT="[Text]"/>
      <dgm:spPr/>
      <dgm:t>
        <a:bodyPr/>
        <a:lstStyle/>
        <a:p>
          <a:r>
            <a:rPr lang="en-US" dirty="0"/>
            <a:t>International Pacific Halibut Commission</a:t>
          </a:r>
        </a:p>
      </dgm:t>
    </dgm:pt>
    <dgm:pt modelId="{ED1C8E7D-6571-42D6-86DC-8C97019A5C68}" type="parTrans" cxnId="{CB72041E-957F-4EFE-815F-0E95E50EA04A}">
      <dgm:prSet/>
      <dgm:spPr/>
      <dgm:t>
        <a:bodyPr/>
        <a:lstStyle/>
        <a:p>
          <a:endParaRPr lang="en-US"/>
        </a:p>
      </dgm:t>
    </dgm:pt>
    <dgm:pt modelId="{3BFBB782-0C1A-42DB-933E-6D95160BE484}" type="sibTrans" cxnId="{CB72041E-957F-4EFE-815F-0E95E50EA04A}">
      <dgm:prSet/>
      <dgm:spPr/>
      <dgm:t>
        <a:bodyPr/>
        <a:lstStyle/>
        <a:p>
          <a:endParaRPr lang="en-US"/>
        </a:p>
      </dgm:t>
    </dgm:pt>
    <dgm:pt modelId="{CAFF6C98-5BD6-4467-8D8D-FAE5A52DB79A}">
      <dgm:prSet phldrT="[Text]"/>
      <dgm:spPr/>
      <dgm:t>
        <a:bodyPr/>
        <a:lstStyle/>
        <a:p>
          <a:r>
            <a:rPr lang="en-US" dirty="0"/>
            <a:t>Alaska Fisheries Science Center</a:t>
          </a:r>
        </a:p>
      </dgm:t>
    </dgm:pt>
    <dgm:pt modelId="{08DBC946-5E16-483E-ADA7-462B9C9AF5EE}" type="parTrans" cxnId="{32CE8029-C176-4C2B-835B-34CAD34EC0CB}">
      <dgm:prSet/>
      <dgm:spPr/>
      <dgm:t>
        <a:bodyPr/>
        <a:lstStyle/>
        <a:p>
          <a:endParaRPr lang="en-US"/>
        </a:p>
      </dgm:t>
    </dgm:pt>
    <dgm:pt modelId="{59376980-019D-4D28-BFC0-4A2B1052775F}" type="sibTrans" cxnId="{32CE8029-C176-4C2B-835B-34CAD34EC0CB}">
      <dgm:prSet/>
      <dgm:spPr/>
      <dgm:t>
        <a:bodyPr/>
        <a:lstStyle/>
        <a:p>
          <a:endParaRPr lang="en-US"/>
        </a:p>
      </dgm:t>
    </dgm:pt>
    <dgm:pt modelId="{C742F690-CE03-4357-B4EF-A06AF10715B1}">
      <dgm:prSet phldrT="[Text]"/>
      <dgm:spPr/>
      <dgm:t>
        <a:bodyPr/>
        <a:lstStyle/>
        <a:p>
          <a:r>
            <a:rPr lang="en-US" dirty="0"/>
            <a:t>North Pacific Fishery Management Council</a:t>
          </a:r>
        </a:p>
      </dgm:t>
    </dgm:pt>
    <dgm:pt modelId="{6790E466-A1CB-4341-A7AF-49C2B2E5CC2E}" type="parTrans" cxnId="{150959EB-D536-43ED-AB42-CABFB6937F40}">
      <dgm:prSet/>
      <dgm:spPr/>
      <dgm:t>
        <a:bodyPr/>
        <a:lstStyle/>
        <a:p>
          <a:endParaRPr lang="en-US"/>
        </a:p>
      </dgm:t>
    </dgm:pt>
    <dgm:pt modelId="{8B37923F-15C6-4321-A7A1-8EEE3D9D50F8}" type="sibTrans" cxnId="{150959EB-D536-43ED-AB42-CABFB6937F40}">
      <dgm:prSet/>
      <dgm:spPr/>
      <dgm:t>
        <a:bodyPr/>
        <a:lstStyle/>
        <a:p>
          <a:endParaRPr lang="en-US"/>
        </a:p>
      </dgm:t>
    </dgm:pt>
    <dgm:pt modelId="{5E12E83C-FB45-4AB8-B1CE-558132EB47EF}">
      <dgm:prSet phldrT="[Text]"/>
      <dgm:spPr/>
      <dgm:t>
        <a:bodyPr/>
        <a:lstStyle/>
        <a:p>
          <a:r>
            <a:rPr lang="en-US" dirty="0"/>
            <a:t>Fishing Industry</a:t>
          </a:r>
        </a:p>
      </dgm:t>
    </dgm:pt>
    <dgm:pt modelId="{F4C776EA-85AE-42BD-B0C4-AFBD2AEE2E3F}" type="parTrans" cxnId="{AB7C16DA-F055-4CD8-B080-B5B1AE3D7817}">
      <dgm:prSet/>
      <dgm:spPr/>
      <dgm:t>
        <a:bodyPr/>
        <a:lstStyle/>
        <a:p>
          <a:endParaRPr lang="en-US"/>
        </a:p>
      </dgm:t>
    </dgm:pt>
    <dgm:pt modelId="{97925212-CF55-4AD7-A3A7-C355D81298F3}" type="sibTrans" cxnId="{AB7C16DA-F055-4CD8-B080-B5B1AE3D7817}">
      <dgm:prSet/>
      <dgm:spPr/>
      <dgm:t>
        <a:bodyPr/>
        <a:lstStyle/>
        <a:p>
          <a:endParaRPr lang="en-US"/>
        </a:p>
      </dgm:t>
    </dgm:pt>
    <dgm:pt modelId="{8CCDB677-CED0-4B4A-AA38-DFC4A8E241BE}">
      <dgm:prSet phldrT="[Text]"/>
      <dgm:spPr/>
      <dgm:t>
        <a:bodyPr/>
        <a:lstStyle/>
        <a:p>
          <a:r>
            <a:rPr lang="en-US" dirty="0"/>
            <a:t>PSMFC  AKFIN Database</a:t>
          </a:r>
        </a:p>
      </dgm:t>
    </dgm:pt>
    <dgm:pt modelId="{836500F7-230D-43A2-9AE5-2181FB2C2B03}" type="parTrans" cxnId="{C2B3CDD7-B5CE-43FA-BC0A-2C299E5E3117}">
      <dgm:prSet/>
      <dgm:spPr/>
      <dgm:t>
        <a:bodyPr/>
        <a:lstStyle/>
        <a:p>
          <a:endParaRPr lang="en-US"/>
        </a:p>
      </dgm:t>
    </dgm:pt>
    <dgm:pt modelId="{6722DECC-FEEA-4F5E-AA10-59BDE0A8DE6D}" type="sibTrans" cxnId="{C2B3CDD7-B5CE-43FA-BC0A-2C299E5E3117}">
      <dgm:prSet/>
      <dgm:spPr/>
      <dgm:t>
        <a:bodyPr/>
        <a:lstStyle/>
        <a:p>
          <a:endParaRPr lang="en-US"/>
        </a:p>
      </dgm:t>
    </dgm:pt>
    <dgm:pt modelId="{888E42EA-AA6A-4A68-AF92-18FB380FE16B}" type="pres">
      <dgm:prSet presAssocID="{C5FB42A6-126C-44D1-8096-F681913040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7F227-9F9F-42E1-B597-F712D8B220A9}" type="pres">
      <dgm:prSet presAssocID="{70DB74CD-D44B-4425-A87E-D4CB6ED3AE4D}" presName="comp" presStyleCnt="0"/>
      <dgm:spPr/>
    </dgm:pt>
    <dgm:pt modelId="{E5F01501-02E3-43EE-A758-4A1C5D2326E8}" type="pres">
      <dgm:prSet presAssocID="{70DB74CD-D44B-4425-A87E-D4CB6ED3AE4D}" presName="box" presStyleLbl="node1" presStyleIdx="0" presStyleCnt="6" custLinFactNeighborX="-383"/>
      <dgm:spPr/>
      <dgm:t>
        <a:bodyPr/>
        <a:lstStyle/>
        <a:p>
          <a:endParaRPr lang="en-US"/>
        </a:p>
      </dgm:t>
    </dgm:pt>
    <dgm:pt modelId="{38CD1B5D-5AF7-4A76-9EAC-88EABB8BFE35}" type="pres">
      <dgm:prSet presAssocID="{70DB74CD-D44B-4425-A87E-D4CB6ED3AE4D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B954AC-E2BC-4C82-81AC-DE493CE80039}" type="pres">
      <dgm:prSet presAssocID="{70DB74CD-D44B-4425-A87E-D4CB6ED3AE4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CB5B5-1FBB-43A2-9AD2-B6CC388DBEBC}" type="pres">
      <dgm:prSet presAssocID="{7AC1EBB6-A577-405A-8EAE-28E4925A26BB}" presName="spacer" presStyleCnt="0"/>
      <dgm:spPr/>
    </dgm:pt>
    <dgm:pt modelId="{43B21823-2857-480D-9227-45337C500BA6}" type="pres">
      <dgm:prSet presAssocID="{CAFF6C98-5BD6-4467-8D8D-FAE5A52DB79A}" presName="comp" presStyleCnt="0"/>
      <dgm:spPr/>
    </dgm:pt>
    <dgm:pt modelId="{46B23FFA-0A14-4640-AE7B-1BD928E82E12}" type="pres">
      <dgm:prSet presAssocID="{CAFF6C98-5BD6-4467-8D8D-FAE5A52DB79A}" presName="box" presStyleLbl="node1" presStyleIdx="1" presStyleCnt="6"/>
      <dgm:spPr/>
      <dgm:t>
        <a:bodyPr/>
        <a:lstStyle/>
        <a:p>
          <a:endParaRPr lang="en-US"/>
        </a:p>
      </dgm:t>
    </dgm:pt>
    <dgm:pt modelId="{4FF67F1D-0778-45FF-9221-A5D4E7F714C3}" type="pres">
      <dgm:prSet presAssocID="{CAFF6C98-5BD6-4467-8D8D-FAE5A52DB79A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643BB0-0402-4979-8FDE-2E1A9424A1E0}" type="pres">
      <dgm:prSet presAssocID="{CAFF6C98-5BD6-4467-8D8D-FAE5A52DB79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5DDB0-5E23-468F-9337-5FB6351F3BF1}" type="pres">
      <dgm:prSet presAssocID="{59376980-019D-4D28-BFC0-4A2B1052775F}" presName="spacer" presStyleCnt="0"/>
      <dgm:spPr/>
    </dgm:pt>
    <dgm:pt modelId="{47CEFE57-B871-4BDB-B219-7A5A261BEC99}" type="pres">
      <dgm:prSet presAssocID="{914ECEB5-7986-48E6-BBCD-52817274AF82}" presName="comp" presStyleCnt="0"/>
      <dgm:spPr/>
    </dgm:pt>
    <dgm:pt modelId="{6A98456E-0EA2-4B78-BCB7-40192037CC94}" type="pres">
      <dgm:prSet presAssocID="{914ECEB5-7986-48E6-BBCD-52817274AF82}" presName="box" presStyleLbl="node1" presStyleIdx="2" presStyleCnt="6"/>
      <dgm:spPr/>
      <dgm:t>
        <a:bodyPr/>
        <a:lstStyle/>
        <a:p>
          <a:endParaRPr lang="en-US"/>
        </a:p>
      </dgm:t>
    </dgm:pt>
    <dgm:pt modelId="{8722BFE0-AB8E-420D-B35C-22F51D3EB27F}" type="pres">
      <dgm:prSet presAssocID="{914ECEB5-7986-48E6-BBCD-52817274AF82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361456-BA3C-4B09-976B-BC37F4346E55}" type="pres">
      <dgm:prSet presAssocID="{914ECEB5-7986-48E6-BBCD-52817274AF8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6191A-F51A-4CA6-821B-D1D4C4565C4C}" type="pres">
      <dgm:prSet presAssocID="{3BFBB782-0C1A-42DB-933E-6D95160BE484}" presName="spacer" presStyleCnt="0"/>
      <dgm:spPr/>
    </dgm:pt>
    <dgm:pt modelId="{A19D517D-F2DF-407C-831C-FF63E9D77474}" type="pres">
      <dgm:prSet presAssocID="{C742F690-CE03-4357-B4EF-A06AF10715B1}" presName="comp" presStyleCnt="0"/>
      <dgm:spPr/>
    </dgm:pt>
    <dgm:pt modelId="{C6E9D6B6-08F4-4E2E-AFD6-2584BE097105}" type="pres">
      <dgm:prSet presAssocID="{C742F690-CE03-4357-B4EF-A06AF10715B1}" presName="box" presStyleLbl="node1" presStyleIdx="3" presStyleCnt="6"/>
      <dgm:spPr/>
      <dgm:t>
        <a:bodyPr/>
        <a:lstStyle/>
        <a:p>
          <a:endParaRPr lang="en-US"/>
        </a:p>
      </dgm:t>
    </dgm:pt>
    <dgm:pt modelId="{936F3B44-3054-4FAA-8B1B-0D7B3E54A16B}" type="pres">
      <dgm:prSet presAssocID="{C742F690-CE03-4357-B4EF-A06AF10715B1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5806898-85FA-475F-9E39-176EFDCD3123}" type="pres">
      <dgm:prSet presAssocID="{C742F690-CE03-4357-B4EF-A06AF10715B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C3C6B-60DC-497B-860C-3F5B7889806C}" type="pres">
      <dgm:prSet presAssocID="{8B37923F-15C6-4321-A7A1-8EEE3D9D50F8}" presName="spacer" presStyleCnt="0"/>
      <dgm:spPr/>
    </dgm:pt>
    <dgm:pt modelId="{095BC2C8-F6B1-42B5-9601-413338314FED}" type="pres">
      <dgm:prSet presAssocID="{5E12E83C-FB45-4AB8-B1CE-558132EB47EF}" presName="comp" presStyleCnt="0"/>
      <dgm:spPr/>
    </dgm:pt>
    <dgm:pt modelId="{51B580C2-317E-4768-9028-C35741AC1795}" type="pres">
      <dgm:prSet presAssocID="{5E12E83C-FB45-4AB8-B1CE-558132EB47EF}" presName="box" presStyleLbl="node1" presStyleIdx="4" presStyleCnt="6"/>
      <dgm:spPr/>
      <dgm:t>
        <a:bodyPr/>
        <a:lstStyle/>
        <a:p>
          <a:endParaRPr lang="en-US"/>
        </a:p>
      </dgm:t>
    </dgm:pt>
    <dgm:pt modelId="{D019DF63-6B3C-4E91-AB03-9B5FA8C0945B}" type="pres">
      <dgm:prSet presAssocID="{5E12E83C-FB45-4AB8-B1CE-558132EB47EF}" presName="img" presStyleLbl="fgImgPlace1" presStyleIdx="4" presStyleCnt="6" custScaleX="9847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6C6B229-60DB-440E-96E5-D7F28F2E4065}" type="pres">
      <dgm:prSet presAssocID="{5E12E83C-FB45-4AB8-B1CE-558132EB47E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2B941-1A13-4991-870A-EADA7B9BCEC4}" type="pres">
      <dgm:prSet presAssocID="{97925212-CF55-4AD7-A3A7-C355D81298F3}" presName="spacer" presStyleCnt="0"/>
      <dgm:spPr/>
    </dgm:pt>
    <dgm:pt modelId="{1D1C64D4-8E7A-4242-B916-94518297117D}" type="pres">
      <dgm:prSet presAssocID="{8CCDB677-CED0-4B4A-AA38-DFC4A8E241BE}" presName="comp" presStyleCnt="0"/>
      <dgm:spPr/>
    </dgm:pt>
    <dgm:pt modelId="{7BE87EC2-9E7C-4987-B2E7-DBE978BADD00}" type="pres">
      <dgm:prSet presAssocID="{8CCDB677-CED0-4B4A-AA38-DFC4A8E241BE}" presName="box" presStyleLbl="node1" presStyleIdx="5" presStyleCnt="6"/>
      <dgm:spPr/>
      <dgm:t>
        <a:bodyPr/>
        <a:lstStyle/>
        <a:p>
          <a:endParaRPr lang="en-US"/>
        </a:p>
      </dgm:t>
    </dgm:pt>
    <dgm:pt modelId="{FE86D38C-A7C2-4280-A7F0-DEEC427D1910}" type="pres">
      <dgm:prSet presAssocID="{8CCDB677-CED0-4B4A-AA38-DFC4A8E241BE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D12DEC36-D3F9-419D-BFAE-2C9EAEBCEBD5}" type="pres">
      <dgm:prSet presAssocID="{8CCDB677-CED0-4B4A-AA38-DFC4A8E241BE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397FD-5FFC-4DBB-ABA8-40BC567FB634}" type="presOf" srcId="{CAFF6C98-5BD6-4467-8D8D-FAE5A52DB79A}" destId="{46B23FFA-0A14-4640-AE7B-1BD928E82E12}" srcOrd="0" destOrd="0" presId="urn:microsoft.com/office/officeart/2005/8/layout/vList4"/>
    <dgm:cxn modelId="{99CC8D03-1662-4E67-9E91-0B435F2B857C}" type="presOf" srcId="{914ECEB5-7986-48E6-BBCD-52817274AF82}" destId="{F2361456-BA3C-4B09-976B-BC37F4346E55}" srcOrd="1" destOrd="0" presId="urn:microsoft.com/office/officeart/2005/8/layout/vList4"/>
    <dgm:cxn modelId="{0B4227F0-6FE9-486F-8064-BB4F816350A5}" type="presOf" srcId="{5E12E83C-FB45-4AB8-B1CE-558132EB47EF}" destId="{36C6B229-60DB-440E-96E5-D7F28F2E4065}" srcOrd="1" destOrd="0" presId="urn:microsoft.com/office/officeart/2005/8/layout/vList4"/>
    <dgm:cxn modelId="{3E25D9EA-4783-4CA3-838D-4CF72B806364}" type="presOf" srcId="{70DB74CD-D44B-4425-A87E-D4CB6ED3AE4D}" destId="{E5F01501-02E3-43EE-A758-4A1C5D2326E8}" srcOrd="0" destOrd="0" presId="urn:microsoft.com/office/officeart/2005/8/layout/vList4"/>
    <dgm:cxn modelId="{505867C7-4EE6-4155-A7FC-47589834B694}" type="presOf" srcId="{5E12E83C-FB45-4AB8-B1CE-558132EB47EF}" destId="{51B580C2-317E-4768-9028-C35741AC1795}" srcOrd="0" destOrd="0" presId="urn:microsoft.com/office/officeart/2005/8/layout/vList4"/>
    <dgm:cxn modelId="{CB72041E-957F-4EFE-815F-0E95E50EA04A}" srcId="{C5FB42A6-126C-44D1-8096-F681913040D3}" destId="{914ECEB5-7986-48E6-BBCD-52817274AF82}" srcOrd="2" destOrd="0" parTransId="{ED1C8E7D-6571-42D6-86DC-8C97019A5C68}" sibTransId="{3BFBB782-0C1A-42DB-933E-6D95160BE484}"/>
    <dgm:cxn modelId="{7B4BE5B7-9F1E-4986-95B5-48BC45A4E607}" srcId="{C5FB42A6-126C-44D1-8096-F681913040D3}" destId="{70DB74CD-D44B-4425-A87E-D4CB6ED3AE4D}" srcOrd="0" destOrd="0" parTransId="{059766F2-B2FE-4B65-94E0-0A4AC712D806}" sibTransId="{7AC1EBB6-A577-405A-8EAE-28E4925A26BB}"/>
    <dgm:cxn modelId="{AB7C16DA-F055-4CD8-B080-B5B1AE3D7817}" srcId="{C5FB42A6-126C-44D1-8096-F681913040D3}" destId="{5E12E83C-FB45-4AB8-B1CE-558132EB47EF}" srcOrd="4" destOrd="0" parTransId="{F4C776EA-85AE-42BD-B0C4-AFBD2AEE2E3F}" sibTransId="{97925212-CF55-4AD7-A3A7-C355D81298F3}"/>
    <dgm:cxn modelId="{CE31286C-5426-4AA9-8622-3AA393DD7F8D}" type="presOf" srcId="{8CCDB677-CED0-4B4A-AA38-DFC4A8E241BE}" destId="{D12DEC36-D3F9-419D-BFAE-2C9EAEBCEBD5}" srcOrd="1" destOrd="0" presId="urn:microsoft.com/office/officeart/2005/8/layout/vList4"/>
    <dgm:cxn modelId="{2CE84128-943B-428C-A112-980CAA715307}" type="presOf" srcId="{C742F690-CE03-4357-B4EF-A06AF10715B1}" destId="{A5806898-85FA-475F-9E39-176EFDCD3123}" srcOrd="1" destOrd="0" presId="urn:microsoft.com/office/officeart/2005/8/layout/vList4"/>
    <dgm:cxn modelId="{7BFE8E29-F8D0-4C10-A2F5-F10AA81BF400}" type="presOf" srcId="{8CCDB677-CED0-4B4A-AA38-DFC4A8E241BE}" destId="{7BE87EC2-9E7C-4987-B2E7-DBE978BADD00}" srcOrd="0" destOrd="0" presId="urn:microsoft.com/office/officeart/2005/8/layout/vList4"/>
    <dgm:cxn modelId="{C2B3CDD7-B5CE-43FA-BC0A-2C299E5E3117}" srcId="{C5FB42A6-126C-44D1-8096-F681913040D3}" destId="{8CCDB677-CED0-4B4A-AA38-DFC4A8E241BE}" srcOrd="5" destOrd="0" parTransId="{836500F7-230D-43A2-9AE5-2181FB2C2B03}" sibTransId="{6722DECC-FEEA-4F5E-AA10-59BDE0A8DE6D}"/>
    <dgm:cxn modelId="{9A4B5369-6F5C-4BF9-9FC7-9FACC2F0FE31}" type="presOf" srcId="{C5FB42A6-126C-44D1-8096-F681913040D3}" destId="{888E42EA-AA6A-4A68-AF92-18FB380FE16B}" srcOrd="0" destOrd="0" presId="urn:microsoft.com/office/officeart/2005/8/layout/vList4"/>
    <dgm:cxn modelId="{32CE8029-C176-4C2B-835B-34CAD34EC0CB}" srcId="{C5FB42A6-126C-44D1-8096-F681913040D3}" destId="{CAFF6C98-5BD6-4467-8D8D-FAE5A52DB79A}" srcOrd="1" destOrd="0" parTransId="{08DBC946-5E16-483E-ADA7-462B9C9AF5EE}" sibTransId="{59376980-019D-4D28-BFC0-4A2B1052775F}"/>
    <dgm:cxn modelId="{150959EB-D536-43ED-AB42-CABFB6937F40}" srcId="{C5FB42A6-126C-44D1-8096-F681913040D3}" destId="{C742F690-CE03-4357-B4EF-A06AF10715B1}" srcOrd="3" destOrd="0" parTransId="{6790E466-A1CB-4341-A7AF-49C2B2E5CC2E}" sibTransId="{8B37923F-15C6-4321-A7A1-8EEE3D9D50F8}"/>
    <dgm:cxn modelId="{A2912C6B-CF19-4E5B-AA30-C0A4DDE33F03}" type="presOf" srcId="{70DB74CD-D44B-4425-A87E-D4CB6ED3AE4D}" destId="{D5B954AC-E2BC-4C82-81AC-DE493CE80039}" srcOrd="1" destOrd="0" presId="urn:microsoft.com/office/officeart/2005/8/layout/vList4"/>
    <dgm:cxn modelId="{ACF302C8-B1A0-4C25-B6EF-C509F4C0FBAC}" type="presOf" srcId="{914ECEB5-7986-48E6-BBCD-52817274AF82}" destId="{6A98456E-0EA2-4B78-BCB7-40192037CC94}" srcOrd="0" destOrd="0" presId="urn:microsoft.com/office/officeart/2005/8/layout/vList4"/>
    <dgm:cxn modelId="{C7F167AC-FE09-4909-813B-8BF6B242AC6A}" type="presOf" srcId="{C742F690-CE03-4357-B4EF-A06AF10715B1}" destId="{C6E9D6B6-08F4-4E2E-AFD6-2584BE097105}" srcOrd="0" destOrd="0" presId="urn:microsoft.com/office/officeart/2005/8/layout/vList4"/>
    <dgm:cxn modelId="{63F21531-8CC8-4E5C-9BC2-15BFC9AB9D2E}" type="presOf" srcId="{CAFF6C98-5BD6-4467-8D8D-FAE5A52DB79A}" destId="{21643BB0-0402-4979-8FDE-2E1A9424A1E0}" srcOrd="1" destOrd="0" presId="urn:microsoft.com/office/officeart/2005/8/layout/vList4"/>
    <dgm:cxn modelId="{9E2CBEE0-9A00-4218-A0B9-CF2F9B53059B}" type="presParOf" srcId="{888E42EA-AA6A-4A68-AF92-18FB380FE16B}" destId="{3F37F227-9F9F-42E1-B597-F712D8B220A9}" srcOrd="0" destOrd="0" presId="urn:microsoft.com/office/officeart/2005/8/layout/vList4"/>
    <dgm:cxn modelId="{C67E79C0-A6F3-43F6-A201-05198089113C}" type="presParOf" srcId="{3F37F227-9F9F-42E1-B597-F712D8B220A9}" destId="{E5F01501-02E3-43EE-A758-4A1C5D2326E8}" srcOrd="0" destOrd="0" presId="urn:microsoft.com/office/officeart/2005/8/layout/vList4"/>
    <dgm:cxn modelId="{F9474565-1BAB-421A-AD79-0F25B7A5EF6C}" type="presParOf" srcId="{3F37F227-9F9F-42E1-B597-F712D8B220A9}" destId="{38CD1B5D-5AF7-4A76-9EAC-88EABB8BFE35}" srcOrd="1" destOrd="0" presId="urn:microsoft.com/office/officeart/2005/8/layout/vList4"/>
    <dgm:cxn modelId="{CB1FDE26-E091-4763-B8B5-B25BC5DFEC7C}" type="presParOf" srcId="{3F37F227-9F9F-42E1-B597-F712D8B220A9}" destId="{D5B954AC-E2BC-4C82-81AC-DE493CE80039}" srcOrd="2" destOrd="0" presId="urn:microsoft.com/office/officeart/2005/8/layout/vList4"/>
    <dgm:cxn modelId="{6B065EBC-55DC-4295-8AB6-180C2B412E10}" type="presParOf" srcId="{888E42EA-AA6A-4A68-AF92-18FB380FE16B}" destId="{F30CB5B5-1FBB-43A2-9AD2-B6CC388DBEBC}" srcOrd="1" destOrd="0" presId="urn:microsoft.com/office/officeart/2005/8/layout/vList4"/>
    <dgm:cxn modelId="{29E4E58D-27E3-4FC6-8414-54471CEE8648}" type="presParOf" srcId="{888E42EA-AA6A-4A68-AF92-18FB380FE16B}" destId="{43B21823-2857-480D-9227-45337C500BA6}" srcOrd="2" destOrd="0" presId="urn:microsoft.com/office/officeart/2005/8/layout/vList4"/>
    <dgm:cxn modelId="{0859A1E3-0DAE-4EFA-B752-F7B1C6BD35CA}" type="presParOf" srcId="{43B21823-2857-480D-9227-45337C500BA6}" destId="{46B23FFA-0A14-4640-AE7B-1BD928E82E12}" srcOrd="0" destOrd="0" presId="urn:microsoft.com/office/officeart/2005/8/layout/vList4"/>
    <dgm:cxn modelId="{367B33BB-F656-4C4D-8AFD-E59E9AAD8819}" type="presParOf" srcId="{43B21823-2857-480D-9227-45337C500BA6}" destId="{4FF67F1D-0778-45FF-9221-A5D4E7F714C3}" srcOrd="1" destOrd="0" presId="urn:microsoft.com/office/officeart/2005/8/layout/vList4"/>
    <dgm:cxn modelId="{EC6FF2AE-639E-41CE-8607-F9D6CFA9DEE5}" type="presParOf" srcId="{43B21823-2857-480D-9227-45337C500BA6}" destId="{21643BB0-0402-4979-8FDE-2E1A9424A1E0}" srcOrd="2" destOrd="0" presId="urn:microsoft.com/office/officeart/2005/8/layout/vList4"/>
    <dgm:cxn modelId="{0C160E24-B5F5-4A6A-AE37-161DDFABD401}" type="presParOf" srcId="{888E42EA-AA6A-4A68-AF92-18FB380FE16B}" destId="{74C5DDB0-5E23-468F-9337-5FB6351F3BF1}" srcOrd="3" destOrd="0" presId="urn:microsoft.com/office/officeart/2005/8/layout/vList4"/>
    <dgm:cxn modelId="{F8F72AAA-5CE4-48E0-9C3E-6D857B9CD267}" type="presParOf" srcId="{888E42EA-AA6A-4A68-AF92-18FB380FE16B}" destId="{47CEFE57-B871-4BDB-B219-7A5A261BEC99}" srcOrd="4" destOrd="0" presId="urn:microsoft.com/office/officeart/2005/8/layout/vList4"/>
    <dgm:cxn modelId="{66294C4D-7553-4F92-A447-2561539B6CE6}" type="presParOf" srcId="{47CEFE57-B871-4BDB-B219-7A5A261BEC99}" destId="{6A98456E-0EA2-4B78-BCB7-40192037CC94}" srcOrd="0" destOrd="0" presId="urn:microsoft.com/office/officeart/2005/8/layout/vList4"/>
    <dgm:cxn modelId="{D60A06FF-02BE-47D2-B00A-B09E45AD27BC}" type="presParOf" srcId="{47CEFE57-B871-4BDB-B219-7A5A261BEC99}" destId="{8722BFE0-AB8E-420D-B35C-22F51D3EB27F}" srcOrd="1" destOrd="0" presId="urn:microsoft.com/office/officeart/2005/8/layout/vList4"/>
    <dgm:cxn modelId="{2067CF9C-A5CB-4CEF-9ECB-2EC15DC685F7}" type="presParOf" srcId="{47CEFE57-B871-4BDB-B219-7A5A261BEC99}" destId="{F2361456-BA3C-4B09-976B-BC37F4346E55}" srcOrd="2" destOrd="0" presId="urn:microsoft.com/office/officeart/2005/8/layout/vList4"/>
    <dgm:cxn modelId="{1F50F53E-47FE-450C-91F2-AE7BEBC7AF59}" type="presParOf" srcId="{888E42EA-AA6A-4A68-AF92-18FB380FE16B}" destId="{CCB6191A-F51A-4CA6-821B-D1D4C4565C4C}" srcOrd="5" destOrd="0" presId="urn:microsoft.com/office/officeart/2005/8/layout/vList4"/>
    <dgm:cxn modelId="{7DCA4DF1-AF38-4938-B0FB-20AB7379C84E}" type="presParOf" srcId="{888E42EA-AA6A-4A68-AF92-18FB380FE16B}" destId="{A19D517D-F2DF-407C-831C-FF63E9D77474}" srcOrd="6" destOrd="0" presId="urn:microsoft.com/office/officeart/2005/8/layout/vList4"/>
    <dgm:cxn modelId="{AAD6C17D-B55B-4EE5-B183-6D2B718C6670}" type="presParOf" srcId="{A19D517D-F2DF-407C-831C-FF63E9D77474}" destId="{C6E9D6B6-08F4-4E2E-AFD6-2584BE097105}" srcOrd="0" destOrd="0" presId="urn:microsoft.com/office/officeart/2005/8/layout/vList4"/>
    <dgm:cxn modelId="{C6171BD5-DD3C-40DD-A374-59A7C452FA36}" type="presParOf" srcId="{A19D517D-F2DF-407C-831C-FF63E9D77474}" destId="{936F3B44-3054-4FAA-8B1B-0D7B3E54A16B}" srcOrd="1" destOrd="0" presId="urn:microsoft.com/office/officeart/2005/8/layout/vList4"/>
    <dgm:cxn modelId="{DC5BF27C-A4F3-4C61-9799-98E290316BF9}" type="presParOf" srcId="{A19D517D-F2DF-407C-831C-FF63E9D77474}" destId="{A5806898-85FA-475F-9E39-176EFDCD3123}" srcOrd="2" destOrd="0" presId="urn:microsoft.com/office/officeart/2005/8/layout/vList4"/>
    <dgm:cxn modelId="{F6680ADA-F947-495D-8E28-118A57E09FB7}" type="presParOf" srcId="{888E42EA-AA6A-4A68-AF92-18FB380FE16B}" destId="{AE2C3C6B-60DC-497B-860C-3F5B7889806C}" srcOrd="7" destOrd="0" presId="urn:microsoft.com/office/officeart/2005/8/layout/vList4"/>
    <dgm:cxn modelId="{84BAABF9-7478-4433-90A2-EF98D8E18D5B}" type="presParOf" srcId="{888E42EA-AA6A-4A68-AF92-18FB380FE16B}" destId="{095BC2C8-F6B1-42B5-9601-413338314FED}" srcOrd="8" destOrd="0" presId="urn:microsoft.com/office/officeart/2005/8/layout/vList4"/>
    <dgm:cxn modelId="{14BBA2D1-6B8F-4E57-B3AF-0F11ECA5DFBC}" type="presParOf" srcId="{095BC2C8-F6B1-42B5-9601-413338314FED}" destId="{51B580C2-317E-4768-9028-C35741AC1795}" srcOrd="0" destOrd="0" presId="urn:microsoft.com/office/officeart/2005/8/layout/vList4"/>
    <dgm:cxn modelId="{3CA8B118-032D-4956-B9F0-E9BCF7C4E08B}" type="presParOf" srcId="{095BC2C8-F6B1-42B5-9601-413338314FED}" destId="{D019DF63-6B3C-4E91-AB03-9B5FA8C0945B}" srcOrd="1" destOrd="0" presId="urn:microsoft.com/office/officeart/2005/8/layout/vList4"/>
    <dgm:cxn modelId="{ACD2DF6B-EB7D-4282-87E4-2293CBE099D2}" type="presParOf" srcId="{095BC2C8-F6B1-42B5-9601-413338314FED}" destId="{36C6B229-60DB-440E-96E5-D7F28F2E4065}" srcOrd="2" destOrd="0" presId="urn:microsoft.com/office/officeart/2005/8/layout/vList4"/>
    <dgm:cxn modelId="{181F926A-DC75-494B-B5FA-03A692B66AC5}" type="presParOf" srcId="{888E42EA-AA6A-4A68-AF92-18FB380FE16B}" destId="{3942B941-1A13-4991-870A-EADA7B9BCEC4}" srcOrd="9" destOrd="0" presId="urn:microsoft.com/office/officeart/2005/8/layout/vList4"/>
    <dgm:cxn modelId="{14771AB3-C8D8-4F9A-A040-C71FB0799479}" type="presParOf" srcId="{888E42EA-AA6A-4A68-AF92-18FB380FE16B}" destId="{1D1C64D4-8E7A-4242-B916-94518297117D}" srcOrd="10" destOrd="0" presId="urn:microsoft.com/office/officeart/2005/8/layout/vList4"/>
    <dgm:cxn modelId="{4B5F566B-DA09-42A3-9C8C-2341246A3433}" type="presParOf" srcId="{1D1C64D4-8E7A-4242-B916-94518297117D}" destId="{7BE87EC2-9E7C-4987-B2E7-DBE978BADD00}" srcOrd="0" destOrd="0" presId="urn:microsoft.com/office/officeart/2005/8/layout/vList4"/>
    <dgm:cxn modelId="{034DEC7F-4825-4083-BD33-38307C79CD4D}" type="presParOf" srcId="{1D1C64D4-8E7A-4242-B916-94518297117D}" destId="{FE86D38C-A7C2-4280-A7F0-DEEC427D1910}" srcOrd="1" destOrd="0" presId="urn:microsoft.com/office/officeart/2005/8/layout/vList4"/>
    <dgm:cxn modelId="{6C94B00C-42D3-4C9D-BC4E-1F514342097B}" type="presParOf" srcId="{1D1C64D4-8E7A-4242-B916-94518297117D}" destId="{D12DEC36-D3F9-419D-BFAE-2C9EAEBCEB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5A24F-0F57-4819-9DF1-815A4EE810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A00AB-16F9-4BD2-8BC9-80E1A69985E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>
              <a:solidFill>
                <a:schemeClr val="tx1">
                  <a:lumMod val="85000"/>
                  <a:lumOff val="15000"/>
                </a:schemeClr>
              </a:solidFill>
            </a:rPr>
            <a:t>Observer-Collected Data</a:t>
          </a:r>
        </a:p>
      </dgm:t>
    </dgm:pt>
    <dgm:pt modelId="{02715C72-94FC-4711-9E12-91B0649D6EF9}" type="parTrans" cxnId="{58398EB9-7036-4DDB-BFA7-3395740DCBB9}">
      <dgm:prSet/>
      <dgm:spPr/>
      <dgm:t>
        <a:bodyPr/>
        <a:lstStyle/>
        <a:p>
          <a:endParaRPr lang="en-US"/>
        </a:p>
      </dgm:t>
    </dgm:pt>
    <dgm:pt modelId="{86CCDA79-666B-4E71-B102-3B988E7EEFD9}" type="sibTrans" cxnId="{58398EB9-7036-4DDB-BFA7-3395740DCBB9}">
      <dgm:prSet/>
      <dgm:spPr/>
      <dgm:t>
        <a:bodyPr/>
        <a:lstStyle/>
        <a:p>
          <a:endParaRPr lang="en-US"/>
        </a:p>
      </dgm:t>
    </dgm:pt>
    <dgm:pt modelId="{B3035F7F-0768-4D27-8A6E-435DF5BBEED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Effort and Fishing Locations</a:t>
          </a:r>
        </a:p>
      </dgm:t>
    </dgm:pt>
    <dgm:pt modelId="{CE89C477-1528-46E0-B73F-42C3BCC499B3}" type="parTrans" cxnId="{4A8D6321-85D0-4434-88F2-1A89EC6683D2}">
      <dgm:prSet/>
      <dgm:spPr/>
      <dgm:t>
        <a:bodyPr/>
        <a:lstStyle/>
        <a:p>
          <a:endParaRPr lang="en-US"/>
        </a:p>
      </dgm:t>
    </dgm:pt>
    <dgm:pt modelId="{3CCB8DF1-0345-4C2A-B9A7-F269B271D201}" type="sibTrans" cxnId="{4A8D6321-85D0-4434-88F2-1A89EC6683D2}">
      <dgm:prSet/>
      <dgm:spPr/>
      <dgm:t>
        <a:bodyPr/>
        <a:lstStyle/>
        <a:p>
          <a:endParaRPr lang="en-US"/>
        </a:p>
      </dgm:t>
    </dgm:pt>
    <dgm:pt modelId="{9E0BA43F-1C3A-48C9-9E75-F035077E960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Species Composition</a:t>
          </a:r>
        </a:p>
      </dgm:t>
    </dgm:pt>
    <dgm:pt modelId="{077F8964-6210-4D4D-98D9-C61AE1EB6910}" type="parTrans" cxnId="{CE3ABB96-BAE5-437D-91FD-2F5ECCA91C6C}">
      <dgm:prSet/>
      <dgm:spPr/>
      <dgm:t>
        <a:bodyPr/>
        <a:lstStyle/>
        <a:p>
          <a:endParaRPr lang="en-US"/>
        </a:p>
      </dgm:t>
    </dgm:pt>
    <dgm:pt modelId="{B7DB825C-27D0-4C3B-85F9-9741400E8096}" type="sibTrans" cxnId="{CE3ABB96-BAE5-437D-91FD-2F5ECCA91C6C}">
      <dgm:prSet/>
      <dgm:spPr/>
      <dgm:t>
        <a:bodyPr/>
        <a:lstStyle/>
        <a:p>
          <a:endParaRPr lang="en-US"/>
        </a:p>
      </dgm:t>
    </dgm:pt>
    <dgm:pt modelId="{A21F4BFB-D6FB-4A46-84AC-1FF8AD87EA3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Length Distributions</a:t>
          </a:r>
        </a:p>
      </dgm:t>
    </dgm:pt>
    <dgm:pt modelId="{BE2BD252-8986-4D25-A634-2F112CE8BB87}" type="parTrans" cxnId="{E619AE81-67CD-434C-B022-37B9E074047B}">
      <dgm:prSet/>
      <dgm:spPr/>
      <dgm:t>
        <a:bodyPr/>
        <a:lstStyle/>
        <a:p>
          <a:endParaRPr lang="en-US"/>
        </a:p>
      </dgm:t>
    </dgm:pt>
    <dgm:pt modelId="{569FDC53-D834-44E2-BF5A-426B52889704}" type="sibTrans" cxnId="{E619AE81-67CD-434C-B022-37B9E074047B}">
      <dgm:prSet/>
      <dgm:spPr/>
      <dgm:t>
        <a:bodyPr/>
        <a:lstStyle/>
        <a:p>
          <a:endParaRPr lang="en-US"/>
        </a:p>
      </dgm:t>
    </dgm:pt>
    <dgm:pt modelId="{4304F38D-6213-431C-B2BC-8959E2E01E1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Age Structure Collections</a:t>
          </a:r>
        </a:p>
      </dgm:t>
    </dgm:pt>
    <dgm:pt modelId="{EAB17939-ECE1-416A-A3D3-11B032E4C4C7}" type="parTrans" cxnId="{9873B5DA-3345-4810-B2E8-8170E5F9AD41}">
      <dgm:prSet/>
      <dgm:spPr/>
      <dgm:t>
        <a:bodyPr/>
        <a:lstStyle/>
        <a:p>
          <a:endParaRPr lang="en-US"/>
        </a:p>
      </dgm:t>
    </dgm:pt>
    <dgm:pt modelId="{9A1C03CB-08AD-4AE4-8517-1AFA57258C47}" type="sibTrans" cxnId="{9873B5DA-3345-4810-B2E8-8170E5F9AD41}">
      <dgm:prSet/>
      <dgm:spPr/>
      <dgm:t>
        <a:bodyPr/>
        <a:lstStyle/>
        <a:p>
          <a:endParaRPr lang="en-US"/>
        </a:p>
      </dgm:t>
    </dgm:pt>
    <dgm:pt modelId="{EBE556E9-2D40-4F8C-9FE3-904C7E59A17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Diet</a:t>
          </a:r>
        </a:p>
      </dgm:t>
    </dgm:pt>
    <dgm:pt modelId="{35730D11-FE41-46FD-87DC-2F61B2E492A7}" type="parTrans" cxnId="{4E710042-CCDD-49A3-B49A-4598248CA40B}">
      <dgm:prSet/>
      <dgm:spPr/>
      <dgm:t>
        <a:bodyPr/>
        <a:lstStyle/>
        <a:p>
          <a:endParaRPr lang="en-US"/>
        </a:p>
      </dgm:t>
    </dgm:pt>
    <dgm:pt modelId="{A5F1D478-6A59-450B-89D3-F3C5886B7F1E}" type="sibTrans" cxnId="{4E710042-CCDD-49A3-B49A-4598248CA40B}">
      <dgm:prSet/>
      <dgm:spPr/>
      <dgm:t>
        <a:bodyPr/>
        <a:lstStyle/>
        <a:p>
          <a:endParaRPr lang="en-US"/>
        </a:p>
      </dgm:t>
    </dgm:pt>
    <dgm:pt modelId="{70B3BA82-7C3D-4569-9332-F8AA1D6B72D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Maturity</a:t>
          </a:r>
        </a:p>
      </dgm:t>
    </dgm:pt>
    <dgm:pt modelId="{FB32FC3E-ED69-4519-AA52-D0978CB59531}" type="parTrans" cxnId="{2A64C783-2BCB-4DAF-86EC-CB6207BA9E42}">
      <dgm:prSet/>
      <dgm:spPr/>
      <dgm:t>
        <a:bodyPr/>
        <a:lstStyle/>
        <a:p>
          <a:endParaRPr lang="en-US"/>
        </a:p>
      </dgm:t>
    </dgm:pt>
    <dgm:pt modelId="{44F6AF1E-25CC-4823-9418-28D8EA7F374E}" type="sibTrans" cxnId="{2A64C783-2BCB-4DAF-86EC-CB6207BA9E42}">
      <dgm:prSet/>
      <dgm:spPr/>
      <dgm:t>
        <a:bodyPr/>
        <a:lstStyle/>
        <a:p>
          <a:endParaRPr lang="en-US"/>
        </a:p>
      </dgm:t>
    </dgm:pt>
    <dgm:pt modelId="{456EEBEE-9155-4254-8FD7-47BC1F3DCF0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Marine Mammal Interactions</a:t>
          </a:r>
        </a:p>
      </dgm:t>
    </dgm:pt>
    <dgm:pt modelId="{AF8E0C4E-7F4C-46CE-A1D8-CBF56F6C67AC}" type="parTrans" cxnId="{49498B3A-11FE-4D8B-B22B-5969F8C9736A}">
      <dgm:prSet/>
      <dgm:spPr/>
      <dgm:t>
        <a:bodyPr/>
        <a:lstStyle/>
        <a:p>
          <a:endParaRPr lang="en-US"/>
        </a:p>
      </dgm:t>
    </dgm:pt>
    <dgm:pt modelId="{62FA0C93-75EB-4A0E-99F2-698B2BCA0548}" type="sibTrans" cxnId="{49498B3A-11FE-4D8B-B22B-5969F8C9736A}">
      <dgm:prSet/>
      <dgm:spPr/>
      <dgm:t>
        <a:bodyPr/>
        <a:lstStyle/>
        <a:p>
          <a:endParaRPr lang="en-US"/>
        </a:p>
      </dgm:t>
    </dgm:pt>
    <dgm:pt modelId="{91FD3FCE-E288-4991-972F-A8C53737E0B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Seabird Interactions</a:t>
          </a:r>
        </a:p>
      </dgm:t>
    </dgm:pt>
    <dgm:pt modelId="{E54075A0-E187-40AC-983E-B167E416DBED}" type="parTrans" cxnId="{5849635E-268D-4E6A-90E0-5068A85A79E0}">
      <dgm:prSet/>
      <dgm:spPr/>
      <dgm:t>
        <a:bodyPr/>
        <a:lstStyle/>
        <a:p>
          <a:endParaRPr lang="en-US"/>
        </a:p>
      </dgm:t>
    </dgm:pt>
    <dgm:pt modelId="{9D6D2BFA-521E-4EEF-B12C-5742AF4DEF97}" type="sibTrans" cxnId="{5849635E-268D-4E6A-90E0-5068A85A79E0}">
      <dgm:prSet/>
      <dgm:spPr/>
      <dgm:t>
        <a:bodyPr/>
        <a:lstStyle/>
        <a:p>
          <a:endParaRPr lang="en-US"/>
        </a:p>
      </dgm:t>
    </dgm:pt>
    <dgm:pt modelId="{56078A1F-AD23-495F-88BB-FCBBBBC447F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99FF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Tissue Samples (Genetics)</a:t>
          </a:r>
        </a:p>
      </dgm:t>
    </dgm:pt>
    <dgm:pt modelId="{D41ACFC1-EE1B-4C18-B2E6-2FB40097BF99}" type="parTrans" cxnId="{45FE6349-C01C-4CC7-B8DD-5E8052BCC2C3}">
      <dgm:prSet/>
      <dgm:spPr/>
      <dgm:t>
        <a:bodyPr/>
        <a:lstStyle/>
        <a:p>
          <a:endParaRPr lang="en-US"/>
        </a:p>
      </dgm:t>
    </dgm:pt>
    <dgm:pt modelId="{1DAC7FCC-502A-43CE-8F6E-CED7E3532B76}" type="sibTrans" cxnId="{45FE6349-C01C-4CC7-B8DD-5E8052BCC2C3}">
      <dgm:prSet/>
      <dgm:spPr/>
      <dgm:t>
        <a:bodyPr/>
        <a:lstStyle/>
        <a:p>
          <a:endParaRPr lang="en-US"/>
        </a:p>
      </dgm:t>
    </dgm:pt>
    <dgm:pt modelId="{25120618-16C4-4CC0-AA54-FFEEEE5F1E6D}" type="pres">
      <dgm:prSet presAssocID="{3625A24F-0F57-4819-9DF1-815A4EE810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CF6997-3921-4481-B5C9-33AE503FE7D3}" type="pres">
      <dgm:prSet presAssocID="{69BA00AB-16F9-4BD2-8BC9-80E1A69985EE}" presName="root1" presStyleCnt="0"/>
      <dgm:spPr/>
    </dgm:pt>
    <dgm:pt modelId="{6062C983-F635-4B54-8C17-02349C249519}" type="pres">
      <dgm:prSet presAssocID="{69BA00AB-16F9-4BD2-8BC9-80E1A69985EE}" presName="LevelOneTextNode" presStyleLbl="node0" presStyleIdx="0" presStyleCnt="1" custAng="0" custScaleX="211014" custScaleY="252803" custLinFactX="900000" custLinFactNeighborX="975565" custLinFactNeighborY="-3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35247D-8DE7-4E98-AFAD-DC46A79E21A9}" type="pres">
      <dgm:prSet presAssocID="{69BA00AB-16F9-4BD2-8BC9-80E1A69985EE}" presName="level2hierChild" presStyleCnt="0"/>
      <dgm:spPr/>
    </dgm:pt>
    <dgm:pt modelId="{C952A27F-0392-40AC-812D-701D4E86FA52}" type="pres">
      <dgm:prSet presAssocID="{CE89C477-1528-46E0-B73F-42C3BCC499B3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65E9A5FE-D4FD-431F-8993-B7490E2D55C0}" type="pres">
      <dgm:prSet presAssocID="{CE89C477-1528-46E0-B73F-42C3BCC499B3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0F4FE39-6392-43ED-B86F-1BD4D21F95C7}" type="pres">
      <dgm:prSet presAssocID="{B3035F7F-0768-4D27-8A6E-435DF5BBEED7}" presName="root2" presStyleCnt="0"/>
      <dgm:spPr/>
    </dgm:pt>
    <dgm:pt modelId="{39D55489-3B7D-4203-96F8-558124069229}" type="pres">
      <dgm:prSet presAssocID="{B3035F7F-0768-4D27-8A6E-435DF5BBEED7}" presName="LevelTwoTextNode" presStyleLbl="node2" presStyleIdx="0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E2B39-DDFE-4110-B40F-FBC188F17C0C}" type="pres">
      <dgm:prSet presAssocID="{B3035F7F-0768-4D27-8A6E-435DF5BBEED7}" presName="level3hierChild" presStyleCnt="0"/>
      <dgm:spPr/>
    </dgm:pt>
    <dgm:pt modelId="{E6090C57-7722-418F-8A5A-4B8E4E8ECACE}" type="pres">
      <dgm:prSet presAssocID="{077F8964-6210-4D4D-98D9-C61AE1EB6910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FE882630-1EAD-46D5-A3F3-FB1A36954420}" type="pres">
      <dgm:prSet presAssocID="{077F8964-6210-4D4D-98D9-C61AE1EB691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A5BD8F1E-26EC-40C8-9B47-DCC6FB71E2EE}" type="pres">
      <dgm:prSet presAssocID="{9E0BA43F-1C3A-48C9-9E75-F035077E9609}" presName="root2" presStyleCnt="0"/>
      <dgm:spPr/>
    </dgm:pt>
    <dgm:pt modelId="{8CCBEC66-9546-4308-BEC1-143452AF73F7}" type="pres">
      <dgm:prSet presAssocID="{9E0BA43F-1C3A-48C9-9E75-F035077E9609}" presName="LevelTwoTextNode" presStyleLbl="node2" presStyleIdx="1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55AC9-2911-4A03-9B37-1C4304198DF7}" type="pres">
      <dgm:prSet presAssocID="{9E0BA43F-1C3A-48C9-9E75-F035077E9609}" presName="level3hierChild" presStyleCnt="0"/>
      <dgm:spPr/>
    </dgm:pt>
    <dgm:pt modelId="{B3E1A767-72BF-4D34-BEF3-950BD672FFE8}" type="pres">
      <dgm:prSet presAssocID="{BE2BD252-8986-4D25-A634-2F112CE8BB87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8D5EA861-7089-4618-B88F-E8D5BA863E69}" type="pres">
      <dgm:prSet presAssocID="{BE2BD252-8986-4D25-A634-2F112CE8BB87}" presName="connTx" presStyleLbl="parChTrans1D2" presStyleIdx="2" presStyleCnt="9"/>
      <dgm:spPr/>
      <dgm:t>
        <a:bodyPr/>
        <a:lstStyle/>
        <a:p>
          <a:endParaRPr lang="en-US"/>
        </a:p>
      </dgm:t>
    </dgm:pt>
    <dgm:pt modelId="{0D44901A-9A4A-4E7C-BA05-92944B60025B}" type="pres">
      <dgm:prSet presAssocID="{A21F4BFB-D6FB-4A46-84AC-1FF8AD87EA3C}" presName="root2" presStyleCnt="0"/>
      <dgm:spPr/>
    </dgm:pt>
    <dgm:pt modelId="{DB053B7C-86D8-40BA-8195-AB7F1D8395E5}" type="pres">
      <dgm:prSet presAssocID="{A21F4BFB-D6FB-4A46-84AC-1FF8AD87EA3C}" presName="LevelTwoTextNode" presStyleLbl="node2" presStyleIdx="2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E80EB3-8C56-46C4-96DA-A7ADE4BE75AD}" type="pres">
      <dgm:prSet presAssocID="{A21F4BFB-D6FB-4A46-84AC-1FF8AD87EA3C}" presName="level3hierChild" presStyleCnt="0"/>
      <dgm:spPr/>
    </dgm:pt>
    <dgm:pt modelId="{4FFEEA7E-EFB2-4E29-9EE5-4BA7E559954A}" type="pres">
      <dgm:prSet presAssocID="{EAB17939-ECE1-416A-A3D3-11B032E4C4C7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FC5BFC44-151F-4569-AC60-DE32374A3E2A}" type="pres">
      <dgm:prSet presAssocID="{EAB17939-ECE1-416A-A3D3-11B032E4C4C7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A0316DF-A0E1-4596-BEFE-C034B2186FCB}" type="pres">
      <dgm:prSet presAssocID="{4304F38D-6213-431C-B2BC-8959E2E01E10}" presName="root2" presStyleCnt="0"/>
      <dgm:spPr/>
    </dgm:pt>
    <dgm:pt modelId="{72464FDE-19FA-4B40-B378-A013AF349835}" type="pres">
      <dgm:prSet presAssocID="{4304F38D-6213-431C-B2BC-8959E2E01E10}" presName="LevelTwoTextNode" presStyleLbl="node2" presStyleIdx="3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006AF-763E-4D4E-8136-1FFA1E0994B6}" type="pres">
      <dgm:prSet presAssocID="{4304F38D-6213-431C-B2BC-8959E2E01E10}" presName="level3hierChild" presStyleCnt="0"/>
      <dgm:spPr/>
    </dgm:pt>
    <dgm:pt modelId="{0050F8C9-4B6A-49F3-B320-6F32760E6ACF}" type="pres">
      <dgm:prSet presAssocID="{D41ACFC1-EE1B-4C18-B2E6-2FB40097BF99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2303357F-9A92-4C7E-ACE6-E93084AD1FC5}" type="pres">
      <dgm:prSet presAssocID="{D41ACFC1-EE1B-4C18-B2E6-2FB40097BF99}" presName="connTx" presStyleLbl="parChTrans1D2" presStyleIdx="4" presStyleCnt="9"/>
      <dgm:spPr/>
      <dgm:t>
        <a:bodyPr/>
        <a:lstStyle/>
        <a:p>
          <a:endParaRPr lang="en-US"/>
        </a:p>
      </dgm:t>
    </dgm:pt>
    <dgm:pt modelId="{E1AB45D2-4808-47BC-9630-EA8212C25ABE}" type="pres">
      <dgm:prSet presAssocID="{56078A1F-AD23-495F-88BB-FCBBBBC447FE}" presName="root2" presStyleCnt="0"/>
      <dgm:spPr/>
    </dgm:pt>
    <dgm:pt modelId="{7C1945D9-C685-4E54-A764-B8590CBF35A5}" type="pres">
      <dgm:prSet presAssocID="{56078A1F-AD23-495F-88BB-FCBBBBC447FE}" presName="LevelTwoTextNode" presStyleLbl="node2" presStyleIdx="4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461372-1B81-45E1-B8E7-81F8752F25D5}" type="pres">
      <dgm:prSet presAssocID="{56078A1F-AD23-495F-88BB-FCBBBBC447FE}" presName="level3hierChild" presStyleCnt="0"/>
      <dgm:spPr/>
    </dgm:pt>
    <dgm:pt modelId="{68D49CA5-7A4C-41B2-8B39-FCD46DF8D5DB}" type="pres">
      <dgm:prSet presAssocID="{35730D11-FE41-46FD-87DC-2F61B2E492A7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3E115364-58AE-4003-A588-285DC96FECF5}" type="pres">
      <dgm:prSet presAssocID="{35730D11-FE41-46FD-87DC-2F61B2E492A7}" presName="connTx" presStyleLbl="parChTrans1D2" presStyleIdx="5" presStyleCnt="9"/>
      <dgm:spPr/>
      <dgm:t>
        <a:bodyPr/>
        <a:lstStyle/>
        <a:p>
          <a:endParaRPr lang="en-US"/>
        </a:p>
      </dgm:t>
    </dgm:pt>
    <dgm:pt modelId="{EA20F1EB-9136-4DB3-AE64-6BED9B013863}" type="pres">
      <dgm:prSet presAssocID="{EBE556E9-2D40-4F8C-9FE3-904C7E59A175}" presName="root2" presStyleCnt="0"/>
      <dgm:spPr/>
    </dgm:pt>
    <dgm:pt modelId="{85871C66-E7C9-498F-9DA5-97F5789ED792}" type="pres">
      <dgm:prSet presAssocID="{EBE556E9-2D40-4F8C-9FE3-904C7E59A175}" presName="LevelTwoTextNode" presStyleLbl="node2" presStyleIdx="5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B5845-820D-4582-9016-96EB9B3E4110}" type="pres">
      <dgm:prSet presAssocID="{EBE556E9-2D40-4F8C-9FE3-904C7E59A175}" presName="level3hierChild" presStyleCnt="0"/>
      <dgm:spPr/>
    </dgm:pt>
    <dgm:pt modelId="{39F0582C-C1FA-4598-B0E4-A325AAFD07E5}" type="pres">
      <dgm:prSet presAssocID="{FB32FC3E-ED69-4519-AA52-D0978CB59531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47AF2323-70AF-417C-970D-BDDC5BC2932D}" type="pres">
      <dgm:prSet presAssocID="{FB32FC3E-ED69-4519-AA52-D0978CB59531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7C8EDA6-CB78-4E96-8AF7-C9A0E8458236}" type="pres">
      <dgm:prSet presAssocID="{70B3BA82-7C3D-4569-9332-F8AA1D6B72D9}" presName="root2" presStyleCnt="0"/>
      <dgm:spPr/>
    </dgm:pt>
    <dgm:pt modelId="{7BB09A6B-6931-424D-851D-9BFE4711E3B0}" type="pres">
      <dgm:prSet presAssocID="{70B3BA82-7C3D-4569-9332-F8AA1D6B72D9}" presName="LevelTwoTextNode" presStyleLbl="node2" presStyleIdx="6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0A38ED-D667-4C0B-8D95-07A9541A29B8}" type="pres">
      <dgm:prSet presAssocID="{70B3BA82-7C3D-4569-9332-F8AA1D6B72D9}" presName="level3hierChild" presStyleCnt="0"/>
      <dgm:spPr/>
    </dgm:pt>
    <dgm:pt modelId="{A1A617BE-5B6F-44BE-A942-791CE2574142}" type="pres">
      <dgm:prSet presAssocID="{E54075A0-E187-40AC-983E-B167E416DBED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4D260E1D-3520-48A3-8DAC-4860E8CA0C0E}" type="pres">
      <dgm:prSet presAssocID="{E54075A0-E187-40AC-983E-B167E416DBE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1E4D554E-8F49-46D9-B4C4-76D8311D646A}" type="pres">
      <dgm:prSet presAssocID="{91FD3FCE-E288-4991-972F-A8C53737E0BF}" presName="root2" presStyleCnt="0"/>
      <dgm:spPr/>
    </dgm:pt>
    <dgm:pt modelId="{4BF97B77-25C1-4525-984C-14A3800E1776}" type="pres">
      <dgm:prSet presAssocID="{91FD3FCE-E288-4991-972F-A8C53737E0BF}" presName="LevelTwoTextNode" presStyleLbl="node2" presStyleIdx="7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35BAC-AD94-4716-8022-6CD0FD03F356}" type="pres">
      <dgm:prSet presAssocID="{91FD3FCE-E288-4991-972F-A8C53737E0BF}" presName="level3hierChild" presStyleCnt="0"/>
      <dgm:spPr/>
    </dgm:pt>
    <dgm:pt modelId="{9F303B4D-7262-4926-AF7A-50D400D00CE4}" type="pres">
      <dgm:prSet presAssocID="{AF8E0C4E-7F4C-46CE-A1D8-CBF56F6C67A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A49730CA-89E4-46CF-8F16-BBAEFC299677}" type="pres">
      <dgm:prSet presAssocID="{AF8E0C4E-7F4C-46CE-A1D8-CBF56F6C67A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B667AA53-1918-4C05-BF95-D1FDFCD8145E}" type="pres">
      <dgm:prSet presAssocID="{456EEBEE-9155-4254-8FD7-47BC1F3DCF04}" presName="root2" presStyleCnt="0"/>
      <dgm:spPr/>
    </dgm:pt>
    <dgm:pt modelId="{1CFEED97-1488-43AA-97CB-6EE65143CE20}" type="pres">
      <dgm:prSet presAssocID="{456EEBEE-9155-4254-8FD7-47BC1F3DCF04}" presName="LevelTwoTextNode" presStyleLbl="node2" presStyleIdx="8" presStyleCnt="9" custLinFactNeighborX="-78041" custLinFactNeighborY="-19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564CF-F034-4330-96C2-84DA62E32B44}" type="pres">
      <dgm:prSet presAssocID="{456EEBEE-9155-4254-8FD7-47BC1F3DCF04}" presName="level3hierChild" presStyleCnt="0"/>
      <dgm:spPr/>
    </dgm:pt>
  </dgm:ptLst>
  <dgm:cxnLst>
    <dgm:cxn modelId="{1A0C6B34-9DB6-4758-BA91-3E360FD43F4A}" type="presOf" srcId="{B3035F7F-0768-4D27-8A6E-435DF5BBEED7}" destId="{39D55489-3B7D-4203-96F8-558124069229}" srcOrd="0" destOrd="0" presId="urn:microsoft.com/office/officeart/2008/layout/HorizontalMultiLevelHierarchy"/>
    <dgm:cxn modelId="{25F65208-54BF-4B37-96F0-A36AC5AD33BA}" type="presOf" srcId="{AF8E0C4E-7F4C-46CE-A1D8-CBF56F6C67AC}" destId="{A49730CA-89E4-46CF-8F16-BBAEFC299677}" srcOrd="1" destOrd="0" presId="urn:microsoft.com/office/officeart/2008/layout/HorizontalMultiLevelHierarchy"/>
    <dgm:cxn modelId="{E4D8A3F8-E16B-4577-9BD3-9760DE407E3A}" type="presOf" srcId="{4304F38D-6213-431C-B2BC-8959E2E01E10}" destId="{72464FDE-19FA-4B40-B378-A013AF349835}" srcOrd="0" destOrd="0" presId="urn:microsoft.com/office/officeart/2008/layout/HorizontalMultiLevelHierarchy"/>
    <dgm:cxn modelId="{748DB7D9-184B-4906-B560-C436E8CF2763}" type="presOf" srcId="{FB32FC3E-ED69-4519-AA52-D0978CB59531}" destId="{47AF2323-70AF-417C-970D-BDDC5BC2932D}" srcOrd="1" destOrd="0" presId="urn:microsoft.com/office/officeart/2008/layout/HorizontalMultiLevelHierarchy"/>
    <dgm:cxn modelId="{4A8A75B3-411C-4485-ADA4-5F587F01DF89}" type="presOf" srcId="{9E0BA43F-1C3A-48C9-9E75-F035077E9609}" destId="{8CCBEC66-9546-4308-BEC1-143452AF73F7}" srcOrd="0" destOrd="0" presId="urn:microsoft.com/office/officeart/2008/layout/HorizontalMultiLevelHierarchy"/>
    <dgm:cxn modelId="{2460BCC8-7CA6-488A-9F12-4D6BF19B587D}" type="presOf" srcId="{EAB17939-ECE1-416A-A3D3-11B032E4C4C7}" destId="{4FFEEA7E-EFB2-4E29-9EE5-4BA7E559954A}" srcOrd="0" destOrd="0" presId="urn:microsoft.com/office/officeart/2008/layout/HorizontalMultiLevelHierarchy"/>
    <dgm:cxn modelId="{4A8D6321-85D0-4434-88F2-1A89EC6683D2}" srcId="{69BA00AB-16F9-4BD2-8BC9-80E1A69985EE}" destId="{B3035F7F-0768-4D27-8A6E-435DF5BBEED7}" srcOrd="0" destOrd="0" parTransId="{CE89C477-1528-46E0-B73F-42C3BCC499B3}" sibTransId="{3CCB8DF1-0345-4C2A-B9A7-F269B271D201}"/>
    <dgm:cxn modelId="{E97EBD63-F269-45CE-B303-84A5CED80E49}" type="presOf" srcId="{D41ACFC1-EE1B-4C18-B2E6-2FB40097BF99}" destId="{2303357F-9A92-4C7E-ACE6-E93084AD1FC5}" srcOrd="1" destOrd="0" presId="urn:microsoft.com/office/officeart/2008/layout/HorizontalMultiLevelHierarchy"/>
    <dgm:cxn modelId="{9BB4694F-BB8C-46D8-976F-5B9A038E37F8}" type="presOf" srcId="{70B3BA82-7C3D-4569-9332-F8AA1D6B72D9}" destId="{7BB09A6B-6931-424D-851D-9BFE4711E3B0}" srcOrd="0" destOrd="0" presId="urn:microsoft.com/office/officeart/2008/layout/HorizontalMultiLevelHierarchy"/>
    <dgm:cxn modelId="{2A64C783-2BCB-4DAF-86EC-CB6207BA9E42}" srcId="{69BA00AB-16F9-4BD2-8BC9-80E1A69985EE}" destId="{70B3BA82-7C3D-4569-9332-F8AA1D6B72D9}" srcOrd="6" destOrd="0" parTransId="{FB32FC3E-ED69-4519-AA52-D0978CB59531}" sibTransId="{44F6AF1E-25CC-4823-9418-28D8EA7F374E}"/>
    <dgm:cxn modelId="{E619AE81-67CD-434C-B022-37B9E074047B}" srcId="{69BA00AB-16F9-4BD2-8BC9-80E1A69985EE}" destId="{A21F4BFB-D6FB-4A46-84AC-1FF8AD87EA3C}" srcOrd="2" destOrd="0" parTransId="{BE2BD252-8986-4D25-A634-2F112CE8BB87}" sibTransId="{569FDC53-D834-44E2-BF5A-426B52889704}"/>
    <dgm:cxn modelId="{4D34C63E-5D44-4CFB-A7A0-9F0061D42D7C}" type="presOf" srcId="{CE89C477-1528-46E0-B73F-42C3BCC499B3}" destId="{C952A27F-0392-40AC-812D-701D4E86FA52}" srcOrd="0" destOrd="0" presId="urn:microsoft.com/office/officeart/2008/layout/HorizontalMultiLevelHierarchy"/>
    <dgm:cxn modelId="{55B9429E-03F7-4A70-BF83-F2DDB9EAC9B9}" type="presOf" srcId="{3625A24F-0F57-4819-9DF1-815A4EE810F1}" destId="{25120618-16C4-4CC0-AA54-FFEEEE5F1E6D}" srcOrd="0" destOrd="0" presId="urn:microsoft.com/office/officeart/2008/layout/HorizontalMultiLevelHierarchy"/>
    <dgm:cxn modelId="{FEE066CE-EFB1-46F4-AFB7-42AB758248A4}" type="presOf" srcId="{BE2BD252-8986-4D25-A634-2F112CE8BB87}" destId="{B3E1A767-72BF-4D34-BEF3-950BD672FFE8}" srcOrd="0" destOrd="0" presId="urn:microsoft.com/office/officeart/2008/layout/HorizontalMultiLevelHierarchy"/>
    <dgm:cxn modelId="{94F57D8B-46B2-4DD5-8E7A-FA5C8D7E2956}" type="presOf" srcId="{D41ACFC1-EE1B-4C18-B2E6-2FB40097BF99}" destId="{0050F8C9-4B6A-49F3-B320-6F32760E6ACF}" srcOrd="0" destOrd="0" presId="urn:microsoft.com/office/officeart/2008/layout/HorizontalMultiLevelHierarchy"/>
    <dgm:cxn modelId="{1A6A602E-7044-4D07-8343-6154FEC14865}" type="presOf" srcId="{E54075A0-E187-40AC-983E-B167E416DBED}" destId="{A1A617BE-5B6F-44BE-A942-791CE2574142}" srcOrd="0" destOrd="0" presId="urn:microsoft.com/office/officeart/2008/layout/HorizontalMultiLevelHierarchy"/>
    <dgm:cxn modelId="{45FE6349-C01C-4CC7-B8DD-5E8052BCC2C3}" srcId="{69BA00AB-16F9-4BD2-8BC9-80E1A69985EE}" destId="{56078A1F-AD23-495F-88BB-FCBBBBC447FE}" srcOrd="4" destOrd="0" parTransId="{D41ACFC1-EE1B-4C18-B2E6-2FB40097BF99}" sibTransId="{1DAC7FCC-502A-43CE-8F6E-CED7E3532B76}"/>
    <dgm:cxn modelId="{58398EB9-7036-4DDB-BFA7-3395740DCBB9}" srcId="{3625A24F-0F57-4819-9DF1-815A4EE810F1}" destId="{69BA00AB-16F9-4BD2-8BC9-80E1A69985EE}" srcOrd="0" destOrd="0" parTransId="{02715C72-94FC-4711-9E12-91B0649D6EF9}" sibTransId="{86CCDA79-666B-4E71-B102-3B988E7EEFD9}"/>
    <dgm:cxn modelId="{5849635E-268D-4E6A-90E0-5068A85A79E0}" srcId="{69BA00AB-16F9-4BD2-8BC9-80E1A69985EE}" destId="{91FD3FCE-E288-4991-972F-A8C53737E0BF}" srcOrd="7" destOrd="0" parTransId="{E54075A0-E187-40AC-983E-B167E416DBED}" sibTransId="{9D6D2BFA-521E-4EEF-B12C-5742AF4DEF97}"/>
    <dgm:cxn modelId="{05FFB024-BD31-46CC-B441-1128A00A0E8A}" type="presOf" srcId="{077F8964-6210-4D4D-98D9-C61AE1EB6910}" destId="{E6090C57-7722-418F-8A5A-4B8E4E8ECACE}" srcOrd="0" destOrd="0" presId="urn:microsoft.com/office/officeart/2008/layout/HorizontalMultiLevelHierarchy"/>
    <dgm:cxn modelId="{A07C5A02-2DAC-41F3-90C3-CC4ED9DDCFB7}" type="presOf" srcId="{35730D11-FE41-46FD-87DC-2F61B2E492A7}" destId="{3E115364-58AE-4003-A588-285DC96FECF5}" srcOrd="1" destOrd="0" presId="urn:microsoft.com/office/officeart/2008/layout/HorizontalMultiLevelHierarchy"/>
    <dgm:cxn modelId="{364E6406-8E35-41B1-A298-DDB40397BA9D}" type="presOf" srcId="{69BA00AB-16F9-4BD2-8BC9-80E1A69985EE}" destId="{6062C983-F635-4B54-8C17-02349C249519}" srcOrd="0" destOrd="0" presId="urn:microsoft.com/office/officeart/2008/layout/HorizontalMultiLevelHierarchy"/>
    <dgm:cxn modelId="{9873B5DA-3345-4810-B2E8-8170E5F9AD41}" srcId="{69BA00AB-16F9-4BD2-8BC9-80E1A69985EE}" destId="{4304F38D-6213-431C-B2BC-8959E2E01E10}" srcOrd="3" destOrd="0" parTransId="{EAB17939-ECE1-416A-A3D3-11B032E4C4C7}" sibTransId="{9A1C03CB-08AD-4AE4-8517-1AFA57258C47}"/>
    <dgm:cxn modelId="{4041D5D4-8599-4421-8C06-5AEAE290A3AE}" type="presOf" srcId="{A21F4BFB-D6FB-4A46-84AC-1FF8AD87EA3C}" destId="{DB053B7C-86D8-40BA-8195-AB7F1D8395E5}" srcOrd="0" destOrd="0" presId="urn:microsoft.com/office/officeart/2008/layout/HorizontalMultiLevelHierarchy"/>
    <dgm:cxn modelId="{9D7AC15F-8265-4553-9DA8-1BA607FA10B4}" type="presOf" srcId="{EBE556E9-2D40-4F8C-9FE3-904C7E59A175}" destId="{85871C66-E7C9-498F-9DA5-97F5789ED792}" srcOrd="0" destOrd="0" presId="urn:microsoft.com/office/officeart/2008/layout/HorizontalMultiLevelHierarchy"/>
    <dgm:cxn modelId="{442C67BB-D7DE-4329-A792-46CFD568B5A3}" type="presOf" srcId="{E54075A0-E187-40AC-983E-B167E416DBED}" destId="{4D260E1D-3520-48A3-8DAC-4860E8CA0C0E}" srcOrd="1" destOrd="0" presId="urn:microsoft.com/office/officeart/2008/layout/HorizontalMultiLevelHierarchy"/>
    <dgm:cxn modelId="{C312C3DF-161B-412B-8846-917CE496D261}" type="presOf" srcId="{077F8964-6210-4D4D-98D9-C61AE1EB6910}" destId="{FE882630-1EAD-46D5-A3F3-FB1A36954420}" srcOrd="1" destOrd="0" presId="urn:microsoft.com/office/officeart/2008/layout/HorizontalMultiLevelHierarchy"/>
    <dgm:cxn modelId="{49498B3A-11FE-4D8B-B22B-5969F8C9736A}" srcId="{69BA00AB-16F9-4BD2-8BC9-80E1A69985EE}" destId="{456EEBEE-9155-4254-8FD7-47BC1F3DCF04}" srcOrd="8" destOrd="0" parTransId="{AF8E0C4E-7F4C-46CE-A1D8-CBF56F6C67AC}" sibTransId="{62FA0C93-75EB-4A0E-99F2-698B2BCA0548}"/>
    <dgm:cxn modelId="{4E710042-CCDD-49A3-B49A-4598248CA40B}" srcId="{69BA00AB-16F9-4BD2-8BC9-80E1A69985EE}" destId="{EBE556E9-2D40-4F8C-9FE3-904C7E59A175}" srcOrd="5" destOrd="0" parTransId="{35730D11-FE41-46FD-87DC-2F61B2E492A7}" sibTransId="{A5F1D478-6A59-450B-89D3-F3C5886B7F1E}"/>
    <dgm:cxn modelId="{BAAB10BD-7221-47B6-8B77-357947F4928F}" type="presOf" srcId="{AF8E0C4E-7F4C-46CE-A1D8-CBF56F6C67AC}" destId="{9F303B4D-7262-4926-AF7A-50D400D00CE4}" srcOrd="0" destOrd="0" presId="urn:microsoft.com/office/officeart/2008/layout/HorizontalMultiLevelHierarchy"/>
    <dgm:cxn modelId="{851BD157-56D8-4E73-AEBC-940BF379BCA9}" type="presOf" srcId="{FB32FC3E-ED69-4519-AA52-D0978CB59531}" destId="{39F0582C-C1FA-4598-B0E4-A325AAFD07E5}" srcOrd="0" destOrd="0" presId="urn:microsoft.com/office/officeart/2008/layout/HorizontalMultiLevelHierarchy"/>
    <dgm:cxn modelId="{17ECBD90-E6C0-4F3B-837F-E70F90EC6B18}" type="presOf" srcId="{456EEBEE-9155-4254-8FD7-47BC1F3DCF04}" destId="{1CFEED97-1488-43AA-97CB-6EE65143CE20}" srcOrd="0" destOrd="0" presId="urn:microsoft.com/office/officeart/2008/layout/HorizontalMultiLevelHierarchy"/>
    <dgm:cxn modelId="{CE3ABB96-BAE5-437D-91FD-2F5ECCA91C6C}" srcId="{69BA00AB-16F9-4BD2-8BC9-80E1A69985EE}" destId="{9E0BA43F-1C3A-48C9-9E75-F035077E9609}" srcOrd="1" destOrd="0" parTransId="{077F8964-6210-4D4D-98D9-C61AE1EB6910}" sibTransId="{B7DB825C-27D0-4C3B-85F9-9741400E8096}"/>
    <dgm:cxn modelId="{F345C850-E177-4B16-97BC-139265EA9C30}" type="presOf" srcId="{CE89C477-1528-46E0-B73F-42C3BCC499B3}" destId="{65E9A5FE-D4FD-431F-8993-B7490E2D55C0}" srcOrd="1" destOrd="0" presId="urn:microsoft.com/office/officeart/2008/layout/HorizontalMultiLevelHierarchy"/>
    <dgm:cxn modelId="{5055A97E-CC0D-4361-B781-93985D130E1A}" type="presOf" srcId="{BE2BD252-8986-4D25-A634-2F112CE8BB87}" destId="{8D5EA861-7089-4618-B88F-E8D5BA863E69}" srcOrd="1" destOrd="0" presId="urn:microsoft.com/office/officeart/2008/layout/HorizontalMultiLevelHierarchy"/>
    <dgm:cxn modelId="{D7641ED1-D04B-45B7-827F-259F3AF58C4D}" type="presOf" srcId="{35730D11-FE41-46FD-87DC-2F61B2E492A7}" destId="{68D49CA5-7A4C-41B2-8B39-FCD46DF8D5DB}" srcOrd="0" destOrd="0" presId="urn:microsoft.com/office/officeart/2008/layout/HorizontalMultiLevelHierarchy"/>
    <dgm:cxn modelId="{33DCB564-CBEE-42D7-9D31-096530088E27}" type="presOf" srcId="{91FD3FCE-E288-4991-972F-A8C53737E0BF}" destId="{4BF97B77-25C1-4525-984C-14A3800E1776}" srcOrd="0" destOrd="0" presId="urn:microsoft.com/office/officeart/2008/layout/HorizontalMultiLevelHierarchy"/>
    <dgm:cxn modelId="{4A86A118-44F5-4BE5-8207-58A4E07E03BF}" type="presOf" srcId="{EAB17939-ECE1-416A-A3D3-11B032E4C4C7}" destId="{FC5BFC44-151F-4569-AC60-DE32374A3E2A}" srcOrd="1" destOrd="0" presId="urn:microsoft.com/office/officeart/2008/layout/HorizontalMultiLevelHierarchy"/>
    <dgm:cxn modelId="{7C3814CE-6D31-4432-8121-B4CB1E90B39F}" type="presOf" srcId="{56078A1F-AD23-495F-88BB-FCBBBBC447FE}" destId="{7C1945D9-C685-4E54-A764-B8590CBF35A5}" srcOrd="0" destOrd="0" presId="urn:microsoft.com/office/officeart/2008/layout/HorizontalMultiLevelHierarchy"/>
    <dgm:cxn modelId="{AB763C9B-05E8-484A-B8DB-12011769E93B}" type="presParOf" srcId="{25120618-16C4-4CC0-AA54-FFEEEE5F1E6D}" destId="{B8CF6997-3921-4481-B5C9-33AE503FE7D3}" srcOrd="0" destOrd="0" presId="urn:microsoft.com/office/officeart/2008/layout/HorizontalMultiLevelHierarchy"/>
    <dgm:cxn modelId="{1CA2F8C5-D719-4DF7-81D8-1CC711AEBBF7}" type="presParOf" srcId="{B8CF6997-3921-4481-B5C9-33AE503FE7D3}" destId="{6062C983-F635-4B54-8C17-02349C249519}" srcOrd="0" destOrd="0" presId="urn:microsoft.com/office/officeart/2008/layout/HorizontalMultiLevelHierarchy"/>
    <dgm:cxn modelId="{F45871E4-E393-4C81-96F1-39AD08FD76B9}" type="presParOf" srcId="{B8CF6997-3921-4481-B5C9-33AE503FE7D3}" destId="{5235247D-8DE7-4E98-AFAD-DC46A79E21A9}" srcOrd="1" destOrd="0" presId="urn:microsoft.com/office/officeart/2008/layout/HorizontalMultiLevelHierarchy"/>
    <dgm:cxn modelId="{EC266E5F-1556-48ED-9236-F4B0B5954EC9}" type="presParOf" srcId="{5235247D-8DE7-4E98-AFAD-DC46A79E21A9}" destId="{C952A27F-0392-40AC-812D-701D4E86FA52}" srcOrd="0" destOrd="0" presId="urn:microsoft.com/office/officeart/2008/layout/HorizontalMultiLevelHierarchy"/>
    <dgm:cxn modelId="{55B13AF6-62EF-44BD-80BC-0F7D81447DFF}" type="presParOf" srcId="{C952A27F-0392-40AC-812D-701D4E86FA52}" destId="{65E9A5FE-D4FD-431F-8993-B7490E2D55C0}" srcOrd="0" destOrd="0" presId="urn:microsoft.com/office/officeart/2008/layout/HorizontalMultiLevelHierarchy"/>
    <dgm:cxn modelId="{23AA0826-296A-4381-8192-ABC24418EEA7}" type="presParOf" srcId="{5235247D-8DE7-4E98-AFAD-DC46A79E21A9}" destId="{E0F4FE39-6392-43ED-B86F-1BD4D21F95C7}" srcOrd="1" destOrd="0" presId="urn:microsoft.com/office/officeart/2008/layout/HorizontalMultiLevelHierarchy"/>
    <dgm:cxn modelId="{5C223F21-60D8-4BB5-A6F9-ADC96A018D41}" type="presParOf" srcId="{E0F4FE39-6392-43ED-B86F-1BD4D21F95C7}" destId="{39D55489-3B7D-4203-96F8-558124069229}" srcOrd="0" destOrd="0" presId="urn:microsoft.com/office/officeart/2008/layout/HorizontalMultiLevelHierarchy"/>
    <dgm:cxn modelId="{A5EFE13C-B5E3-44B8-9E5E-F23BA8E1CDC7}" type="presParOf" srcId="{E0F4FE39-6392-43ED-B86F-1BD4D21F95C7}" destId="{4D3E2B39-DDFE-4110-B40F-FBC188F17C0C}" srcOrd="1" destOrd="0" presId="urn:microsoft.com/office/officeart/2008/layout/HorizontalMultiLevelHierarchy"/>
    <dgm:cxn modelId="{5EC78936-CAC6-4BC7-AC21-55B47290A61C}" type="presParOf" srcId="{5235247D-8DE7-4E98-AFAD-DC46A79E21A9}" destId="{E6090C57-7722-418F-8A5A-4B8E4E8ECACE}" srcOrd="2" destOrd="0" presId="urn:microsoft.com/office/officeart/2008/layout/HorizontalMultiLevelHierarchy"/>
    <dgm:cxn modelId="{2AA7A401-DA49-4A21-AF4D-E15AEE398294}" type="presParOf" srcId="{E6090C57-7722-418F-8A5A-4B8E4E8ECACE}" destId="{FE882630-1EAD-46D5-A3F3-FB1A36954420}" srcOrd="0" destOrd="0" presId="urn:microsoft.com/office/officeart/2008/layout/HorizontalMultiLevelHierarchy"/>
    <dgm:cxn modelId="{C0C5A716-0F23-417C-B7E8-A8F705DCDC17}" type="presParOf" srcId="{5235247D-8DE7-4E98-AFAD-DC46A79E21A9}" destId="{A5BD8F1E-26EC-40C8-9B47-DCC6FB71E2EE}" srcOrd="3" destOrd="0" presId="urn:microsoft.com/office/officeart/2008/layout/HorizontalMultiLevelHierarchy"/>
    <dgm:cxn modelId="{403541ED-A333-48D4-8FBD-4CF0E70B1557}" type="presParOf" srcId="{A5BD8F1E-26EC-40C8-9B47-DCC6FB71E2EE}" destId="{8CCBEC66-9546-4308-BEC1-143452AF73F7}" srcOrd="0" destOrd="0" presId="urn:microsoft.com/office/officeart/2008/layout/HorizontalMultiLevelHierarchy"/>
    <dgm:cxn modelId="{5817AFF6-653B-417F-BCBC-84783205F2D1}" type="presParOf" srcId="{A5BD8F1E-26EC-40C8-9B47-DCC6FB71E2EE}" destId="{ECF55AC9-2911-4A03-9B37-1C4304198DF7}" srcOrd="1" destOrd="0" presId="urn:microsoft.com/office/officeart/2008/layout/HorizontalMultiLevelHierarchy"/>
    <dgm:cxn modelId="{A7952BD8-ECB8-4C5B-A957-1E02FBB35591}" type="presParOf" srcId="{5235247D-8DE7-4E98-AFAD-DC46A79E21A9}" destId="{B3E1A767-72BF-4D34-BEF3-950BD672FFE8}" srcOrd="4" destOrd="0" presId="urn:microsoft.com/office/officeart/2008/layout/HorizontalMultiLevelHierarchy"/>
    <dgm:cxn modelId="{0485D3D9-AC53-4BEA-B6EA-07EB289BE844}" type="presParOf" srcId="{B3E1A767-72BF-4D34-BEF3-950BD672FFE8}" destId="{8D5EA861-7089-4618-B88F-E8D5BA863E69}" srcOrd="0" destOrd="0" presId="urn:microsoft.com/office/officeart/2008/layout/HorizontalMultiLevelHierarchy"/>
    <dgm:cxn modelId="{1CF1D0C2-B0D1-4120-A0BE-EE23059D47EF}" type="presParOf" srcId="{5235247D-8DE7-4E98-AFAD-DC46A79E21A9}" destId="{0D44901A-9A4A-4E7C-BA05-92944B60025B}" srcOrd="5" destOrd="0" presId="urn:microsoft.com/office/officeart/2008/layout/HorizontalMultiLevelHierarchy"/>
    <dgm:cxn modelId="{0500F552-CBCC-4000-BCE6-522BAC1FC351}" type="presParOf" srcId="{0D44901A-9A4A-4E7C-BA05-92944B60025B}" destId="{DB053B7C-86D8-40BA-8195-AB7F1D8395E5}" srcOrd="0" destOrd="0" presId="urn:microsoft.com/office/officeart/2008/layout/HorizontalMultiLevelHierarchy"/>
    <dgm:cxn modelId="{D5C7001A-7F27-418B-A465-26E387AD6EFC}" type="presParOf" srcId="{0D44901A-9A4A-4E7C-BA05-92944B60025B}" destId="{1FE80EB3-8C56-46C4-96DA-A7ADE4BE75AD}" srcOrd="1" destOrd="0" presId="urn:microsoft.com/office/officeart/2008/layout/HorizontalMultiLevelHierarchy"/>
    <dgm:cxn modelId="{E3B46200-F3F8-4598-8F85-76D2B0E1E073}" type="presParOf" srcId="{5235247D-8DE7-4E98-AFAD-DC46A79E21A9}" destId="{4FFEEA7E-EFB2-4E29-9EE5-4BA7E559954A}" srcOrd="6" destOrd="0" presId="urn:microsoft.com/office/officeart/2008/layout/HorizontalMultiLevelHierarchy"/>
    <dgm:cxn modelId="{CED6381D-DC20-4C89-BD35-6D526316E261}" type="presParOf" srcId="{4FFEEA7E-EFB2-4E29-9EE5-4BA7E559954A}" destId="{FC5BFC44-151F-4569-AC60-DE32374A3E2A}" srcOrd="0" destOrd="0" presId="urn:microsoft.com/office/officeart/2008/layout/HorizontalMultiLevelHierarchy"/>
    <dgm:cxn modelId="{D95C7FEE-93DF-4CC8-8A8A-2D982D9C98F6}" type="presParOf" srcId="{5235247D-8DE7-4E98-AFAD-DC46A79E21A9}" destId="{8A0316DF-A0E1-4596-BEFE-C034B2186FCB}" srcOrd="7" destOrd="0" presId="urn:microsoft.com/office/officeart/2008/layout/HorizontalMultiLevelHierarchy"/>
    <dgm:cxn modelId="{53321F9C-8C25-464C-8713-872ECE462524}" type="presParOf" srcId="{8A0316DF-A0E1-4596-BEFE-C034B2186FCB}" destId="{72464FDE-19FA-4B40-B378-A013AF349835}" srcOrd="0" destOrd="0" presId="urn:microsoft.com/office/officeart/2008/layout/HorizontalMultiLevelHierarchy"/>
    <dgm:cxn modelId="{5A789953-B0BC-4306-BE9C-9D2464A2E274}" type="presParOf" srcId="{8A0316DF-A0E1-4596-BEFE-C034B2186FCB}" destId="{33F006AF-763E-4D4E-8136-1FFA1E0994B6}" srcOrd="1" destOrd="0" presId="urn:microsoft.com/office/officeart/2008/layout/HorizontalMultiLevelHierarchy"/>
    <dgm:cxn modelId="{58FC49FC-8ABD-4A46-8392-31F49C09D699}" type="presParOf" srcId="{5235247D-8DE7-4E98-AFAD-DC46A79E21A9}" destId="{0050F8C9-4B6A-49F3-B320-6F32760E6ACF}" srcOrd="8" destOrd="0" presId="urn:microsoft.com/office/officeart/2008/layout/HorizontalMultiLevelHierarchy"/>
    <dgm:cxn modelId="{293EA44E-484D-426F-ACE1-E71BC86F55DE}" type="presParOf" srcId="{0050F8C9-4B6A-49F3-B320-6F32760E6ACF}" destId="{2303357F-9A92-4C7E-ACE6-E93084AD1FC5}" srcOrd="0" destOrd="0" presId="urn:microsoft.com/office/officeart/2008/layout/HorizontalMultiLevelHierarchy"/>
    <dgm:cxn modelId="{CA994B62-E00D-48BB-A107-89DD318A4EEF}" type="presParOf" srcId="{5235247D-8DE7-4E98-AFAD-DC46A79E21A9}" destId="{E1AB45D2-4808-47BC-9630-EA8212C25ABE}" srcOrd="9" destOrd="0" presId="urn:microsoft.com/office/officeart/2008/layout/HorizontalMultiLevelHierarchy"/>
    <dgm:cxn modelId="{011D3F28-C509-4297-B569-79D5AF985882}" type="presParOf" srcId="{E1AB45D2-4808-47BC-9630-EA8212C25ABE}" destId="{7C1945D9-C685-4E54-A764-B8590CBF35A5}" srcOrd="0" destOrd="0" presId="urn:microsoft.com/office/officeart/2008/layout/HorizontalMultiLevelHierarchy"/>
    <dgm:cxn modelId="{0B2B95F1-90E8-4B60-9B71-40285EC9BDE4}" type="presParOf" srcId="{E1AB45D2-4808-47BC-9630-EA8212C25ABE}" destId="{13461372-1B81-45E1-B8E7-81F8752F25D5}" srcOrd="1" destOrd="0" presId="urn:microsoft.com/office/officeart/2008/layout/HorizontalMultiLevelHierarchy"/>
    <dgm:cxn modelId="{70F2F632-7086-40CE-9AAF-6ADEFD7EFB4D}" type="presParOf" srcId="{5235247D-8DE7-4E98-AFAD-DC46A79E21A9}" destId="{68D49CA5-7A4C-41B2-8B39-FCD46DF8D5DB}" srcOrd="10" destOrd="0" presId="urn:microsoft.com/office/officeart/2008/layout/HorizontalMultiLevelHierarchy"/>
    <dgm:cxn modelId="{90195142-F9FF-4F36-BD8E-3E79C398AB04}" type="presParOf" srcId="{68D49CA5-7A4C-41B2-8B39-FCD46DF8D5DB}" destId="{3E115364-58AE-4003-A588-285DC96FECF5}" srcOrd="0" destOrd="0" presId="urn:microsoft.com/office/officeart/2008/layout/HorizontalMultiLevelHierarchy"/>
    <dgm:cxn modelId="{3A91BF5B-F0CB-4B16-9480-2B526A678D5C}" type="presParOf" srcId="{5235247D-8DE7-4E98-AFAD-DC46A79E21A9}" destId="{EA20F1EB-9136-4DB3-AE64-6BED9B013863}" srcOrd="11" destOrd="0" presId="urn:microsoft.com/office/officeart/2008/layout/HorizontalMultiLevelHierarchy"/>
    <dgm:cxn modelId="{E6510A36-FF6C-42C2-B5F2-4611B6C0BC1B}" type="presParOf" srcId="{EA20F1EB-9136-4DB3-AE64-6BED9B013863}" destId="{85871C66-E7C9-498F-9DA5-97F5789ED792}" srcOrd="0" destOrd="0" presId="urn:microsoft.com/office/officeart/2008/layout/HorizontalMultiLevelHierarchy"/>
    <dgm:cxn modelId="{EBF8E9DC-F1E3-4B05-A44F-964FA243D6C4}" type="presParOf" srcId="{EA20F1EB-9136-4DB3-AE64-6BED9B013863}" destId="{75DB5845-820D-4582-9016-96EB9B3E4110}" srcOrd="1" destOrd="0" presId="urn:microsoft.com/office/officeart/2008/layout/HorizontalMultiLevelHierarchy"/>
    <dgm:cxn modelId="{AC33BDA6-F188-4A1A-A87A-67F53E33CBC1}" type="presParOf" srcId="{5235247D-8DE7-4E98-AFAD-DC46A79E21A9}" destId="{39F0582C-C1FA-4598-B0E4-A325AAFD07E5}" srcOrd="12" destOrd="0" presId="urn:microsoft.com/office/officeart/2008/layout/HorizontalMultiLevelHierarchy"/>
    <dgm:cxn modelId="{09814339-45F9-47B5-9B56-38D8996C3E26}" type="presParOf" srcId="{39F0582C-C1FA-4598-B0E4-A325AAFD07E5}" destId="{47AF2323-70AF-417C-970D-BDDC5BC2932D}" srcOrd="0" destOrd="0" presId="urn:microsoft.com/office/officeart/2008/layout/HorizontalMultiLevelHierarchy"/>
    <dgm:cxn modelId="{FC0DBD59-AC46-4652-B195-FDD082F823BA}" type="presParOf" srcId="{5235247D-8DE7-4E98-AFAD-DC46A79E21A9}" destId="{E7C8EDA6-CB78-4E96-8AF7-C9A0E8458236}" srcOrd="13" destOrd="0" presId="urn:microsoft.com/office/officeart/2008/layout/HorizontalMultiLevelHierarchy"/>
    <dgm:cxn modelId="{B3A6EB85-63D1-4EB5-B7A1-1A2CAEFA6247}" type="presParOf" srcId="{E7C8EDA6-CB78-4E96-8AF7-C9A0E8458236}" destId="{7BB09A6B-6931-424D-851D-9BFE4711E3B0}" srcOrd="0" destOrd="0" presId="urn:microsoft.com/office/officeart/2008/layout/HorizontalMultiLevelHierarchy"/>
    <dgm:cxn modelId="{76BF21E5-2714-4158-810C-2D04E560BEA6}" type="presParOf" srcId="{E7C8EDA6-CB78-4E96-8AF7-C9A0E8458236}" destId="{100A38ED-D667-4C0B-8D95-07A9541A29B8}" srcOrd="1" destOrd="0" presId="urn:microsoft.com/office/officeart/2008/layout/HorizontalMultiLevelHierarchy"/>
    <dgm:cxn modelId="{3C04C9DB-F6B4-48AA-82AB-A980CEEF2A23}" type="presParOf" srcId="{5235247D-8DE7-4E98-AFAD-DC46A79E21A9}" destId="{A1A617BE-5B6F-44BE-A942-791CE2574142}" srcOrd="14" destOrd="0" presId="urn:microsoft.com/office/officeart/2008/layout/HorizontalMultiLevelHierarchy"/>
    <dgm:cxn modelId="{50296E01-B966-4603-9527-6912897B8211}" type="presParOf" srcId="{A1A617BE-5B6F-44BE-A942-791CE2574142}" destId="{4D260E1D-3520-48A3-8DAC-4860E8CA0C0E}" srcOrd="0" destOrd="0" presId="urn:microsoft.com/office/officeart/2008/layout/HorizontalMultiLevelHierarchy"/>
    <dgm:cxn modelId="{DC74DDA2-89EB-42F3-9672-966E58651389}" type="presParOf" srcId="{5235247D-8DE7-4E98-AFAD-DC46A79E21A9}" destId="{1E4D554E-8F49-46D9-B4C4-76D8311D646A}" srcOrd="15" destOrd="0" presId="urn:microsoft.com/office/officeart/2008/layout/HorizontalMultiLevelHierarchy"/>
    <dgm:cxn modelId="{E4CAA05E-6055-4016-83E4-85B57EC7332F}" type="presParOf" srcId="{1E4D554E-8F49-46D9-B4C4-76D8311D646A}" destId="{4BF97B77-25C1-4525-984C-14A3800E1776}" srcOrd="0" destOrd="0" presId="urn:microsoft.com/office/officeart/2008/layout/HorizontalMultiLevelHierarchy"/>
    <dgm:cxn modelId="{97985B16-03F4-4FCA-95BC-96F6319C41C9}" type="presParOf" srcId="{1E4D554E-8F49-46D9-B4C4-76D8311D646A}" destId="{34C35BAC-AD94-4716-8022-6CD0FD03F356}" srcOrd="1" destOrd="0" presId="urn:microsoft.com/office/officeart/2008/layout/HorizontalMultiLevelHierarchy"/>
    <dgm:cxn modelId="{0204E3C7-0DF4-408B-9DF7-EDFEF7E8667F}" type="presParOf" srcId="{5235247D-8DE7-4E98-AFAD-DC46A79E21A9}" destId="{9F303B4D-7262-4926-AF7A-50D400D00CE4}" srcOrd="16" destOrd="0" presId="urn:microsoft.com/office/officeart/2008/layout/HorizontalMultiLevelHierarchy"/>
    <dgm:cxn modelId="{5551A533-4F8C-4877-91E2-476A5836871D}" type="presParOf" srcId="{9F303B4D-7262-4926-AF7A-50D400D00CE4}" destId="{A49730CA-89E4-46CF-8F16-BBAEFC299677}" srcOrd="0" destOrd="0" presId="urn:microsoft.com/office/officeart/2008/layout/HorizontalMultiLevelHierarchy"/>
    <dgm:cxn modelId="{DD77E0B9-7763-459C-82C5-F5A1083160AC}" type="presParOf" srcId="{5235247D-8DE7-4E98-AFAD-DC46A79E21A9}" destId="{B667AA53-1918-4C05-BF95-D1FDFCD8145E}" srcOrd="17" destOrd="0" presId="urn:microsoft.com/office/officeart/2008/layout/HorizontalMultiLevelHierarchy"/>
    <dgm:cxn modelId="{79DFEBFC-E486-44B9-B36D-EEB0B8007201}" type="presParOf" srcId="{B667AA53-1918-4C05-BF95-D1FDFCD8145E}" destId="{1CFEED97-1488-43AA-97CB-6EE65143CE20}" srcOrd="0" destOrd="0" presId="urn:microsoft.com/office/officeart/2008/layout/HorizontalMultiLevelHierarchy"/>
    <dgm:cxn modelId="{536F1756-199C-4201-A966-EF8EA129DAAE}" type="presParOf" srcId="{B667AA53-1918-4C05-BF95-D1FDFCD8145E}" destId="{6CF564CF-F034-4330-96C2-84DA62E32B44}" srcOrd="1" destOrd="0" presId="urn:microsoft.com/office/officeart/2008/layout/HorizontalMultiLevelHierarchy"/>
  </dgm:cxnLst>
  <dgm:bg/>
  <dgm:whole>
    <a:effectLst>
      <a:reflection stA="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0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69780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r">
              <a:defRPr sz="1200"/>
            </a:lvl1pPr>
          </a:lstStyle>
          <a:p>
            <a:fld id="{B8C46BBB-06CF-4BB6-BCF4-284036903F0A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2" cy="469779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2" cy="469779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r">
              <a:defRPr sz="1200"/>
            </a:lvl1pPr>
          </a:lstStyle>
          <a:p>
            <a:fld id="{65DCF890-817A-4366-B6CC-EB3AA4D1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0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9780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r">
              <a:defRPr sz="1200"/>
            </a:lvl1pPr>
          </a:lstStyle>
          <a:p>
            <a:fld id="{DAF6D2EB-D7CF-4CF5-AD53-ED95761235CE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0" tIns="46970" rIns="93940" bIns="469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40" tIns="46970" rIns="93940" bIns="469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2" cy="469779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2" cy="469779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r">
              <a:defRPr sz="1200"/>
            </a:lvl1pPr>
          </a:lstStyle>
          <a:p>
            <a:fld id="{BDEF2F9E-661E-4D48-A74C-A77454ED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4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2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5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65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6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22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EDE7-3431-4FFB-A134-4B3494FB5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69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8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7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7709" y="4447462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4" tIns="46949" rIns="93924" bIns="4694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4008704" y="8893296"/>
            <a:ext cx="3066731" cy="468154"/>
          </a:xfrm>
          <a:prstGeom prst="rect">
            <a:avLst/>
          </a:prstGeom>
          <a:noFill/>
          <a:ln>
            <a:noFill/>
          </a:ln>
        </p:spPr>
        <p:txBody>
          <a:bodyPr lIns="93924" tIns="46949" rIns="93924" bIns="46949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23</a:t>
            </a:fld>
            <a:endParaRPr lang="en-US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292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7709" y="4447462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4" tIns="93924" rIns="93924" bIns="93924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4008704" y="8893296"/>
            <a:ext cx="3066731" cy="468154"/>
          </a:xfrm>
          <a:prstGeom prst="rect">
            <a:avLst/>
          </a:prstGeom>
          <a:noFill/>
          <a:ln>
            <a:noFill/>
          </a:ln>
        </p:spPr>
        <p:txBody>
          <a:bodyPr lIns="93924" tIns="46949" rIns="93924" bIns="46949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1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09613"/>
            <a:ext cx="6300788" cy="3544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17210" y="4492245"/>
            <a:ext cx="5737673" cy="425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03" tIns="47488" rIns="95003" bIns="47488" anchor="t" anchorCtr="0">
            <a:noAutofit/>
          </a:bodyPr>
          <a:lstStyle/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062526" y="8982846"/>
            <a:ext cx="3107906" cy="47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03" tIns="47488" rIns="95003" bIns="47488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algn="r"/>
              <a:t>25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44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1B0-C4EC-470D-8C2C-7E9B489CF4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99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EDE7-3431-4FFB-A134-4B3494FB5D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6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2F9E-661E-4D48-A74C-A77454EDF5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0D98-974B-4687-8F02-B4A634373B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7EDE7-3431-4FFB-A134-4B3494FB5D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3517-206F-46F4-A793-B8DB44526C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0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3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B84E-C534-431A-81AF-BD4E57E5B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160863"/>
            <a:ext cx="9312167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5830831"/>
            <a:ext cx="8408276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4401" y="6317618"/>
            <a:ext cx="8930391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C6E7FC">
                    <a:lumMod val="25000"/>
                  </a:srgb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8165" y="6304130"/>
            <a:ext cx="746235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14377">
              <a:defRPr/>
            </a:pPr>
            <a:r>
              <a:rPr lang="en-US" sz="1200" b="1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defTabSz="914377">
                <a:defRPr/>
              </a:pPr>
              <a:t>‹#›</a:t>
            </a:fld>
            <a:endParaRPr lang="en-US" sz="1200" b="1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F00054-109B-41E6-B867-EFFD2090C701}" type="datetimeFigureOut">
              <a:rPr lang="en-US" smtClean="0">
                <a:solidFill>
                  <a:srgbClr val="003057"/>
                </a:solidFill>
              </a:rPr>
              <a:pPr defTabSz="914377"/>
              <a:t>4/15/2019</a:t>
            </a:fld>
            <a:endParaRPr lang="en-US">
              <a:solidFill>
                <a:srgbClr val="0030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srgbClr val="0030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EF9E516-FCF0-4060-987A-D492FE0C35F4}" type="slidenum">
              <a:rPr lang="en-US" smtClean="0">
                <a:solidFill>
                  <a:srgbClr val="003057"/>
                </a:solidFill>
              </a:rPr>
              <a:pPr defTabSz="914377"/>
              <a:t>‹#›</a:t>
            </a:fld>
            <a:endParaRPr lang="en-US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1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0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5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65F-F50B-46E9-9B4C-A2319D1241D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0CD-8EDC-4597-A993-7800BB2B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38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65F-F50B-46E9-9B4C-A2319D1241D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0CD-8EDC-4597-A993-7800BB2B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65F-F50B-46E9-9B4C-A2319D1241D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0CD-8EDC-4597-A993-7800BB2B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68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65F-F50B-46E9-9B4C-A2319D1241D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0CD-8EDC-4597-A993-7800BB2B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9F00054-109B-41E6-B867-EFFD2090C701}" type="datetimeFigureOut">
              <a:rPr lang="en-US" smtClean="0">
                <a:solidFill>
                  <a:srgbClr val="003057"/>
                </a:solidFill>
              </a:rPr>
              <a:pPr defTabSz="914377"/>
              <a:t>4/15/2019</a:t>
            </a:fld>
            <a:endParaRPr lang="en-US">
              <a:solidFill>
                <a:srgbClr val="0030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srgbClr val="0030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EF9E516-FCF0-4060-987A-D492FE0C35F4}" type="slidenum">
              <a:rPr lang="en-US" smtClean="0">
                <a:solidFill>
                  <a:srgbClr val="003057"/>
                </a:solidFill>
              </a:rPr>
              <a:pPr defTabSz="914377"/>
              <a:t>‹#›</a:t>
            </a:fld>
            <a:endParaRPr lang="en-US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00054-109B-41E6-B867-EFFD2090C70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9E516-FCF0-4060-987A-D492FE0C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 userDrawn="1"/>
        </p:nvSpPr>
        <p:spPr>
          <a:xfrm rot="10800000" flipH="1" flipV="1">
            <a:off x="9499943" y="-1"/>
            <a:ext cx="2684915" cy="68707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96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9874907" y="-7457"/>
            <a:ext cx="2325509" cy="6878157"/>
          </a:xfrm>
          <a:custGeom>
            <a:avLst/>
            <a:gdLst>
              <a:gd name="connsiteX0" fmla="*/ 2203243 w 2325509"/>
              <a:gd name="connsiteY0" fmla="*/ 0 h 6878157"/>
              <a:gd name="connsiteX1" fmla="*/ 2325509 w 2325509"/>
              <a:gd name="connsiteY1" fmla="*/ 0 h 6878157"/>
              <a:gd name="connsiteX2" fmla="*/ 2325509 w 2325509"/>
              <a:gd name="connsiteY2" fmla="*/ 6878157 h 6878157"/>
              <a:gd name="connsiteX3" fmla="*/ 0 w 2325509"/>
              <a:gd name="connsiteY3" fmla="*/ 6878157 h 6878157"/>
              <a:gd name="connsiteX4" fmla="*/ 170264 w 2325509"/>
              <a:gd name="connsiteY4" fmla="*/ 6783617 h 6878157"/>
              <a:gd name="connsiteX5" fmla="*/ 2167774 w 2325509"/>
              <a:gd name="connsiteY5" fmla="*/ 417846 h 6878157"/>
              <a:gd name="connsiteX6" fmla="*/ 2203243 w 2325509"/>
              <a:gd name="connsiteY6" fmla="*/ 0 h 687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509" h="6878157">
                <a:moveTo>
                  <a:pt x="2203243" y="0"/>
                </a:moveTo>
                <a:lnTo>
                  <a:pt x="2325509" y="0"/>
                </a:lnTo>
                <a:lnTo>
                  <a:pt x="2325509" y="6878157"/>
                </a:lnTo>
                <a:lnTo>
                  <a:pt x="0" y="6878157"/>
                </a:lnTo>
                <a:lnTo>
                  <a:pt x="170264" y="6783617"/>
                </a:lnTo>
                <a:cubicBezTo>
                  <a:pt x="1103191" y="6089061"/>
                  <a:pt x="1860052" y="3635971"/>
                  <a:pt x="2167774" y="417846"/>
                </a:cubicBezTo>
                <a:lnTo>
                  <a:pt x="22032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01" y="5880100"/>
            <a:ext cx="1863564" cy="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B65F-F50B-46E9-9B4C-A2319D1241D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90CD-8EDC-4597-A993-7800BB2BC2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 flipH="1" flipV="1">
            <a:off x="9499943" y="-1"/>
            <a:ext cx="2684915" cy="68707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96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9874907" y="-7457"/>
            <a:ext cx="2325509" cy="6878157"/>
          </a:xfrm>
          <a:custGeom>
            <a:avLst/>
            <a:gdLst>
              <a:gd name="connsiteX0" fmla="*/ 2203243 w 2325509"/>
              <a:gd name="connsiteY0" fmla="*/ 0 h 6878157"/>
              <a:gd name="connsiteX1" fmla="*/ 2325509 w 2325509"/>
              <a:gd name="connsiteY1" fmla="*/ 0 h 6878157"/>
              <a:gd name="connsiteX2" fmla="*/ 2325509 w 2325509"/>
              <a:gd name="connsiteY2" fmla="*/ 6878157 h 6878157"/>
              <a:gd name="connsiteX3" fmla="*/ 0 w 2325509"/>
              <a:gd name="connsiteY3" fmla="*/ 6878157 h 6878157"/>
              <a:gd name="connsiteX4" fmla="*/ 170264 w 2325509"/>
              <a:gd name="connsiteY4" fmla="*/ 6783617 h 6878157"/>
              <a:gd name="connsiteX5" fmla="*/ 2167774 w 2325509"/>
              <a:gd name="connsiteY5" fmla="*/ 417846 h 6878157"/>
              <a:gd name="connsiteX6" fmla="*/ 2203243 w 2325509"/>
              <a:gd name="connsiteY6" fmla="*/ 0 h 687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509" h="6878157">
                <a:moveTo>
                  <a:pt x="2203243" y="0"/>
                </a:moveTo>
                <a:lnTo>
                  <a:pt x="2325509" y="0"/>
                </a:lnTo>
                <a:lnTo>
                  <a:pt x="2325509" y="6878157"/>
                </a:lnTo>
                <a:lnTo>
                  <a:pt x="0" y="6878157"/>
                </a:lnTo>
                <a:lnTo>
                  <a:pt x="170264" y="6783617"/>
                </a:lnTo>
                <a:cubicBezTo>
                  <a:pt x="1103191" y="6089061"/>
                  <a:pt x="1860052" y="3635971"/>
                  <a:pt x="2167774" y="417846"/>
                </a:cubicBezTo>
                <a:lnTo>
                  <a:pt x="22032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01" y="5880100"/>
            <a:ext cx="1863564" cy="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meetings.npfmc.org/CommentReview/DownloadFile?p=13252b3a-482b-4009-85ad-727d01384735.pdf&amp;fileName=B2%202019%20ADP.pdf" TargetMode="External"/><Relationship Id="rId3" Type="http://schemas.openxmlformats.org/officeDocument/2006/relationships/hyperlink" Target="https://www.fisheries.noaa.gov/resource/document/north-pacific-observer-sampling-manual" TargetMode="External"/><Relationship Id="rId7" Type="http://schemas.openxmlformats.org/officeDocument/2006/relationships/hyperlink" Target="https://www.afsc.noaa.gov/Publications/AFSC-TM/NOAA-TM-AFSC-379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afsc.noaa.gov/Publications/AFSC-TM/NOAA-TM-AFSC-288.pdf" TargetMode="External"/><Relationship Id="rId5" Type="http://schemas.openxmlformats.org/officeDocument/2006/relationships/hyperlink" Target="http://www.afsc.noaa.gov/Publications/AFSC-TM/NOAA-TM-AFSC-286.pdf" TargetMode="External"/><Relationship Id="rId4" Type="http://schemas.openxmlformats.org/officeDocument/2006/relationships/hyperlink" Target="https://www.afsc.noaa.gov/Publications/ProcRpt/PR2018-02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534" y="682100"/>
            <a:ext cx="119634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Pacific Groundfish Observer Program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Genetics Sampling Methods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3053" y="3975007"/>
            <a:ext cx="4572000" cy="1655763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NPFMC Salmon Bycatch Workshop</a:t>
            </a:r>
          </a:p>
          <a:p>
            <a:pPr algn="l">
              <a:spcBef>
                <a:spcPts val="12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April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15 – 16,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2019</a:t>
            </a:r>
          </a:p>
          <a:p>
            <a:pPr algn="l">
              <a:spcBef>
                <a:spcPts val="12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Alaska Fishery Science Center, Seattle</a:t>
            </a:r>
          </a:p>
          <a:p>
            <a:pPr algn="l">
              <a:spcBef>
                <a:spcPts val="12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329363" y="3975007"/>
            <a:ext cx="5243788" cy="1940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Presented by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Jennifer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Cahalan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Pacific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States Marine Fisheries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Commission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Marlon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Concepcion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Fisheries Monitoring and Analysis Division, AFSC, NMFS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ChangeAspect="1"/>
          </p:cNvSpPr>
          <p:nvPr/>
        </p:nvSpPr>
        <p:spPr>
          <a:xfrm>
            <a:off x="6187520" y="4273152"/>
            <a:ext cx="1120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199" y="1300686"/>
            <a:ext cx="5596467" cy="4351338"/>
          </a:xfrm>
        </p:spPr>
        <p:txBody>
          <a:bodyPr/>
          <a:lstStyle/>
          <a:p>
            <a:r>
              <a:rPr lang="en-US" dirty="0"/>
              <a:t>GOA pollock fisheries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solidFill>
                  <a:prstClr val="black"/>
                </a:solidFill>
              </a:rPr>
              <a:t>Collect </a:t>
            </a:r>
            <a:r>
              <a:rPr lang="en-US" sz="2600" smtClean="0">
                <a:solidFill>
                  <a:prstClr val="black"/>
                </a:solidFill>
              </a:rPr>
              <a:t>tissues </a:t>
            </a:r>
            <a:r>
              <a:rPr lang="en-US" sz="2600" dirty="0">
                <a:solidFill>
                  <a:prstClr val="black"/>
                </a:solidFill>
              </a:rPr>
              <a:t>from 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1 of 10 Chinook salmon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1 of 30 chum salmon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</a:rPr>
              <a:t>At-sea sampled Hauls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Shoreside observed trips </a:t>
            </a:r>
          </a:p>
          <a:p>
            <a:pPr marL="685800" lvl="2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(partial coverage)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668867" y="1385354"/>
            <a:ext cx="5350933" cy="343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Amendment 91 BSAI FMP</a:t>
            </a:r>
          </a:p>
          <a:p>
            <a:r>
              <a:rPr lang="en-US" dirty="0"/>
              <a:t>BSAI pollock fishery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Collect </a:t>
            </a:r>
            <a:r>
              <a:rPr lang="en-US" sz="2600" dirty="0" smtClean="0">
                <a:solidFill>
                  <a:prstClr val="black"/>
                </a:solidFill>
              </a:rPr>
              <a:t>tissues </a:t>
            </a:r>
            <a:r>
              <a:rPr lang="en-US" sz="2600" dirty="0">
                <a:solidFill>
                  <a:prstClr val="black"/>
                </a:solidFill>
              </a:rPr>
              <a:t>from </a:t>
            </a:r>
          </a:p>
          <a:p>
            <a:pPr marL="1200150" lvl="2" indent="-285750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1 of 10 Chinook salmon</a:t>
            </a:r>
          </a:p>
          <a:p>
            <a:pPr marL="1200150" lvl="2" indent="-285750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1 in 30 chum salmon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Full coverage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At-sea (</a:t>
            </a:r>
            <a:r>
              <a:rPr lang="en-US" sz="2600" dirty="0" smtClean="0">
                <a:solidFill>
                  <a:prstClr val="black"/>
                </a:solidFill>
              </a:rPr>
              <a:t>CP/</a:t>
            </a:r>
            <a:r>
              <a:rPr lang="en-US" sz="2600" dirty="0" err="1" smtClean="0">
                <a:solidFill>
                  <a:prstClr val="black"/>
                </a:solidFill>
              </a:rPr>
              <a:t>Ms</a:t>
            </a:r>
            <a:r>
              <a:rPr lang="en-US" sz="2600" dirty="0">
                <a:solidFill>
                  <a:prstClr val="black"/>
                </a:solidFill>
              </a:rPr>
              <a:t>) &amp; shoreside (CVs)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3" name="Rectangle 142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9" name="Right Arrow 158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0" name="Rectangle 159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161" name="Pentagon 160"/>
          <p:cNvSpPr/>
          <p:nvPr/>
        </p:nvSpPr>
        <p:spPr>
          <a:xfrm>
            <a:off x="1429342" y="5358042"/>
            <a:ext cx="5362298" cy="301752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itle 3"/>
          <p:cNvSpPr txBox="1">
            <a:spLocks/>
          </p:cNvSpPr>
          <p:nvPr/>
        </p:nvSpPr>
        <p:spPr>
          <a:xfrm>
            <a:off x="838200" y="25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7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ChangeAspect="1"/>
          </p:cNvSpPr>
          <p:nvPr/>
        </p:nvSpPr>
        <p:spPr>
          <a:xfrm>
            <a:off x="6349454" y="4192855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2012 - 2013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199" y="1309149"/>
            <a:ext cx="5596467" cy="3221370"/>
          </a:xfrm>
        </p:spPr>
        <p:txBody>
          <a:bodyPr/>
          <a:lstStyle/>
          <a:p>
            <a:r>
              <a:rPr lang="en-US" dirty="0"/>
              <a:t>GOA pollock fisheries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solidFill>
                  <a:prstClr val="black"/>
                </a:solidFill>
              </a:rPr>
              <a:t>Collect </a:t>
            </a:r>
            <a:r>
              <a:rPr lang="en-US" sz="2600" smtClean="0">
                <a:solidFill>
                  <a:prstClr val="black"/>
                </a:solidFill>
              </a:rPr>
              <a:t>tissues </a:t>
            </a:r>
            <a:r>
              <a:rPr lang="en-US" sz="2600" dirty="0">
                <a:solidFill>
                  <a:prstClr val="black"/>
                </a:solidFill>
              </a:rPr>
              <a:t>from 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1 of 10 Chinook salmon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1 of 30 chum salmon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Observed trips (partial coverage)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Shoreside only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sp>
        <p:nvSpPr>
          <p:cNvPr id="84" name="Content Placeholder 5"/>
          <p:cNvSpPr>
            <a:spLocks noGrp="1"/>
          </p:cNvSpPr>
          <p:nvPr>
            <p:ph sz="half" idx="1"/>
          </p:nvPr>
        </p:nvSpPr>
        <p:spPr>
          <a:xfrm>
            <a:off x="662152" y="1385354"/>
            <a:ext cx="5357648" cy="3437299"/>
          </a:xfrm>
        </p:spPr>
        <p:txBody>
          <a:bodyPr/>
          <a:lstStyle/>
          <a:p>
            <a:r>
              <a:rPr lang="en-US" dirty="0"/>
              <a:t>BSAI pollock fishery (A91)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Collect </a:t>
            </a:r>
            <a:r>
              <a:rPr lang="en-US" sz="2600" dirty="0" smtClean="0">
                <a:solidFill>
                  <a:prstClr val="black"/>
                </a:solidFill>
              </a:rPr>
              <a:t>tissues </a:t>
            </a:r>
            <a:r>
              <a:rPr lang="en-US" sz="2600" dirty="0">
                <a:solidFill>
                  <a:prstClr val="black"/>
                </a:solidFill>
              </a:rPr>
              <a:t>from </a:t>
            </a:r>
          </a:p>
          <a:p>
            <a:pPr marL="1200150" lvl="2" indent="-285750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1 of 10 Chinook salmon</a:t>
            </a:r>
          </a:p>
          <a:p>
            <a:pPr marL="1200150" lvl="2" indent="-285750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1 in 30 chum salmon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Full coverage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At-sea (</a:t>
            </a:r>
            <a:r>
              <a:rPr lang="en-US" sz="2600" dirty="0" smtClean="0">
                <a:solidFill>
                  <a:prstClr val="black"/>
                </a:solidFill>
              </a:rPr>
              <a:t>CP/</a:t>
            </a:r>
            <a:r>
              <a:rPr lang="en-US" sz="2600" dirty="0" err="1" smtClean="0">
                <a:solidFill>
                  <a:prstClr val="black"/>
                </a:solidFill>
              </a:rPr>
              <a:t>Ms</a:t>
            </a:r>
            <a:r>
              <a:rPr lang="en-US" sz="2600" dirty="0">
                <a:solidFill>
                  <a:prstClr val="black"/>
                </a:solidFill>
              </a:rPr>
              <a:t>) &amp; shoreside (CVs)</a:t>
            </a:r>
          </a:p>
          <a:p>
            <a:pPr lvl="1"/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3" name="Rectangle 142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9" name="Right Arrow 158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0" name="Rectangle 159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161" name="Pentagon 160"/>
          <p:cNvSpPr/>
          <p:nvPr/>
        </p:nvSpPr>
        <p:spPr>
          <a:xfrm>
            <a:off x="1429342" y="5358042"/>
            <a:ext cx="6100784" cy="301752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itle 3"/>
          <p:cNvSpPr txBox="1">
            <a:spLocks/>
          </p:cNvSpPr>
          <p:nvPr/>
        </p:nvSpPr>
        <p:spPr>
          <a:xfrm>
            <a:off x="838200" y="25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8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ChangeAspect="1"/>
          </p:cNvSpPr>
          <p:nvPr/>
        </p:nvSpPr>
        <p:spPr>
          <a:xfrm>
            <a:off x="7819556" y="4185558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2014 - 2015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199" y="1385354"/>
            <a:ext cx="5596467" cy="2933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Amendment 93 GOA FMP (2013)</a:t>
            </a:r>
          </a:p>
          <a:p>
            <a:r>
              <a:rPr lang="en-US" dirty="0"/>
              <a:t>GOA pollock fisheries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Collect tissues from every Chinook and chum salmon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At-sea samples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Shoreside observed trips </a:t>
            </a:r>
          </a:p>
          <a:p>
            <a:pPr lvl="2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(partial coverage)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sp>
        <p:nvSpPr>
          <p:cNvPr id="85" name="Content Placeholder 5"/>
          <p:cNvSpPr>
            <a:spLocks noGrp="1"/>
          </p:cNvSpPr>
          <p:nvPr>
            <p:ph sz="half" idx="1"/>
          </p:nvPr>
        </p:nvSpPr>
        <p:spPr>
          <a:xfrm>
            <a:off x="662152" y="1413635"/>
            <a:ext cx="5357648" cy="3437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BSAI pollock fishery (A91)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Collect tissues </a:t>
            </a:r>
            <a:r>
              <a:rPr lang="en-US" sz="2600" dirty="0" smtClean="0">
                <a:solidFill>
                  <a:prstClr val="black"/>
                </a:solidFill>
              </a:rPr>
              <a:t>from </a:t>
            </a:r>
            <a:endParaRPr lang="en-US" sz="2600" dirty="0">
              <a:solidFill>
                <a:prstClr val="black"/>
              </a:solidFill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1 of 10 Chinook salmon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1 in 30 chum salmon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Full coverage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At-sea (</a:t>
            </a:r>
            <a:r>
              <a:rPr lang="en-US" sz="2600" dirty="0" smtClean="0">
                <a:solidFill>
                  <a:prstClr val="black"/>
                </a:solidFill>
              </a:rPr>
              <a:t>CP/</a:t>
            </a:r>
            <a:r>
              <a:rPr lang="en-US" sz="2600" dirty="0" err="1" smtClean="0">
                <a:solidFill>
                  <a:prstClr val="black"/>
                </a:solidFill>
              </a:rPr>
              <a:t>Ms</a:t>
            </a:r>
            <a:r>
              <a:rPr lang="en-US" sz="2600" dirty="0">
                <a:solidFill>
                  <a:prstClr val="black"/>
                </a:solidFill>
              </a:rPr>
              <a:t>) &amp; shoreside (CVs)</a:t>
            </a:r>
          </a:p>
          <a:p>
            <a:pPr lvl="1"/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4" name="Rectangle 143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149" name="Rectangle 148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0" name="Right Arrow 159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1" name="Rectangle 160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162" name="Pentagon 161"/>
          <p:cNvSpPr/>
          <p:nvPr/>
        </p:nvSpPr>
        <p:spPr>
          <a:xfrm>
            <a:off x="1429342" y="5358042"/>
            <a:ext cx="7618706" cy="301752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itle 3"/>
          <p:cNvSpPr txBox="1">
            <a:spLocks/>
          </p:cNvSpPr>
          <p:nvPr/>
        </p:nvSpPr>
        <p:spPr>
          <a:xfrm>
            <a:off x="838200" y="25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7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ChangeAspect="1"/>
          </p:cNvSpPr>
          <p:nvPr/>
        </p:nvSpPr>
        <p:spPr>
          <a:xfrm>
            <a:off x="9353723" y="4210959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2016 - 2019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85354"/>
            <a:ext cx="5181600" cy="3437299"/>
          </a:xfrm>
        </p:spPr>
        <p:txBody>
          <a:bodyPr/>
          <a:lstStyle/>
          <a:p>
            <a:r>
              <a:rPr lang="en-US" dirty="0"/>
              <a:t>BSAI pollock fishery (A91)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Collect tissues from </a:t>
            </a:r>
          </a:p>
          <a:p>
            <a:pPr marL="1200150" lvl="2" indent="-285750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1 of 10 Chinook salmon</a:t>
            </a:r>
          </a:p>
          <a:p>
            <a:pPr marL="1200150" lvl="2" indent="-285750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1 in 30 chum salmon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Full coverage</a:t>
            </a:r>
          </a:p>
          <a:p>
            <a:pPr marL="742950" lvl="1" indent="-285750"/>
            <a:r>
              <a:rPr lang="en-US" sz="2600" dirty="0">
                <a:solidFill>
                  <a:prstClr val="black"/>
                </a:solidFill>
              </a:rPr>
              <a:t>At-sea (CPs) &amp; shoreside (CVs)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199" y="1385354"/>
            <a:ext cx="5596467" cy="2647913"/>
          </a:xfrm>
        </p:spPr>
        <p:txBody>
          <a:bodyPr/>
          <a:lstStyle/>
          <a:p>
            <a:r>
              <a:rPr lang="en-US" dirty="0"/>
              <a:t>GOA pollock fisheries (A93)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Collect tissues from every Chinook and chum salmon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At-sea samples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Shoreside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  <a:r>
              <a:rPr lang="en-US" sz="2400" dirty="0">
                <a:solidFill>
                  <a:prstClr val="black"/>
                </a:solidFill>
              </a:rPr>
              <a:t> trips </a:t>
            </a:r>
          </a:p>
          <a:p>
            <a:pPr lvl="2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(partial coverage)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1" name="Rectangle 140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7" name="Right Arrow 156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8" name="Rectangle 157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159" name="Pentagon 158"/>
          <p:cNvSpPr/>
          <p:nvPr/>
        </p:nvSpPr>
        <p:spPr>
          <a:xfrm>
            <a:off x="1429341" y="5358042"/>
            <a:ext cx="9185911" cy="301752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itle 3"/>
          <p:cNvSpPr txBox="1">
            <a:spLocks/>
          </p:cNvSpPr>
          <p:nvPr/>
        </p:nvSpPr>
        <p:spPr>
          <a:xfrm>
            <a:off x="838200" y="25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0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Specific Data Collections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 91 Bering Sea pollock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3042"/>
            <a:ext cx="10515600" cy="4906538"/>
          </a:xfrm>
        </p:spPr>
        <p:txBody>
          <a:bodyPr>
            <a:normAutofit/>
          </a:bodyPr>
          <a:lstStyle/>
          <a:p>
            <a:r>
              <a:rPr lang="en-US" dirty="0"/>
              <a:t>Complete enumeration of all bycaught salmon</a:t>
            </a:r>
          </a:p>
          <a:p>
            <a:pPr lvl="1"/>
            <a:r>
              <a:rPr lang="en-US" dirty="0"/>
              <a:t>Industry sorts and retains all salmon until counted by observer</a:t>
            </a:r>
          </a:p>
          <a:p>
            <a:r>
              <a:rPr lang="en-US" dirty="0"/>
              <a:t>Biological Data collected (designated salmon collection box)</a:t>
            </a:r>
          </a:p>
          <a:p>
            <a:pPr lvl="1"/>
            <a:r>
              <a:rPr lang="en-US" dirty="0"/>
              <a:t>All species </a:t>
            </a:r>
          </a:p>
          <a:p>
            <a:pPr lvl="2"/>
            <a:r>
              <a:rPr lang="en-US" dirty="0"/>
              <a:t>Sex, length, weight data</a:t>
            </a:r>
          </a:p>
          <a:p>
            <a:pPr lvl="2"/>
            <a:r>
              <a:rPr lang="en-US" dirty="0"/>
              <a:t>FMA ID </a:t>
            </a:r>
            <a:r>
              <a:rPr lang="en-US" dirty="0" smtClean="0"/>
              <a:t>scale</a:t>
            </a:r>
            <a:endParaRPr lang="en-US" dirty="0"/>
          </a:p>
          <a:p>
            <a:pPr lvl="2"/>
            <a:r>
              <a:rPr lang="en-US" dirty="0"/>
              <a:t>Snouts if adipose fin clipped</a:t>
            </a:r>
          </a:p>
          <a:p>
            <a:pPr lvl="1"/>
            <a:r>
              <a:rPr lang="en-US" dirty="0"/>
              <a:t>King and Chum salmon</a:t>
            </a:r>
          </a:p>
          <a:p>
            <a:pPr lvl="2"/>
            <a:r>
              <a:rPr lang="en-US" dirty="0"/>
              <a:t>Data from systematic random sample ONLY (Pella and Geiger, 2009)</a:t>
            </a:r>
          </a:p>
          <a:p>
            <a:pPr lvl="2"/>
            <a:r>
              <a:rPr lang="en-US" dirty="0"/>
              <a:t>Every 10</a:t>
            </a:r>
            <a:r>
              <a:rPr lang="en-US" baseline="30000" dirty="0"/>
              <a:t>th</a:t>
            </a:r>
            <a:r>
              <a:rPr lang="en-US" dirty="0"/>
              <a:t> Chinook salmon; Every 30</a:t>
            </a:r>
            <a:r>
              <a:rPr lang="en-US" baseline="30000" dirty="0"/>
              <a:t>th</a:t>
            </a:r>
            <a:r>
              <a:rPr lang="en-US" dirty="0"/>
              <a:t> Chum salmon</a:t>
            </a:r>
          </a:p>
          <a:p>
            <a:pPr lvl="2"/>
            <a:r>
              <a:rPr lang="en-US" dirty="0"/>
              <a:t>Tissue sample for genetic analysis (PAP + scales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Specific Data Collections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Bering Sea non-pollock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3042"/>
            <a:ext cx="10515600" cy="49065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Salmon in samples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r>
              <a:rPr lang="en-US" dirty="0"/>
              <a:t> observer identifies species, counts, weights, and determines sex</a:t>
            </a:r>
          </a:p>
          <a:p>
            <a:r>
              <a:rPr lang="en-US" dirty="0"/>
              <a:t>Biological Data </a:t>
            </a:r>
            <a:r>
              <a:rPr lang="en-US" dirty="0" smtClean="0"/>
              <a:t>collected</a:t>
            </a:r>
            <a:endParaRPr lang="en-US" strike="sngStrike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All species </a:t>
            </a:r>
          </a:p>
          <a:p>
            <a:pPr lvl="2"/>
            <a:r>
              <a:rPr lang="en-US" dirty="0"/>
              <a:t>Sex, length, weight data</a:t>
            </a:r>
          </a:p>
          <a:p>
            <a:pPr lvl="2"/>
            <a:r>
              <a:rPr lang="en-US" dirty="0" smtClean="0"/>
              <a:t>FMA ID </a:t>
            </a:r>
            <a:r>
              <a:rPr lang="en-US" dirty="0"/>
              <a:t>scale</a:t>
            </a:r>
          </a:p>
          <a:p>
            <a:pPr lvl="2"/>
            <a:r>
              <a:rPr lang="en-US" dirty="0"/>
              <a:t>Snouts if adipose fin clipped</a:t>
            </a:r>
          </a:p>
        </p:txBody>
      </p:sp>
    </p:spTree>
    <p:extLst>
      <p:ext uri="{BB962C8B-B14F-4D97-AF65-F5344CB8AC3E}">
        <p14:creationId xmlns:p14="http://schemas.microsoft.com/office/powerpoint/2010/main" val="28224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Specific Data Collections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 93 Gulf of Alaska pollock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3042"/>
            <a:ext cx="10515600" cy="4906538"/>
          </a:xfrm>
        </p:spPr>
        <p:txBody>
          <a:bodyPr>
            <a:normAutofit/>
          </a:bodyPr>
          <a:lstStyle/>
          <a:p>
            <a:r>
              <a:rPr lang="en-US" dirty="0"/>
              <a:t>Complete enumeration of all bycaught salmon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observed trips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salmon </a:t>
            </a:r>
            <a:r>
              <a:rPr lang="en-US" dirty="0" smtClean="0"/>
              <a:t>counted </a:t>
            </a:r>
            <a:r>
              <a:rPr lang="en-US" dirty="0"/>
              <a:t>by </a:t>
            </a:r>
            <a:r>
              <a:rPr lang="en-US" dirty="0" smtClean="0"/>
              <a:t>vessel observer </a:t>
            </a:r>
            <a:r>
              <a:rPr lang="en-US" dirty="0"/>
              <a:t>shoreside</a:t>
            </a:r>
          </a:p>
          <a:p>
            <a:pPr lvl="1"/>
            <a:r>
              <a:rPr lang="en-US" dirty="0"/>
              <a:t>At sea collect biological data from salmon in sample (only)</a:t>
            </a:r>
          </a:p>
          <a:p>
            <a:pPr lvl="1"/>
            <a:r>
              <a:rPr lang="en-US" dirty="0"/>
              <a:t>At plant collect biological data from all Chinook and chum salmon</a:t>
            </a:r>
          </a:p>
          <a:p>
            <a:r>
              <a:rPr lang="en-US" dirty="0" smtClean="0"/>
              <a:t>Biological </a:t>
            </a:r>
            <a:r>
              <a:rPr lang="en-US" dirty="0"/>
              <a:t>data collections</a:t>
            </a:r>
          </a:p>
          <a:p>
            <a:pPr lvl="1"/>
            <a:r>
              <a:rPr lang="en-US" dirty="0"/>
              <a:t>Chinook and chum salmon </a:t>
            </a:r>
          </a:p>
          <a:p>
            <a:pPr lvl="2"/>
            <a:r>
              <a:rPr lang="en-US" dirty="0"/>
              <a:t>Tissue sample (PAP + scales)</a:t>
            </a:r>
          </a:p>
          <a:p>
            <a:pPr lvl="2"/>
            <a:r>
              <a:rPr lang="en-US" dirty="0" smtClean="0"/>
              <a:t>FMA ID </a:t>
            </a:r>
            <a:r>
              <a:rPr lang="en-US" dirty="0"/>
              <a:t>scale every 20</a:t>
            </a:r>
            <a:r>
              <a:rPr lang="en-US" baseline="30000" dirty="0"/>
              <a:t>th</a:t>
            </a:r>
            <a:r>
              <a:rPr lang="en-US" dirty="0"/>
              <a:t> salmon</a:t>
            </a:r>
          </a:p>
          <a:p>
            <a:pPr lvl="2"/>
            <a:r>
              <a:rPr lang="en-US" dirty="0"/>
              <a:t>Sex, length, weight data, snout if adipose fin clipped</a:t>
            </a:r>
          </a:p>
          <a:p>
            <a:pPr lvl="1"/>
            <a:r>
              <a:rPr lang="en-US" dirty="0"/>
              <a:t>Other salmon species</a:t>
            </a:r>
          </a:p>
          <a:p>
            <a:pPr lvl="2"/>
            <a:r>
              <a:rPr lang="en-US" dirty="0" smtClean="0"/>
              <a:t>FMA ID </a:t>
            </a:r>
            <a:r>
              <a:rPr lang="en-US" dirty="0"/>
              <a:t>scale </a:t>
            </a:r>
          </a:p>
          <a:p>
            <a:pPr lvl="2"/>
            <a:r>
              <a:rPr lang="en-US" dirty="0" smtClean="0"/>
              <a:t>Sex</a:t>
            </a:r>
            <a:r>
              <a:rPr lang="en-US" dirty="0"/>
              <a:t>, length, weight data, </a:t>
            </a:r>
            <a:r>
              <a:rPr lang="en-US" dirty="0" smtClean="0"/>
              <a:t>snouts </a:t>
            </a:r>
            <a:r>
              <a:rPr lang="en-US" dirty="0"/>
              <a:t>if adipose fin </a:t>
            </a:r>
            <a:r>
              <a:rPr lang="en-US" dirty="0" smtClean="0"/>
              <a:t>clipped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55600"/>
            <a:ext cx="301413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BSAI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20798" y="740737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131" y="1026536"/>
            <a:ext cx="212090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Pollock Fishery (A91)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94" y="1749459"/>
            <a:ext cx="200421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CP/Ms (haul level)  Plants (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offload level)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7133" y="2470673"/>
            <a:ext cx="12699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 /Chum 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5" y="3034396"/>
            <a:ext cx="1897855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Genetics(10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/30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(20 chum per vessel/cruise)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20798" y="1364665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0"/>
          </p:cNvCxnSpPr>
          <p:nvPr/>
        </p:nvCxnSpPr>
        <p:spPr>
          <a:xfrm flipH="1">
            <a:off x="982133" y="2344653"/>
            <a:ext cx="8467" cy="126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0600" y="2804079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86466" y="2457768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347912" y="3037947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58" name="Elbow Connector 57"/>
          <p:cNvCxnSpPr>
            <a:stCxn id="12" idx="1"/>
          </p:cNvCxnSpPr>
          <p:nvPr/>
        </p:nvCxnSpPr>
        <p:spPr>
          <a:xfrm rot="10800000" flipV="1">
            <a:off x="144991" y="1195813"/>
            <a:ext cx="329141" cy="407045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3876" y="5266267"/>
            <a:ext cx="68051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1848" y="5073718"/>
            <a:ext cx="227541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CVs (@ sea, sample level)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3734864" y="4704917"/>
            <a:ext cx="126259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species 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3638025" y="5377224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3570816" y="724019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43198" y="1026278"/>
            <a:ext cx="212090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Non-pollock fisheries</a:t>
            </a:r>
            <a:endParaRPr lang="en-US" sz="16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803648" y="1378032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783421" y="1755017"/>
            <a:ext cx="221403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vessels (sample level)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379785" y="2448488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species</a:t>
            </a:r>
            <a:endParaRPr lang="en-US" sz="1600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004733" y="2101367"/>
            <a:ext cx="0" cy="3471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910014" y="3034396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20451" y="362486"/>
            <a:ext cx="301413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7447490" y="723106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262688" y="1016322"/>
            <a:ext cx="226483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Pollock Fishery (A93-CV)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6323276" y="1734119"/>
            <a:ext cx="214365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 level (@ sea)  Offload level (@ plant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5895444" y="2536657"/>
            <a:ext cx="12699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King/Chum  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5802309" y="3110192"/>
            <a:ext cx="148166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Genetics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</a:t>
            </a:r>
          </a:p>
          <a:p>
            <a:r>
              <a:rPr lang="en-US" sz="1600" dirty="0" smtClean="0"/>
              <a:t>(every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Snout if no adipose fin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270215" y="1378032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640507" y="2338166"/>
            <a:ext cx="0" cy="188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443660" y="2875211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265991" y="2534710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7397221" y="3124335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926390" y="2897508"/>
            <a:ext cx="0" cy="233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9644587" y="731303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895288" y="1025365"/>
            <a:ext cx="212090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Non-pollock fisheries</a:t>
            </a:r>
            <a:endParaRPr lang="en-US" sz="1600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9955738" y="1377119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0545758" y="3140013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11207221" y="2808055"/>
            <a:ext cx="5290" cy="323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707307" y="2346674"/>
            <a:ext cx="0" cy="188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8848721" y="1762813"/>
            <a:ext cx="221403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vessels (sample level)</a:t>
            </a:r>
            <a:endParaRPr lang="en-US" sz="1600" dirty="0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9388995" y="2115756"/>
            <a:ext cx="9529" cy="3549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9018056" y="2453373"/>
            <a:ext cx="12699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King/Chum  </a:t>
            </a:r>
            <a:endParaRPr lang="en-US" sz="1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402354" y="2451413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10814566" y="2092092"/>
            <a:ext cx="9529" cy="3549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9011705" y="3017685"/>
            <a:ext cx="148166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Genetics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</a:t>
            </a:r>
          </a:p>
          <a:p>
            <a:r>
              <a:rPr lang="en-US" sz="1600" dirty="0" smtClean="0"/>
              <a:t>(every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9724490" y="2792545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62" idx="3"/>
            <a:endCxn id="72" idx="1"/>
          </p:cNvCxnSpPr>
          <p:nvPr/>
        </p:nvCxnSpPr>
        <p:spPr>
          <a:xfrm flipV="1">
            <a:off x="3107265" y="4874194"/>
            <a:ext cx="627599" cy="368801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297658" y="5901286"/>
            <a:ext cx="191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Salmon delivered by BSAI pollock CVs</a:t>
            </a:r>
            <a:endParaRPr lang="en-US" sz="1600" dirty="0"/>
          </a:p>
        </p:txBody>
      </p:sp>
      <p:cxnSp>
        <p:nvCxnSpPr>
          <p:cNvPr id="166" name="Straight Arrow Connector 165"/>
          <p:cNvCxnSpPr>
            <a:stCxn id="72" idx="2"/>
          </p:cNvCxnSpPr>
          <p:nvPr/>
        </p:nvCxnSpPr>
        <p:spPr>
          <a:xfrm flipH="1">
            <a:off x="4357691" y="5043471"/>
            <a:ext cx="8468" cy="333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929467" y="2804770"/>
            <a:ext cx="0" cy="2473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495800" y="2787042"/>
            <a:ext cx="0" cy="252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5" idx="3"/>
            <a:endCxn id="36" idx="0"/>
          </p:cNvCxnSpPr>
          <p:nvPr/>
        </p:nvCxnSpPr>
        <p:spPr>
          <a:xfrm>
            <a:off x="2268009" y="2041847"/>
            <a:ext cx="178857" cy="41592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55600"/>
            <a:ext cx="30141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BSAI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20798" y="740737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131" y="1026536"/>
            <a:ext cx="212090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Pollock Fishery (A91)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94" y="1749459"/>
            <a:ext cx="200421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CP/Ms (haul level)  Plants (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offload level)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7133" y="2470673"/>
            <a:ext cx="126999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 /Chum 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5" y="3034396"/>
            <a:ext cx="1897855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Genetics(10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/30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(20 chum per vessel/cruise)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20798" y="1364665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0"/>
          </p:cNvCxnSpPr>
          <p:nvPr/>
        </p:nvCxnSpPr>
        <p:spPr>
          <a:xfrm flipH="1">
            <a:off x="982133" y="2344653"/>
            <a:ext cx="8467" cy="126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0600" y="2804079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86466" y="2457768"/>
            <a:ext cx="132079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347912" y="3037947"/>
            <a:ext cx="145626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58" name="Elbow Connector 57"/>
          <p:cNvCxnSpPr>
            <a:stCxn id="12" idx="1"/>
          </p:cNvCxnSpPr>
          <p:nvPr/>
        </p:nvCxnSpPr>
        <p:spPr>
          <a:xfrm rot="10800000" flipV="1">
            <a:off x="144991" y="1195813"/>
            <a:ext cx="329141" cy="407045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3876" y="5266267"/>
            <a:ext cx="68051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1848" y="5073718"/>
            <a:ext cx="227541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CVs (@ sea, sample level)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3734864" y="4704917"/>
            <a:ext cx="126259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species 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3638025" y="5377224"/>
            <a:ext cx="145626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3570816" y="724019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43198" y="1026278"/>
            <a:ext cx="212090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Non-pollock fisheries</a:t>
            </a:r>
            <a:endParaRPr lang="en-US" sz="16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803648" y="1378032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783421" y="1755017"/>
            <a:ext cx="221403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vessels (sample level)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379785" y="2448488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species</a:t>
            </a:r>
            <a:endParaRPr lang="en-US" sz="1600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004733" y="2101367"/>
            <a:ext cx="0" cy="3471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910014" y="3034396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20451" y="362486"/>
            <a:ext cx="301413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7447490" y="723106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262688" y="1016322"/>
            <a:ext cx="226483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Pollock Fishery (A93-CV)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6323276" y="1734119"/>
            <a:ext cx="214365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 level (@ sea)  Offload level (@ plant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5895444" y="2536657"/>
            <a:ext cx="12699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King/Chum  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5802309" y="3110192"/>
            <a:ext cx="148166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Genetics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</a:t>
            </a:r>
          </a:p>
          <a:p>
            <a:r>
              <a:rPr lang="en-US" sz="1600" dirty="0" smtClean="0"/>
              <a:t>(every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Snout if no adipose fin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270215" y="1378032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640507" y="2338166"/>
            <a:ext cx="0" cy="188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443660" y="2875211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265991" y="2534710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7397221" y="3124335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926390" y="2897508"/>
            <a:ext cx="0" cy="233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9644587" y="731303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895288" y="1025365"/>
            <a:ext cx="212090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Non-pollock fisheries</a:t>
            </a:r>
            <a:endParaRPr lang="en-US" sz="1600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9955738" y="1377119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0545758" y="3140013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11207221" y="2808055"/>
            <a:ext cx="5290" cy="323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707307" y="2346674"/>
            <a:ext cx="0" cy="188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8848721" y="1762813"/>
            <a:ext cx="221403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vessels (sample level)</a:t>
            </a:r>
            <a:endParaRPr lang="en-US" sz="1600" dirty="0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9388995" y="2115756"/>
            <a:ext cx="9529" cy="3549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9018056" y="2453373"/>
            <a:ext cx="12699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King/Chum  </a:t>
            </a:r>
            <a:endParaRPr lang="en-US" sz="1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402354" y="2451413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10814566" y="2092092"/>
            <a:ext cx="9529" cy="3549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9011705" y="3017685"/>
            <a:ext cx="148166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Genetics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</a:t>
            </a:r>
          </a:p>
          <a:p>
            <a:r>
              <a:rPr lang="en-US" sz="1600" dirty="0" smtClean="0"/>
              <a:t>(every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9724490" y="2792545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62" idx="3"/>
            <a:endCxn id="72" idx="1"/>
          </p:cNvCxnSpPr>
          <p:nvPr/>
        </p:nvCxnSpPr>
        <p:spPr>
          <a:xfrm flipV="1">
            <a:off x="3107265" y="4874194"/>
            <a:ext cx="627599" cy="368801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297658" y="5901286"/>
            <a:ext cx="191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Salmon delivered by BSAI pollock CVs</a:t>
            </a:r>
            <a:endParaRPr lang="en-US" sz="1600" dirty="0"/>
          </a:p>
        </p:txBody>
      </p:sp>
      <p:cxnSp>
        <p:nvCxnSpPr>
          <p:cNvPr id="166" name="Straight Arrow Connector 165"/>
          <p:cNvCxnSpPr>
            <a:stCxn id="72" idx="2"/>
          </p:cNvCxnSpPr>
          <p:nvPr/>
        </p:nvCxnSpPr>
        <p:spPr>
          <a:xfrm flipH="1">
            <a:off x="4357691" y="5043471"/>
            <a:ext cx="8468" cy="333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929467" y="2804770"/>
            <a:ext cx="0" cy="2473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495800" y="2787042"/>
            <a:ext cx="0" cy="252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5" idx="3"/>
            <a:endCxn id="36" idx="0"/>
          </p:cNvCxnSpPr>
          <p:nvPr/>
        </p:nvCxnSpPr>
        <p:spPr>
          <a:xfrm>
            <a:off x="2268009" y="2041847"/>
            <a:ext cx="178857" cy="41592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99067" y="355600"/>
            <a:ext cx="301413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BSAI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82598" y="1026536"/>
            <a:ext cx="2120901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Pollock Fishery (A91)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72261" y="1749459"/>
            <a:ext cx="200421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CP/Ms (haul level)  Plants (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offload level)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55600" y="2470673"/>
            <a:ext cx="1269999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 /Chum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08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55600"/>
            <a:ext cx="301413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BSAI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20798" y="740737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131" y="1026536"/>
            <a:ext cx="212090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Pollock Fishery (A91)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94" y="1749459"/>
            <a:ext cx="200421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CP/Ms (haul level)  Plants (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offload level)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7133" y="2470673"/>
            <a:ext cx="12699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 /Chum 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5" y="3034396"/>
            <a:ext cx="1897855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Genetics(10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/30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(20 chum per vessel/cruise)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20798" y="1364665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0"/>
          </p:cNvCxnSpPr>
          <p:nvPr/>
        </p:nvCxnSpPr>
        <p:spPr>
          <a:xfrm flipH="1">
            <a:off x="982133" y="2344653"/>
            <a:ext cx="8467" cy="126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0600" y="2804079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86466" y="2457768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347912" y="3037947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58" name="Elbow Connector 57"/>
          <p:cNvCxnSpPr>
            <a:stCxn id="12" idx="1"/>
          </p:cNvCxnSpPr>
          <p:nvPr/>
        </p:nvCxnSpPr>
        <p:spPr>
          <a:xfrm rot="10800000" flipV="1">
            <a:off x="144991" y="1195813"/>
            <a:ext cx="329141" cy="407045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3876" y="5266267"/>
            <a:ext cx="68051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1848" y="5073718"/>
            <a:ext cx="227541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CVs (@ sea, sample level)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3734864" y="4704917"/>
            <a:ext cx="126259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species 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3638025" y="5377224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3570816" y="724019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43198" y="1026278"/>
            <a:ext cx="212090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Non-pollock fisheries</a:t>
            </a:r>
            <a:endParaRPr lang="en-US" sz="16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803648" y="1378032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783421" y="1755017"/>
            <a:ext cx="221403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vessels (sample level)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379785" y="2448488"/>
            <a:ext cx="132079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species</a:t>
            </a:r>
            <a:endParaRPr lang="en-US" sz="1600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004733" y="2101367"/>
            <a:ext cx="0" cy="3471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910014" y="3034396"/>
            <a:ext cx="14562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20451" y="362486"/>
            <a:ext cx="301413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7447490" y="723106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262688" y="1016322"/>
            <a:ext cx="2264830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Pollock Fishery (A93-CV)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6323276" y="1734119"/>
            <a:ext cx="214365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 level (@ sea)  Offload level (@ plant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5895444" y="2536657"/>
            <a:ext cx="1269999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King/Chum  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5802309" y="3110192"/>
            <a:ext cx="1481665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Genetics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</a:t>
            </a:r>
          </a:p>
          <a:p>
            <a:r>
              <a:rPr lang="en-US" sz="1600" dirty="0" smtClean="0"/>
              <a:t>(every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Snout if no adipose fin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270215" y="1378032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640507" y="2338166"/>
            <a:ext cx="0" cy="188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443660" y="2875211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265991" y="2534710"/>
            <a:ext cx="132079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7397221" y="3124335"/>
            <a:ext cx="145626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926390" y="2897508"/>
            <a:ext cx="0" cy="233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9644587" y="731303"/>
            <a:ext cx="8468" cy="293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895288" y="1025365"/>
            <a:ext cx="2120901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Non-pollock fisheries</a:t>
            </a:r>
            <a:endParaRPr lang="en-US" sz="1600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9955738" y="1377119"/>
            <a:ext cx="0" cy="377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0545758" y="3140013"/>
            <a:ext cx="145626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-S/L/W</a:t>
            </a:r>
          </a:p>
          <a:p>
            <a:r>
              <a:rPr lang="en-US" sz="1600" dirty="0" smtClean="0"/>
              <a:t>-FMA ID Scales 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11207221" y="2808055"/>
            <a:ext cx="5290" cy="323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707307" y="2346674"/>
            <a:ext cx="0" cy="188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8848721" y="1762813"/>
            <a:ext cx="2214033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vessels (sample level)</a:t>
            </a:r>
            <a:endParaRPr lang="en-US" sz="1600" dirty="0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9388995" y="2115756"/>
            <a:ext cx="9529" cy="3549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9018056" y="2453373"/>
            <a:ext cx="1269999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King/Chum  </a:t>
            </a:r>
            <a:endParaRPr lang="en-US" sz="1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402354" y="2451413"/>
            <a:ext cx="132079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species  </a:t>
            </a:r>
            <a:endParaRPr lang="en-US" sz="1600" dirty="0"/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10814566" y="2092092"/>
            <a:ext cx="9529" cy="3549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9011705" y="3017685"/>
            <a:ext cx="1481665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Genetics</a:t>
            </a:r>
          </a:p>
          <a:p>
            <a:r>
              <a:rPr lang="en-US" sz="1600" dirty="0" smtClean="0"/>
              <a:t>-S/L/W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FMA ID Scales </a:t>
            </a:r>
          </a:p>
          <a:p>
            <a:r>
              <a:rPr lang="en-US" sz="1600" dirty="0" smtClean="0"/>
              <a:t>(every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-Snout if no adipose fin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9724490" y="2792545"/>
            <a:ext cx="0" cy="223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62" idx="3"/>
            <a:endCxn id="72" idx="1"/>
          </p:cNvCxnSpPr>
          <p:nvPr/>
        </p:nvCxnSpPr>
        <p:spPr>
          <a:xfrm flipV="1">
            <a:off x="3107265" y="4874194"/>
            <a:ext cx="627599" cy="368801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297658" y="5901286"/>
            <a:ext cx="191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Salmon delivered by BSAI pollock CVs</a:t>
            </a:r>
            <a:endParaRPr lang="en-US" sz="1600" dirty="0"/>
          </a:p>
        </p:txBody>
      </p:sp>
      <p:cxnSp>
        <p:nvCxnSpPr>
          <p:cNvPr id="166" name="Straight Arrow Connector 165"/>
          <p:cNvCxnSpPr>
            <a:stCxn id="72" idx="2"/>
          </p:cNvCxnSpPr>
          <p:nvPr/>
        </p:nvCxnSpPr>
        <p:spPr>
          <a:xfrm flipH="1">
            <a:off x="4357691" y="5043471"/>
            <a:ext cx="8468" cy="333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929467" y="2804770"/>
            <a:ext cx="0" cy="2473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495800" y="2787042"/>
            <a:ext cx="0" cy="252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5" idx="3"/>
            <a:endCxn id="36" idx="0"/>
          </p:cNvCxnSpPr>
          <p:nvPr/>
        </p:nvCxnSpPr>
        <p:spPr>
          <a:xfrm>
            <a:off x="2268009" y="2041847"/>
            <a:ext cx="178857" cy="41592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5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>
            <a:spLocks/>
          </p:cNvSpPr>
          <p:nvPr/>
        </p:nvSpPr>
        <p:spPr>
          <a:xfrm flipH="1">
            <a:off x="2783996" y="3039903"/>
            <a:ext cx="2144957" cy="2648853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alpha val="96000"/>
                </a:schemeClr>
              </a:gs>
              <a:gs pos="5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  <a:alpha val="30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>
            <a:spLocks/>
          </p:cNvSpPr>
          <p:nvPr/>
        </p:nvSpPr>
        <p:spPr>
          <a:xfrm>
            <a:off x="6702375" y="759586"/>
            <a:ext cx="2144957" cy="2648853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alpha val="96000"/>
                </a:schemeClr>
              </a:gs>
              <a:gs pos="5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  <a:alpha val="30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4355310" y="1432080"/>
          <a:ext cx="2841231" cy="3952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ight Arrow 15"/>
          <p:cNvSpPr>
            <a:spLocks/>
          </p:cNvSpPr>
          <p:nvPr/>
        </p:nvSpPr>
        <p:spPr>
          <a:xfrm>
            <a:off x="2183835" y="759586"/>
            <a:ext cx="2144957" cy="2648853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alpha val="96000"/>
                </a:schemeClr>
              </a:gs>
              <a:gs pos="5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  <a:alpha val="30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1284518"/>
              </p:ext>
            </p:extLst>
          </p:nvPr>
        </p:nvGraphicFramePr>
        <p:xfrm>
          <a:off x="3953" y="294688"/>
          <a:ext cx="2678747" cy="614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282487" y="567267"/>
            <a:ext cx="2928070" cy="6948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Recipients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/>
          </a:p>
        </p:txBody>
      </p:sp>
      <p:sp>
        <p:nvSpPr>
          <p:cNvPr id="10" name="Right Arrow 9"/>
          <p:cNvSpPr>
            <a:spLocks/>
          </p:cNvSpPr>
          <p:nvPr/>
        </p:nvSpPr>
        <p:spPr>
          <a:xfrm flipH="1">
            <a:off x="7320979" y="2958877"/>
            <a:ext cx="2144957" cy="2648853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alpha val="96000"/>
                </a:schemeClr>
              </a:gs>
              <a:gs pos="5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  <a:alpha val="30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902758" y="1631465"/>
            <a:ext cx="2955204" cy="34613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Recipients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r>
              <a:rPr lang="en-US" dirty="0"/>
              <a:t>State and Federal Agencies:</a:t>
            </a:r>
          </a:p>
          <a:p>
            <a:pPr lvl="1"/>
            <a:r>
              <a:rPr lang="en-US" dirty="0"/>
              <a:t> NOAA Fisheries HQ</a:t>
            </a:r>
          </a:p>
          <a:p>
            <a:pPr lvl="1"/>
            <a:r>
              <a:rPr lang="en-US" dirty="0"/>
              <a:t>USFW, USGS,</a:t>
            </a:r>
          </a:p>
          <a:p>
            <a:pPr lvl="1"/>
            <a:r>
              <a:rPr lang="en-US" dirty="0"/>
              <a:t>Sea Grant</a:t>
            </a:r>
          </a:p>
          <a:p>
            <a:pPr lvl="0"/>
            <a:r>
              <a:rPr lang="en-US" dirty="0"/>
              <a:t>Other Organizations</a:t>
            </a:r>
          </a:p>
          <a:p>
            <a:pPr lvl="1"/>
            <a:r>
              <a:rPr lang="en-US" dirty="0"/>
              <a:t>Researchers, Universities</a:t>
            </a:r>
          </a:p>
        </p:txBody>
      </p:sp>
    </p:spTree>
    <p:extLst>
      <p:ext uri="{BB962C8B-B14F-4D97-AF65-F5344CB8AC3E}">
        <p14:creationId xmlns:p14="http://schemas.microsoft.com/office/powerpoint/2010/main" val="33628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988" y="3556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Regions - Two Data Collection Methods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0988" y="1333105"/>
            <a:ext cx="5486587" cy="823912"/>
          </a:xfrm>
        </p:spPr>
        <p:txBody>
          <a:bodyPr/>
          <a:lstStyle/>
          <a:p>
            <a:r>
              <a:rPr lang="en-US" dirty="0"/>
              <a:t>Bering Sea/Aleutian Island Pollock Fishery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988" y="2218195"/>
            <a:ext cx="5486587" cy="4218454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Full coverage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Observer has access to all salmon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Access to all salmon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Bycatch estimate – complete enumeration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Observers in </a:t>
            </a:r>
            <a:r>
              <a:rPr lang="en-US" sz="2600" dirty="0" smtClean="0"/>
              <a:t>plants</a:t>
            </a:r>
            <a:endParaRPr lang="en-US" sz="2600" dirty="0"/>
          </a:p>
          <a:p>
            <a:pPr lvl="1">
              <a:spcBef>
                <a:spcPts val="600"/>
              </a:spcBef>
            </a:pPr>
            <a:r>
              <a:rPr lang="en-US" sz="2200" dirty="0"/>
              <a:t>Plant observer collects data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Enumerates retained salmon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Genetics </a:t>
            </a:r>
            <a:r>
              <a:rPr lang="en-US" sz="2600" dirty="0"/>
              <a:t>sample directly from bycatch (SYS)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1 of 10 Chinook salmon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1 of 30 chum salmon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328023"/>
            <a:ext cx="5580530" cy="823912"/>
          </a:xfrm>
        </p:spPr>
        <p:txBody>
          <a:bodyPr/>
          <a:lstStyle/>
          <a:p>
            <a:r>
              <a:rPr lang="en-US" dirty="0"/>
              <a:t>Gulf of Alaska Pollock Fishery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257951"/>
            <a:ext cx="5842000" cy="421845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Partial coverage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Access to salmon on observed trips</a:t>
            </a:r>
          </a:p>
          <a:p>
            <a:pPr>
              <a:spcBef>
                <a:spcPts val="600"/>
              </a:spcBef>
            </a:pPr>
            <a:r>
              <a:rPr lang="en-US" dirty="0"/>
              <a:t>Access to salmon on observer trips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Bycatch estimate – observed rate to landings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No Observers in plants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Vessel </a:t>
            </a:r>
            <a:r>
              <a:rPr lang="en-US" dirty="0"/>
              <a:t>observer collects </a:t>
            </a:r>
            <a:r>
              <a:rPr lang="en-US" dirty="0" smtClean="0"/>
              <a:t>data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Enumerates </a:t>
            </a:r>
            <a:r>
              <a:rPr lang="en-US" dirty="0"/>
              <a:t>of retained salmon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Genetics </a:t>
            </a:r>
            <a:r>
              <a:rPr lang="en-US" dirty="0"/>
              <a:t>sample from portion of bycatch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Hierarchical – all Chinook and Chum salmon encountered in at-sea samples and offload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Sample weightings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32672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Trade-offs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4" y="1531702"/>
            <a:ext cx="10515600" cy="4869089"/>
          </a:xfrm>
        </p:spPr>
        <p:txBody>
          <a:bodyPr>
            <a:normAutofit/>
          </a:bodyPr>
          <a:lstStyle/>
          <a:p>
            <a:r>
              <a:rPr lang="en-US" dirty="0"/>
              <a:t>Challenging sampling situation</a:t>
            </a:r>
          </a:p>
          <a:p>
            <a:pPr lvl="1"/>
            <a:r>
              <a:rPr lang="en-US" dirty="0"/>
              <a:t>Limited access to </a:t>
            </a:r>
            <a:r>
              <a:rPr lang="en-US" dirty="0" smtClean="0"/>
              <a:t>salmon, no plant observers in the GOA</a:t>
            </a:r>
          </a:p>
          <a:p>
            <a:pPr lvl="1"/>
            <a:r>
              <a:rPr lang="en-US" dirty="0" smtClean="0"/>
              <a:t>Especially </a:t>
            </a:r>
            <a:r>
              <a:rPr lang="en-US" dirty="0"/>
              <a:t>challenging in partial coverage (GOA, BSAI non-pollock)</a:t>
            </a:r>
          </a:p>
          <a:p>
            <a:r>
              <a:rPr lang="en-US" dirty="0"/>
              <a:t>Balancing data collections</a:t>
            </a:r>
          </a:p>
          <a:p>
            <a:pPr lvl="1"/>
            <a:r>
              <a:rPr lang="en-US" dirty="0"/>
              <a:t>2008 refined sampling methods - fewer salmon lengths</a:t>
            </a:r>
          </a:p>
          <a:p>
            <a:pPr lvl="1"/>
            <a:r>
              <a:rPr lang="en-US" dirty="0"/>
              <a:t>Add A91 collections – Discontinued monitoring prohibited species shoreside</a:t>
            </a:r>
          </a:p>
          <a:p>
            <a:pPr lvl="1"/>
            <a:r>
              <a:rPr lang="en-US" dirty="0"/>
              <a:t>Add A93 collections – Series of refinements</a:t>
            </a:r>
          </a:p>
          <a:p>
            <a:r>
              <a:rPr lang="en-US" dirty="0"/>
              <a:t>Potential Electronic Monitoring (future)</a:t>
            </a:r>
          </a:p>
          <a:p>
            <a:pPr lvl="1"/>
            <a:r>
              <a:rPr lang="en-US" dirty="0"/>
              <a:t>No at-sea collection of biological </a:t>
            </a:r>
            <a:r>
              <a:rPr lang="en-US" dirty="0" smtClean="0"/>
              <a:t>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147783"/>
            <a:ext cx="9633527" cy="131387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North Pacific Groundfish Observers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5617" y="1600196"/>
            <a:ext cx="8856310" cy="498167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1821" y="2142065"/>
            <a:ext cx="2382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450 Years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at-sea experience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Alaskan Federal Groundfish Fisheries</a:t>
            </a:r>
          </a:p>
        </p:txBody>
      </p:sp>
    </p:spTree>
    <p:extLst>
      <p:ext uri="{BB962C8B-B14F-4D97-AF65-F5344CB8AC3E}">
        <p14:creationId xmlns:p14="http://schemas.microsoft.com/office/powerpoint/2010/main" val="25362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0" name="Shape 110"/>
          <p:cNvSpPr txBox="1"/>
          <p:nvPr/>
        </p:nvSpPr>
        <p:spPr>
          <a:xfrm>
            <a:off x="7117994" y="5549151"/>
            <a:ext cx="370331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721" y="111690"/>
            <a:ext cx="64261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Salmon genetics</a:t>
            </a:r>
            <a:endParaRPr lang="en-US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happens when they are dropped off?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28206" y="3871672"/>
            <a:ext cx="3301512" cy="20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08" y="1562004"/>
            <a:ext cx="6499904" cy="419886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30877" y="1685247"/>
            <a:ext cx="3182402" cy="193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44" y="277275"/>
            <a:ext cx="10972800" cy="67601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 off locations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xfrm>
            <a:off x="1032932" y="1207294"/>
            <a:ext cx="10549467" cy="4194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endParaRPr lang="en-US" sz="24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Tissue samples for genetics only</a:t>
            </a:r>
          </a:p>
          <a:p>
            <a:pPr marL="568325">
              <a:lnSpc>
                <a:spcPct val="80000"/>
              </a:lnSpc>
            </a:pPr>
            <a:r>
              <a:rPr lang="en-US" b="1" dirty="0" smtClean="0">
                <a:latin typeface="+mj-lt"/>
              </a:rPr>
              <a:t>Dutch Harbor</a:t>
            </a:r>
          </a:p>
          <a:p>
            <a:pPr marL="568325">
              <a:lnSpc>
                <a:spcPct val="80000"/>
              </a:lnSpc>
            </a:pPr>
            <a:r>
              <a:rPr lang="en-US" b="1" dirty="0" smtClean="0">
                <a:latin typeface="+mj-lt"/>
              </a:rPr>
              <a:t>Kodiak </a:t>
            </a:r>
            <a:r>
              <a:rPr lang="en-US" b="1" dirty="0">
                <a:latin typeface="+mj-lt"/>
              </a:rPr>
              <a:t>field offices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latin typeface="+mj-lt"/>
              </a:rPr>
              <a:t>All specimens</a:t>
            </a:r>
            <a:endParaRPr lang="en-US" b="1" dirty="0">
              <a:latin typeface="+mj-lt"/>
            </a:endParaRPr>
          </a:p>
          <a:p>
            <a:pPr marL="568325">
              <a:lnSpc>
                <a:spcPct val="80000"/>
              </a:lnSpc>
            </a:pPr>
            <a:r>
              <a:rPr lang="en-US" b="1" dirty="0" smtClean="0">
                <a:latin typeface="+mj-lt"/>
              </a:rPr>
              <a:t>Seattle</a:t>
            </a:r>
          </a:p>
          <a:p>
            <a:pPr marL="568325">
              <a:lnSpc>
                <a:spcPct val="80000"/>
              </a:lnSpc>
            </a:pPr>
            <a:r>
              <a:rPr lang="en-US" b="1" dirty="0" smtClean="0">
                <a:latin typeface="+mj-lt"/>
              </a:rPr>
              <a:t>Anchorage </a:t>
            </a:r>
            <a:endParaRPr lang="en-US" dirty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b="1" i="1" dirty="0">
                <a:latin typeface="+mj-lt"/>
              </a:rPr>
              <a:t>Process of dropping off specimen: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 Printouts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 Check-in sheet (snouts vs. genetics)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84" y="703895"/>
            <a:ext cx="3033486" cy="2543158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53" y="3853543"/>
            <a:ext cx="3198948" cy="23992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8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Debriefing  Process</a:t>
            </a:r>
            <a:endParaRPr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idx="1"/>
          </p:nvPr>
        </p:nvSpPr>
        <p:spPr>
          <a:xfrm>
            <a:off x="1142996" y="100055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methods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Enforcement issues</a:t>
            </a:r>
          </a:p>
          <a:p>
            <a:pPr marL="0" indent="0">
              <a:spcBef>
                <a:spcPts val="560"/>
              </a:spcBef>
              <a:buSzPts val="280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 edits</a:t>
            </a:r>
          </a:p>
          <a:p>
            <a:pPr marL="800100" lvl="1" indent="-342900">
              <a:spcBef>
                <a:spcPts val="560"/>
              </a:spcBef>
              <a:buSzPts val="2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 data </a:t>
            </a:r>
          </a:p>
          <a:p>
            <a:pPr marL="800100" lvl="1" indent="-342900">
              <a:spcBef>
                <a:spcPts val="560"/>
              </a:spcBef>
              <a:buSzPts val="2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Specimens:  Stay or go??</a:t>
            </a:r>
          </a:p>
          <a:p>
            <a:pPr marL="1257300" lvl="2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Physically accounted for</a:t>
            </a:r>
          </a:p>
          <a:p>
            <a:pPr marL="1257300" lvl="2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FMA ID scales verification</a:t>
            </a:r>
          </a:p>
          <a:p>
            <a:pPr marL="1257300" lvl="2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 forms</a:t>
            </a:r>
          </a:p>
          <a:p>
            <a:pPr marL="1257300" lvl="2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Notification to field off</a:t>
            </a:r>
            <a:r>
              <a:rPr lang="en-US" sz="2400" dirty="0">
                <a:latin typeface="Calibri" panose="020F0502020204030204" pitchFamily="34" charset="0"/>
              </a:rPr>
              <a:t>ices</a:t>
            </a:r>
          </a:p>
          <a:p>
            <a:pPr marL="457200" lvl="1" indent="0">
              <a:spcBef>
                <a:spcPts val="560"/>
              </a:spcBef>
              <a:buSzPts val="2800"/>
              <a:buNone/>
            </a:pPr>
            <a:r>
              <a:rPr lang="en-US" sz="800" dirty="0"/>
              <a:t>	</a:t>
            </a:r>
          </a:p>
          <a:p>
            <a:pPr marL="457200" lvl="1" indent="0">
              <a:spcBef>
                <a:spcPts val="560"/>
              </a:spcBef>
              <a:buSzPts val="2800"/>
              <a:buNone/>
            </a:pPr>
            <a:endParaRPr dirty="0"/>
          </a:p>
          <a:p>
            <a:pPr marL="0" indent="0">
              <a:spcBef>
                <a:spcPts val="560"/>
              </a:spcBef>
              <a:buNone/>
            </a:pPr>
            <a:endParaRPr sz="2800" dirty="0"/>
          </a:p>
          <a:p>
            <a:pPr marL="742950" lvl="1" indent="-8255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8535" y="853569"/>
            <a:ext cx="3598768" cy="233376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8535" y="3511825"/>
            <a:ext cx="3598768" cy="246225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0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206374"/>
            <a:ext cx="10972800" cy="4525963"/>
          </a:xfrm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Specimens are shipped to Auke Bay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1423987" y="966699"/>
            <a:ext cx="7313612" cy="2036763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Twice a year (Genetics, Snouts)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Once a year (FMA ID scales)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Coordinate with Chuck Guthrie, Andy Gray, Michelle Masuda, Chris </a:t>
            </a:r>
            <a:r>
              <a:rPr lang="en-US" sz="2400" dirty="0" err="1">
                <a:latin typeface="+mn-lt"/>
              </a:rPr>
              <a:t>Kondzela</a:t>
            </a:r>
            <a:endParaRPr lang="en-US" sz="2400" dirty="0">
              <a:latin typeface="+mn-lt"/>
            </a:endParaRP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Emailed copies of check-in sheets for inventory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1026" name="Picture 2" descr="https://lh3.googleusercontent.com/k2kIljkIKLG2Nj5Vz_sWdlWzS0osBuAoS5RWu0Nfup7-ojP5qWp_YYiWnFJDAXV0nuw1kUR1H_6XUqZPxD5_G_5DYSf4iu9KO3yrsi2wMb3ic_9x2EZ82QZ8gWBEewt-zk_8ZvbleWdBQH64hAdp8XgOb_z9vJ9z72wQPJEIsNVQ9TbNz3lvA6OQtNBiqVPG67dCvp7x0HGhR3aFB48Ql0Yx2ZrQtrWFEi3iWI-R2yhA92e1fLX2iPSDyhkEEifs9AJJnpuC-bMR72BXOf36nD0YhUqWJ71Okm_09K71TKvplvUTmfP3JZjIO9Nje7lU3y3tgugSktRmakpQRcqxoaiul_OMGCyJZoaIFKSI9iADmHGtjnHEKS19RZdXrLP5elc3DhdGx6N_OBH-AspaTTqmmVZhDWmAR1yF8gol8_vMweFV0q8yecFixEZFhDl5epaAp8KhcruZdK8vJ4Z0AX_Db-sx-PZRWRSH3DjR4K2LCgHp9QV05Bp7ZZX8MVJPAANQrug9jRhhwawUjLJd3lq37sZfPq2pHtrnEFWKXE4Z-u5qDHOgE9JUr6RFdPOKe5cmrxCweMFIB91onUaSWXUkpQqfwxnIuUspsVBobMIi2VgPC0BxtmVTGhqrrLLAP9TccqTm2JgM7lzovNKOQ3iqCvhR5oQ9p30LBeMxuUN7YqBqg0e7Ph0glNYGubBCsD_tKaHRWzLG4O6hVe-s9RaJ=w720-h96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45" y="3428868"/>
            <a:ext cx="3166738" cy="286651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outerShdw blurRad="5334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8" y="3457878"/>
            <a:ext cx="3733526" cy="274725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334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farm6.staticflickr.com/5771/22569075052_573c069516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3437413"/>
            <a:ext cx="4212418" cy="286651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outerShdw blurRad="5334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-25402"/>
            <a:ext cx="10515600" cy="98716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24" y="789767"/>
            <a:ext cx="11382248" cy="5670299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/>
              <a:t>AFSC (Alaska Fisheries Science Center). </a:t>
            </a:r>
            <a:r>
              <a:rPr lang="en-US" sz="1800" b="1" dirty="0"/>
              <a:t>2019 Observer Sampling Manual</a:t>
            </a:r>
            <a:r>
              <a:rPr lang="en-US" sz="1800" dirty="0"/>
              <a:t>. Fisheries Monitoring and Analysis Division, North Pacific Groundfish Observer Program. AFSC, 7600 Sand Point Way N.E., Seattle, Washington, 98115</a:t>
            </a:r>
            <a:r>
              <a:rPr lang="en-US" sz="1800" dirty="0" smtClean="0"/>
              <a:t>. </a:t>
            </a:r>
            <a:r>
              <a:rPr lang="en-US" sz="1400" dirty="0">
                <a:hlinkClick r:id="rId3"/>
              </a:rPr>
              <a:t>https://www.fisheries.noaa.gov/resource/document/north-pacific-observer-sampling-manual</a:t>
            </a:r>
            <a:endParaRPr lang="en-US" sz="1400" dirty="0"/>
          </a:p>
          <a:p>
            <a:pPr marL="0" indent="0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/>
              <a:t>AFSC and ALASKA REGIONAL OFFICE. 2018. </a:t>
            </a:r>
            <a:r>
              <a:rPr lang="en-US" sz="1800" b="1" dirty="0"/>
              <a:t>North Pacific Observer Program 2017 Annual Report.</a:t>
            </a:r>
            <a:r>
              <a:rPr lang="en-US" sz="1800" dirty="0"/>
              <a:t> AFSC Processed Rep. 2018-02, 136 p. Alaska Fish. Sci. Cent., NOAA, Natl. Mar. Fish. Serv., 7600 Sand Point Way NE, Seattle WA 98115. </a:t>
            </a:r>
            <a:r>
              <a:rPr lang="en-US" sz="1400" u="sng" dirty="0">
                <a:hlinkClick r:id="rId4"/>
              </a:rPr>
              <a:t>https://www.afsc.noaa.gov/Publications/ProcRpt/PR2018-02.pdf</a:t>
            </a:r>
            <a:endParaRPr lang="en-US" sz="1400" dirty="0"/>
          </a:p>
          <a:p>
            <a:pPr marL="0" indent="0">
              <a:lnSpc>
                <a:spcPct val="108000"/>
              </a:lnSpc>
              <a:spcBef>
                <a:spcPts val="300"/>
              </a:spcBef>
              <a:buNone/>
            </a:pPr>
            <a:r>
              <a:rPr lang="en-US" sz="1800" dirty="0"/>
              <a:t>Cahalan, J.A., J. Mondragon, J. Gasper. 2014. Catch Sampling and Estimation in the Federal Groundfish Fisheries off Alaska: 2015 Edition. U.S. Dep. </a:t>
            </a:r>
            <a:r>
              <a:rPr lang="en-US" sz="1800" dirty="0" err="1"/>
              <a:t>Commer</a:t>
            </a:r>
            <a:r>
              <a:rPr lang="en-US" sz="1800" dirty="0"/>
              <a:t>., NOAA Tech. Memo. NMFS-AFSC-286, 41 p. </a:t>
            </a:r>
            <a:endParaRPr lang="en-US" sz="1800" dirty="0" smtClean="0"/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://www.afsc.noaa.gov/Publications/AFSC-TM/NOAA-TM-AFSC-286.pdf</a:t>
            </a:r>
            <a:endParaRPr lang="en-US" sz="1400" dirty="0" smtClean="0"/>
          </a:p>
          <a:p>
            <a:pPr marL="0" indent="0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/>
              <a:t>Faunce, C. H. 2015. Evolution of observer methods to obtain genetic material from Chinook salmon bycatch in the Alaska pollock fishery. U.S. Dep. </a:t>
            </a:r>
            <a:r>
              <a:rPr lang="en-US" sz="1800" dirty="0" err="1"/>
              <a:t>Commer</a:t>
            </a:r>
            <a:r>
              <a:rPr lang="en-US" sz="1800" dirty="0"/>
              <a:t>., NOAA Tech. Memo. NMFS-AFSC-288, 28 p. doi:10.7289/V5MG7MFF. </a:t>
            </a:r>
            <a:r>
              <a:rPr lang="en-US" sz="1400" dirty="0">
                <a:hlinkClick r:id="rId6"/>
              </a:rPr>
              <a:t>http://www.afsc.noaa.gov/Publications/AFSC-TM/NOAA-TM-AFSC-288.pdf </a:t>
            </a:r>
            <a:endParaRPr lang="en-US" sz="1800" dirty="0"/>
          </a:p>
          <a:p>
            <a:pPr marL="0" indent="0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Ganz, </a:t>
            </a:r>
            <a:r>
              <a:rPr lang="en-US" sz="1800" dirty="0"/>
              <a:t>P., S. </a:t>
            </a:r>
            <a:r>
              <a:rPr lang="en-US" sz="1800" dirty="0" err="1" smtClean="0"/>
              <a:t>Barbeaux</a:t>
            </a:r>
            <a:r>
              <a:rPr lang="en-US" sz="1800" dirty="0" smtClean="0"/>
              <a:t>, </a:t>
            </a:r>
            <a:r>
              <a:rPr lang="en-US" sz="1800" dirty="0"/>
              <a:t>J. </a:t>
            </a:r>
            <a:r>
              <a:rPr lang="en-US" sz="1800" dirty="0" smtClean="0"/>
              <a:t>Cahalan, </a:t>
            </a:r>
            <a:r>
              <a:rPr lang="en-US" sz="1800" dirty="0"/>
              <a:t>J. </a:t>
            </a:r>
            <a:r>
              <a:rPr lang="en-US" sz="1800" dirty="0" smtClean="0"/>
              <a:t>Gasper, </a:t>
            </a:r>
            <a:r>
              <a:rPr lang="en-US" sz="1800" dirty="0"/>
              <a:t>S. </a:t>
            </a:r>
            <a:r>
              <a:rPr lang="en-US" sz="1800" dirty="0" smtClean="0"/>
              <a:t>Lowe, </a:t>
            </a:r>
            <a:r>
              <a:rPr lang="en-US" sz="1800" dirty="0"/>
              <a:t>R. </a:t>
            </a:r>
            <a:r>
              <a:rPr lang="en-US" sz="1800" dirty="0" smtClean="0"/>
              <a:t>Webster, </a:t>
            </a:r>
            <a:r>
              <a:rPr lang="en-US" sz="1800" dirty="0"/>
              <a:t>and C. </a:t>
            </a:r>
            <a:r>
              <a:rPr lang="en-US" sz="1800" dirty="0" smtClean="0"/>
              <a:t>Faunce. </a:t>
            </a:r>
            <a:r>
              <a:rPr lang="en-US" sz="1800" dirty="0"/>
              <a:t>2018. </a:t>
            </a:r>
            <a:r>
              <a:rPr lang="en-US" sz="1800" b="1" dirty="0"/>
              <a:t>Deployment performance review of the 2017 North Pacific Observer Program</a:t>
            </a:r>
            <a:r>
              <a:rPr lang="en-US" sz="1800" dirty="0"/>
              <a:t>. U.S. Dep. </a:t>
            </a:r>
            <a:r>
              <a:rPr lang="en-US" sz="1800" dirty="0" err="1"/>
              <a:t>Commer</a:t>
            </a:r>
            <a:r>
              <a:rPr lang="en-US" sz="1800" dirty="0"/>
              <a:t>., NOAA Tech. Memo. NMFS-AFSC-379, 68 p. </a:t>
            </a:r>
            <a:r>
              <a:rPr lang="en-US" sz="1400" dirty="0">
                <a:hlinkClick r:id="rId7"/>
              </a:rPr>
              <a:t>https://www.afsc.noaa.gov/Publications/AFSC-TM/NOAA-TM-AFSC-379.pdf</a:t>
            </a:r>
            <a:r>
              <a:rPr lang="en-US" sz="1800" dirty="0">
                <a:hlinkClick r:id="rId7"/>
              </a:rPr>
              <a:t> </a:t>
            </a:r>
            <a:r>
              <a:rPr lang="en-US" sz="1800" dirty="0"/>
              <a:t> </a:t>
            </a:r>
          </a:p>
          <a:p>
            <a:pPr marL="0" indent="0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NMFS</a:t>
            </a:r>
            <a:r>
              <a:rPr lang="en-US" sz="1800" dirty="0"/>
              <a:t>. 2018. </a:t>
            </a:r>
            <a:r>
              <a:rPr lang="en-US" sz="1800" b="1" dirty="0"/>
              <a:t>2019 Annual Deployment Plan for Observers in the Groundfish and Halibut Fisheries off Alaska</a:t>
            </a:r>
            <a:r>
              <a:rPr lang="en-US" sz="1800" dirty="0"/>
              <a:t>. National Oceanic and Atmospheric Administration, 709 West 9th Street. Juneau, Alaska 99802. </a:t>
            </a:r>
            <a:r>
              <a:rPr lang="en-US" sz="1400" dirty="0">
                <a:hlinkClick r:id="rId8"/>
              </a:rPr>
              <a:t>http://meetings.npfmc.org/CommentReview/DownloadFile?p=13252b3a-482b-4009-85ad-727d01384735.pdf&amp;fileName=B2%202019%20ADP.pdf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2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5278" r="5797" b="3382"/>
          <a:stretch/>
        </p:blipFill>
        <p:spPr>
          <a:xfrm>
            <a:off x="1855304" y="1351721"/>
            <a:ext cx="7063410" cy="479728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0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06" y="138198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Stratified Sampling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06" y="1396631"/>
            <a:ext cx="9282163" cy="463203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5"/>
                </a:solidFill>
              </a:rPr>
              <a:t>Full Coverage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: All trips observed (3,422 trips)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29.5% of fishing trips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CPs, Motherships, and Vessels in LAPs</a:t>
            </a:r>
          </a:p>
          <a:p>
            <a:r>
              <a:rPr lang="en-US" sz="3200" i="1" dirty="0">
                <a:solidFill>
                  <a:schemeClr val="accent5"/>
                </a:solidFill>
              </a:rPr>
              <a:t>Partial Coverage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: Randomized deployments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Selection rate  - Annual Deployment Plan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Catcher Vessels over 40ft (5,468 trips – 47%)</a:t>
            </a:r>
          </a:p>
          <a:p>
            <a:pPr lvl="2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Gear-based strata 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Catcher Vessels under 40ft (2,022 trips – 17.5%)</a:t>
            </a:r>
          </a:p>
          <a:p>
            <a:pPr lvl="2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0% trips monitored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EM Catcher Vessels (683 trips – 6%) </a:t>
            </a:r>
          </a:p>
          <a:p>
            <a:pPr lvl="2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Regulated program in 2018 longline; 2019 pot gear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1"/>
          <a:stretch/>
        </p:blipFill>
        <p:spPr>
          <a:xfrm flipH="1">
            <a:off x="8222437" y="607829"/>
            <a:ext cx="3689124" cy="5663655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6857" y="6303699"/>
            <a:ext cx="8091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</a:rPr>
              <a:t>ALASKA FISHERIES SCIENCE CENTER and ALASKA REGIONAL OFFICE. 2018. North Pacific Observer Program 2017 Annual Report. AFSC Processed Rep. 2018-02, 136 p.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63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28" y="132363"/>
            <a:ext cx="1240223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Deployment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7127" y="1345583"/>
            <a:ext cx="6393878" cy="5415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Review previous year deployment (2017)</a:t>
            </a:r>
          </a:p>
          <a:p>
            <a:pPr lvl="1"/>
            <a:r>
              <a:rPr lang="en-US" sz="2800" dirty="0"/>
              <a:t>Representativeness of selected trips</a:t>
            </a:r>
          </a:p>
          <a:p>
            <a:pPr lvl="1"/>
            <a:r>
              <a:rPr lang="en-US" sz="2800" dirty="0"/>
              <a:t>Spatial and temporal coverage (gaps)</a:t>
            </a:r>
          </a:p>
          <a:p>
            <a:pPr lvl="2"/>
            <a:r>
              <a:rPr lang="en-US" sz="2200" dirty="0"/>
              <a:t>Departures from expectations</a:t>
            </a:r>
          </a:p>
          <a:p>
            <a:pPr lvl="1"/>
            <a:r>
              <a:rPr lang="en-US" sz="2800" dirty="0"/>
              <a:t>Trip characteristics</a:t>
            </a:r>
          </a:p>
          <a:p>
            <a:pPr lvl="2"/>
            <a:r>
              <a:rPr lang="en-US" sz="2200" dirty="0"/>
              <a:t>Differences observed and unobserved</a:t>
            </a:r>
          </a:p>
          <a:p>
            <a:pPr marL="0" indent="0">
              <a:buNone/>
            </a:pPr>
            <a:r>
              <a:rPr lang="en-US" sz="3200" dirty="0"/>
              <a:t>Design for next year (2019)</a:t>
            </a:r>
          </a:p>
          <a:p>
            <a:pPr lvl="1"/>
            <a:r>
              <a:rPr lang="en-US" sz="2800" dirty="0"/>
              <a:t>Strata definitions</a:t>
            </a:r>
          </a:p>
          <a:p>
            <a:pPr lvl="1"/>
            <a:r>
              <a:rPr lang="en-US" sz="2800" dirty="0"/>
              <a:t>Sample allocation</a:t>
            </a:r>
          </a:p>
          <a:p>
            <a:pPr lvl="2"/>
            <a:r>
              <a:rPr lang="en-US" sz="2200" dirty="0"/>
              <a:t>Base deployment rate – minimize gaps</a:t>
            </a:r>
          </a:p>
          <a:p>
            <a:pPr lvl="2"/>
            <a:r>
              <a:rPr lang="en-US" sz="2200" dirty="0"/>
              <a:t>Additional allocation to meet Council priorities – if funding available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8243" y="132363"/>
            <a:ext cx="5181600" cy="331982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000" y="2395343"/>
            <a:ext cx="3474720" cy="43657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012" y="1088041"/>
            <a:ext cx="445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Random selection of trips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4667" y="213016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Random sample of hauls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8856" y="3289125"/>
            <a:ext cx="7320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Random sample of the catch of each haul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799" y="4976206"/>
            <a:ext cx="608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Random sample of individual fish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2513484" y="1640035"/>
            <a:ext cx="611833" cy="51921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3127464" y="2698711"/>
            <a:ext cx="609600" cy="51921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3754416" y="4082074"/>
            <a:ext cx="1155111" cy="86106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20680" y="206430"/>
            <a:ext cx="8305800" cy="8961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Hierarchical Sampling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8855" y="1477417"/>
            <a:ext cx="388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Observer Program (ADP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Fishing Effort and Location for all hauls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4270" y="2586761"/>
            <a:ext cx="449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catch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Protected &amp; Prohibited Species Data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500" y="3729711"/>
            <a:ext cx="5806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Species Composition Data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Inclusive of protected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&amp; prohibited species in samples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Ecosystem components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Higher Resolution Species Identification (subsamples)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3829" y="5411408"/>
            <a:ext cx="405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Length and Age distributions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Maturity data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for ecosystem modeling (diet)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Biological Specimens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7572" y="1747398"/>
            <a:ext cx="3653872" cy="95410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Research Projects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Special Data Collections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3890345"/>
            <a:ext cx="3236434" cy="242732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5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Rectangle 71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75" name="Rectangle 74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76" name="Rectangle 75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78" name="Rectangle 77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79" name="Rectangle 78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80" name="Rectangle 79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sp>
        <p:nvSpPr>
          <p:cNvPr id="81" name="Rectangle 80"/>
          <p:cNvSpPr>
            <a:spLocks noChangeAspect="1"/>
          </p:cNvSpPr>
          <p:nvPr/>
        </p:nvSpPr>
        <p:spPr>
          <a:xfrm>
            <a:off x="1761104" y="4233083"/>
            <a:ext cx="1120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1103" y="1305027"/>
            <a:ext cx="100837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Salmon genetics special project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BSAI pollock B-season (June – November)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Collect tissues </a:t>
            </a:r>
            <a:r>
              <a:rPr lang="en-US" sz="2800" dirty="0" smtClean="0">
                <a:solidFill>
                  <a:prstClr val="black"/>
                </a:solidFill>
              </a:rPr>
              <a:t>from 25–30 </a:t>
            </a:r>
            <a:r>
              <a:rPr lang="en-US" sz="2800" dirty="0">
                <a:solidFill>
                  <a:prstClr val="black"/>
                </a:solidFill>
              </a:rPr>
              <a:t>Chinook &amp; chum salmon per 90 day deployment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Haphazard selection methods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50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82" name="Pentagon 81"/>
          <p:cNvSpPr/>
          <p:nvPr/>
        </p:nvSpPr>
        <p:spPr>
          <a:xfrm>
            <a:off x="1429342" y="5358042"/>
            <a:ext cx="847322" cy="301752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ChangeAspect="1"/>
          </p:cNvSpPr>
          <p:nvPr/>
        </p:nvSpPr>
        <p:spPr>
          <a:xfrm>
            <a:off x="1856190" y="4198795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2006 - 2007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1104" y="1314488"/>
            <a:ext cx="9516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Salmon genetics special project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BSAI pollock B-season (June – November)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Collect tissues </a:t>
            </a:r>
            <a:r>
              <a:rPr lang="en-US" sz="2800" dirty="0" smtClean="0">
                <a:solidFill>
                  <a:prstClr val="black"/>
                </a:solidFill>
              </a:rPr>
              <a:t>from </a:t>
            </a:r>
            <a:r>
              <a:rPr lang="en-US" sz="2800" dirty="0">
                <a:solidFill>
                  <a:prstClr val="black"/>
                </a:solidFill>
              </a:rPr>
              <a:t>60 Chinook &amp; chum salmon per 90 day deployment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Haphazard selection methods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4" name="Rectangle 283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285" name="Rectangle 284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286" name="Rectangle 285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287" name="Rectangle 286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288" name="Rectangle 287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289" name="Rectangle 288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cxnSp>
        <p:nvCxnSpPr>
          <p:cNvPr id="290" name="Straight Connector 289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0" name="Right Arrow 299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1" name="Rectangle 300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302" name="Pentagon 301"/>
          <p:cNvSpPr/>
          <p:nvPr/>
        </p:nvSpPr>
        <p:spPr>
          <a:xfrm>
            <a:off x="1429342" y="5360688"/>
            <a:ext cx="1595646" cy="288668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838200" y="25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4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ChangeAspect="1"/>
          </p:cNvSpPr>
          <p:nvPr/>
        </p:nvSpPr>
        <p:spPr>
          <a:xfrm>
            <a:off x="3934614" y="4248355"/>
            <a:ext cx="1120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2008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1103" y="1305030"/>
            <a:ext cx="101938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Salmon genetics special project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BSAI &amp; GOA pollock fisheries (full year)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Collect </a:t>
            </a:r>
            <a:r>
              <a:rPr lang="en-US" sz="2800" dirty="0" smtClean="0">
                <a:solidFill>
                  <a:prstClr val="black"/>
                </a:solidFill>
              </a:rPr>
              <a:t>tissues </a:t>
            </a:r>
            <a:r>
              <a:rPr lang="en-US" sz="2800" dirty="0">
                <a:solidFill>
                  <a:prstClr val="black"/>
                </a:solidFill>
              </a:rPr>
              <a:t>from 120 Chinook &amp; chum salmon per 90 day deployment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Haphazard selection methods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2" name="Rectangle 141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8" name="Right Arrow 157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9" name="Rectangle 158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160" name="Pentagon 159"/>
          <p:cNvSpPr/>
          <p:nvPr/>
        </p:nvSpPr>
        <p:spPr>
          <a:xfrm>
            <a:off x="1429342" y="5358041"/>
            <a:ext cx="3108960" cy="292608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itle 3"/>
          <p:cNvSpPr txBox="1">
            <a:spLocks/>
          </p:cNvSpPr>
          <p:nvPr/>
        </p:nvSpPr>
        <p:spPr>
          <a:xfrm>
            <a:off x="838200" y="25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2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>
            <a:spLocks noChangeAspect="1"/>
          </p:cNvSpPr>
          <p:nvPr/>
        </p:nvSpPr>
        <p:spPr>
          <a:xfrm>
            <a:off x="4806552" y="4184787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2009 - 2010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1104" y="1306520"/>
            <a:ext cx="95164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Salmon genetics special project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BSAI &amp; GOA pollock fisheries (full year)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Collect </a:t>
            </a:r>
            <a:r>
              <a:rPr lang="en-US" sz="2800" dirty="0" smtClean="0">
                <a:solidFill>
                  <a:prstClr val="black"/>
                </a:solidFill>
              </a:rPr>
              <a:t>tissues </a:t>
            </a:r>
            <a:r>
              <a:rPr lang="en-US" sz="2800" dirty="0">
                <a:solidFill>
                  <a:prstClr val="black"/>
                </a:solidFill>
              </a:rPr>
              <a:t>from every Chinook and chum salmon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At-sea: In all samples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Shoreside: In 5min of every hour (up to 60 min)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92" y="6264734"/>
            <a:ext cx="120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Faunce, C. H. 2015. Evolution of observer methods to obtain genetic material from Chinook salmon bycatch in the Alaska pollock fishery. U.S. Dep.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., NOAA Tech. Memo. NMFS-AFSC-288, 28 p. doi:10.7289/V5MG7MFF.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http://www.afsc.noaa.gov/Publications/AFSC-TM/NOAA-TM-AFSC-288.pdf 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9943820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984891" y="505878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53073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131212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32056" y="5061922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79656" y="506192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78296" y="4921623"/>
            <a:ext cx="7705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430368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036712" y="4921623"/>
            <a:ext cx="483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81924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732346" y="5061920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579946" y="5061921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181080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3306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93461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85036" y="4922972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63545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8305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08419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23377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82969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68011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530538" y="4922971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378138" y="5061919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97927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12885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715434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65856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416278" y="5061918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263878" y="492297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86501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014590" y="492296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62375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474178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324600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172200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773334" y="4924027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922912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5277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3781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228582" y="5061916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076182" y="5061917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677316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82689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429980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280402" y="4926446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130824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78424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57955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72913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9344816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9195238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045660" y="492645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893260" y="506191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9494394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643972" y="506191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959738" y="506191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807338" y="492645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1" name="Rectangle 140"/>
          <p:cNvSpPr>
            <a:spLocks noChangeAspect="1"/>
          </p:cNvSpPr>
          <p:nvPr/>
        </p:nvSpPr>
        <p:spPr>
          <a:xfrm>
            <a:off x="7875961" y="5753701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2013</a:t>
            </a: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3423833" y="5746499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2007</a:t>
            </a: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>
          <a:xfrm>
            <a:off x="4861755" y="5751643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2009</a:t>
            </a: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>
          <a:xfrm>
            <a:off x="6382061" y="5751644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2011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>
          <a:xfrm>
            <a:off x="1882683" y="579398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2005</a:t>
            </a: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>
          <a:xfrm>
            <a:off x="9355869" y="575388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2015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1009339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024297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858656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0709078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559500" y="4946774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407100" y="5082235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1008234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1157812" y="5082233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1473578" y="5082234"/>
            <a:ext cx="5210" cy="64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1321178" y="4946773"/>
            <a:ext cx="5210" cy="777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7" name="Right Arrow 156"/>
          <p:cNvSpPr/>
          <p:nvPr/>
        </p:nvSpPr>
        <p:spPr>
          <a:xfrm>
            <a:off x="1524000" y="5202008"/>
            <a:ext cx="9949578" cy="612648"/>
          </a:xfrm>
          <a:prstGeom prst="rightArrow">
            <a:avLst>
              <a:gd name="adj1" fmla="val 50000"/>
              <a:gd name="adj2" fmla="val 89575"/>
            </a:avLst>
          </a:prstGeom>
          <a:gradFill flip="none" rotWithShape="1">
            <a:gsLst>
              <a:gs pos="15000">
                <a:schemeClr val="accent1">
                  <a:shade val="75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shade val="75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shade val="75000"/>
                  <a:satMod val="1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8" name="Rectangle 157"/>
          <p:cNvSpPr>
            <a:spLocks noChangeAspect="1"/>
          </p:cNvSpPr>
          <p:nvPr/>
        </p:nvSpPr>
        <p:spPr>
          <a:xfrm>
            <a:off x="10910349" y="5764040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</a:p>
        </p:txBody>
      </p:sp>
      <p:sp>
        <p:nvSpPr>
          <p:cNvPr id="159" name="Pentagon 158"/>
          <p:cNvSpPr/>
          <p:nvPr/>
        </p:nvSpPr>
        <p:spPr>
          <a:xfrm>
            <a:off x="1429342" y="5358041"/>
            <a:ext cx="3822266" cy="292608"/>
          </a:xfrm>
          <a:prstGeom prst="homePlate">
            <a:avLst/>
          </a:prstGeom>
          <a:gradFill>
            <a:gsLst>
              <a:gs pos="0">
                <a:schemeClr val="bg1">
                  <a:lumMod val="75000"/>
                  <a:alpha val="3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  <a:alpha val="79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itle 3"/>
          <p:cNvSpPr txBox="1">
            <a:spLocks/>
          </p:cNvSpPr>
          <p:nvPr/>
        </p:nvSpPr>
        <p:spPr>
          <a:xfrm>
            <a:off x="838200" y="25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Tissue (genetics) Collection Methods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6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View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widescreen template.potx" id="{9FACCBE5-AAFE-4703-844E-50A33AF73E64}" vid="{8FE0A38D-E6D9-47D6-868D-4C1959EE6B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2663</Words>
  <Application>Microsoft Office PowerPoint</Application>
  <PresentationFormat>Widescreen</PresentationFormat>
  <Paragraphs>531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Cambria</vt:lpstr>
      <vt:lpstr>Century Schoolbook</vt:lpstr>
      <vt:lpstr>Verdana</vt:lpstr>
      <vt:lpstr>Wingdings</vt:lpstr>
      <vt:lpstr>Wingdings 2</vt:lpstr>
      <vt:lpstr>2_View</vt:lpstr>
      <vt:lpstr>Office Theme</vt:lpstr>
      <vt:lpstr>North Pacific Groundfish Observer Program  Salmon Genetics Sampling Methods</vt:lpstr>
      <vt:lpstr>PowerPoint Presentation</vt:lpstr>
      <vt:lpstr>Stratified Sampling Design</vt:lpstr>
      <vt:lpstr>Annual Deployment Cycle</vt:lpstr>
      <vt:lpstr>Hierarchical Sampling</vt:lpstr>
      <vt:lpstr>Salmon Tissue (genetics) Collection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Salmon Specific Data Collections Amendment 91 Bering Sea pollock</vt:lpstr>
      <vt:lpstr>Salmon Specific Data Collections Bering Sea non-pollock vessels</vt:lpstr>
      <vt:lpstr>Salmon Specific Data Collections Amendment 93 Gulf of Alaska pollock</vt:lpstr>
      <vt:lpstr>PowerPoint Presentation</vt:lpstr>
      <vt:lpstr>PowerPoint Presentation</vt:lpstr>
      <vt:lpstr>PowerPoint Presentation</vt:lpstr>
      <vt:lpstr>Two Regions - Two Data Collection Methods</vt:lpstr>
      <vt:lpstr>Challenges &amp; Trade-offs</vt:lpstr>
      <vt:lpstr>2018 North Pacific Groundfish Observers</vt:lpstr>
      <vt:lpstr>PowerPoint Presentation</vt:lpstr>
      <vt:lpstr>Drop off locations</vt:lpstr>
      <vt:lpstr>Debriefing  Process</vt:lpstr>
      <vt:lpstr> </vt:lpstr>
      <vt:lpstr>Selected References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Jennifer.Cahalan</dc:creator>
  <cp:lastModifiedBy>Jennifer</cp:lastModifiedBy>
  <cp:revision>91</cp:revision>
  <cp:lastPrinted>2019-04-14T05:13:11Z</cp:lastPrinted>
  <dcterms:created xsi:type="dcterms:W3CDTF">2019-04-09T00:39:56Z</dcterms:created>
  <dcterms:modified xsi:type="dcterms:W3CDTF">2019-04-15T13:03:36Z</dcterms:modified>
</cp:coreProperties>
</file>