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4" r:id="rId9"/>
    <p:sldId id="265"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2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BA56A0-06FB-4E54-9637-BD608324505F}"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79BCFE4C-61B6-4701-8CC5-D4E8CB78CC1C}">
      <dgm:prSet/>
      <dgm:spPr/>
      <dgm:t>
        <a:bodyPr/>
        <a:lstStyle/>
        <a:p>
          <a:r>
            <a:rPr lang="en-US"/>
            <a:t>Multiple years of discussions of potential stock structure and consideration of splitting BS/RE from BSAI-wide to EBS and AI</a:t>
          </a:r>
        </a:p>
      </dgm:t>
    </dgm:pt>
    <dgm:pt modelId="{3D55DC42-B33E-4220-A9F0-E90BAA15326A}" type="parTrans" cxnId="{B40BEC05-D083-46B5-B7F7-E904F5370595}">
      <dgm:prSet/>
      <dgm:spPr/>
      <dgm:t>
        <a:bodyPr/>
        <a:lstStyle/>
        <a:p>
          <a:endParaRPr lang="en-US"/>
        </a:p>
      </dgm:t>
    </dgm:pt>
    <dgm:pt modelId="{3ADEA30D-3E6C-4C1A-A693-BBAFCF243D1A}" type="sibTrans" cxnId="{B40BEC05-D083-46B5-B7F7-E904F5370595}">
      <dgm:prSet/>
      <dgm:spPr/>
      <dgm:t>
        <a:bodyPr/>
        <a:lstStyle/>
        <a:p>
          <a:endParaRPr lang="en-US"/>
        </a:p>
      </dgm:t>
    </dgm:pt>
    <dgm:pt modelId="{97FCFF05-1D66-4F86-9295-623CFEEC5128}">
      <dgm:prSet/>
      <dgm:spPr/>
      <dgm:t>
        <a:bodyPr/>
        <a:lstStyle/>
        <a:p>
          <a:r>
            <a:rPr lang="en-US" dirty="0"/>
            <a:t>Separate assessments developed for AI and EBS</a:t>
          </a:r>
        </a:p>
      </dgm:t>
    </dgm:pt>
    <dgm:pt modelId="{30BFFAFD-C38C-4F16-A78D-6B48EA65D1FA}" type="parTrans" cxnId="{65FB00A0-2FB6-47D8-AE2C-0D9EBA2A1808}">
      <dgm:prSet/>
      <dgm:spPr/>
      <dgm:t>
        <a:bodyPr/>
        <a:lstStyle/>
        <a:p>
          <a:endParaRPr lang="en-US"/>
        </a:p>
      </dgm:t>
    </dgm:pt>
    <dgm:pt modelId="{ECECF85C-DFD3-40BE-A9B9-C8A71130B80B}" type="sibTrans" cxnId="{65FB00A0-2FB6-47D8-AE2C-0D9EBA2A1808}">
      <dgm:prSet/>
      <dgm:spPr/>
      <dgm:t>
        <a:bodyPr/>
        <a:lstStyle/>
        <a:p>
          <a:endParaRPr lang="en-US"/>
        </a:p>
      </dgm:t>
    </dgm:pt>
    <dgm:pt modelId="{0DC5F9E8-D189-4A09-AF52-791BA6D04C83}">
      <dgm:prSet/>
      <dgm:spPr/>
      <dgm:t>
        <a:bodyPr/>
        <a:lstStyle/>
        <a:p>
          <a:r>
            <a:rPr lang="en-US"/>
            <a:t>Stock Structure working group convened to address issues </a:t>
          </a:r>
        </a:p>
      </dgm:t>
    </dgm:pt>
    <dgm:pt modelId="{DC156542-720A-4E2F-A00E-A79FEB2ECF51}" type="parTrans" cxnId="{ECB0BB30-C293-4266-BACA-14F77895130F}">
      <dgm:prSet/>
      <dgm:spPr/>
      <dgm:t>
        <a:bodyPr/>
        <a:lstStyle/>
        <a:p>
          <a:endParaRPr lang="en-US"/>
        </a:p>
      </dgm:t>
    </dgm:pt>
    <dgm:pt modelId="{E6722572-2C56-4F06-A6AA-32C36CEE0542}" type="sibTrans" cxnId="{ECB0BB30-C293-4266-BACA-14F77895130F}">
      <dgm:prSet/>
      <dgm:spPr/>
      <dgm:t>
        <a:bodyPr/>
        <a:lstStyle/>
        <a:p>
          <a:endParaRPr lang="en-US"/>
        </a:p>
      </dgm:t>
    </dgm:pt>
    <dgm:pt modelId="{8401A9A2-A416-48D1-A2D7-DF78A861E902}">
      <dgm:prSet/>
      <dgm:spPr/>
      <dgm:t>
        <a:bodyPr/>
        <a:lstStyle/>
        <a:p>
          <a:r>
            <a:rPr lang="en-US" dirty="0"/>
            <a:t>Leads to development of Stock Structure Template</a:t>
          </a:r>
        </a:p>
      </dgm:t>
    </dgm:pt>
    <dgm:pt modelId="{DD06B2D9-8083-4122-B039-FF0FAF8FF69B}" type="parTrans" cxnId="{1346F006-2937-4BB4-B902-8C261E688FD9}">
      <dgm:prSet/>
      <dgm:spPr/>
      <dgm:t>
        <a:bodyPr/>
        <a:lstStyle/>
        <a:p>
          <a:endParaRPr lang="en-US"/>
        </a:p>
      </dgm:t>
    </dgm:pt>
    <dgm:pt modelId="{2D5F8927-41FD-4DEE-AAE9-5ED7EAE8927E}" type="sibTrans" cxnId="{1346F006-2937-4BB4-B902-8C261E688FD9}">
      <dgm:prSet/>
      <dgm:spPr/>
      <dgm:t>
        <a:bodyPr/>
        <a:lstStyle/>
        <a:p>
          <a:endParaRPr lang="en-US"/>
        </a:p>
      </dgm:t>
    </dgm:pt>
    <dgm:pt modelId="{4A30259E-CF62-42D5-82E8-30D8F6F32C45}">
      <dgm:prSet/>
      <dgm:spPr/>
      <dgm:t>
        <a:bodyPr/>
        <a:lstStyle/>
        <a:p>
          <a:r>
            <a:rPr lang="en-US" dirty="0"/>
            <a:t>OFL and ABC remain BSAI-wise</a:t>
          </a:r>
        </a:p>
      </dgm:t>
    </dgm:pt>
    <dgm:pt modelId="{799445C1-62EA-4233-BF17-6737448D1F4C}" type="parTrans" cxnId="{7F3D2E79-225F-4350-8513-364EDE652D19}">
      <dgm:prSet/>
      <dgm:spPr/>
    </dgm:pt>
    <dgm:pt modelId="{9E29B02D-71C2-4B07-99BC-32F627410679}" type="sibTrans" cxnId="{7F3D2E79-225F-4350-8513-364EDE652D19}">
      <dgm:prSet/>
      <dgm:spPr/>
    </dgm:pt>
    <dgm:pt modelId="{2CEB3892-FE6C-4AE3-9E3C-DFA6DDEF2366}" type="pres">
      <dgm:prSet presAssocID="{12BA56A0-06FB-4E54-9637-BD608324505F}" presName="linear" presStyleCnt="0">
        <dgm:presLayoutVars>
          <dgm:animLvl val="lvl"/>
          <dgm:resizeHandles val="exact"/>
        </dgm:presLayoutVars>
      </dgm:prSet>
      <dgm:spPr/>
    </dgm:pt>
    <dgm:pt modelId="{67DBEF38-5A5E-47D5-A751-E830342B74DE}" type="pres">
      <dgm:prSet presAssocID="{79BCFE4C-61B6-4701-8CC5-D4E8CB78CC1C}" presName="parentText" presStyleLbl="node1" presStyleIdx="0" presStyleCnt="2">
        <dgm:presLayoutVars>
          <dgm:chMax val="0"/>
          <dgm:bulletEnabled val="1"/>
        </dgm:presLayoutVars>
      </dgm:prSet>
      <dgm:spPr/>
    </dgm:pt>
    <dgm:pt modelId="{54DC8995-2E62-451C-BE42-A865D3381D09}" type="pres">
      <dgm:prSet presAssocID="{79BCFE4C-61B6-4701-8CC5-D4E8CB78CC1C}" presName="childText" presStyleLbl="revTx" presStyleIdx="0" presStyleCnt="2">
        <dgm:presLayoutVars>
          <dgm:bulletEnabled val="1"/>
        </dgm:presLayoutVars>
      </dgm:prSet>
      <dgm:spPr/>
    </dgm:pt>
    <dgm:pt modelId="{C581EAED-A720-4A85-9F59-4C4DDB2904FC}" type="pres">
      <dgm:prSet presAssocID="{0DC5F9E8-D189-4A09-AF52-791BA6D04C83}" presName="parentText" presStyleLbl="node1" presStyleIdx="1" presStyleCnt="2">
        <dgm:presLayoutVars>
          <dgm:chMax val="0"/>
          <dgm:bulletEnabled val="1"/>
        </dgm:presLayoutVars>
      </dgm:prSet>
      <dgm:spPr/>
    </dgm:pt>
    <dgm:pt modelId="{B58F301B-4618-4B31-813D-F18D0B890175}" type="pres">
      <dgm:prSet presAssocID="{0DC5F9E8-D189-4A09-AF52-791BA6D04C83}" presName="childText" presStyleLbl="revTx" presStyleIdx="1" presStyleCnt="2">
        <dgm:presLayoutVars>
          <dgm:bulletEnabled val="1"/>
        </dgm:presLayoutVars>
      </dgm:prSet>
      <dgm:spPr/>
    </dgm:pt>
  </dgm:ptLst>
  <dgm:cxnLst>
    <dgm:cxn modelId="{B40BEC05-D083-46B5-B7F7-E904F5370595}" srcId="{12BA56A0-06FB-4E54-9637-BD608324505F}" destId="{79BCFE4C-61B6-4701-8CC5-D4E8CB78CC1C}" srcOrd="0" destOrd="0" parTransId="{3D55DC42-B33E-4220-A9F0-E90BAA15326A}" sibTransId="{3ADEA30D-3E6C-4C1A-A693-BBAFCF243D1A}"/>
    <dgm:cxn modelId="{1346F006-2937-4BB4-B902-8C261E688FD9}" srcId="{0DC5F9E8-D189-4A09-AF52-791BA6D04C83}" destId="{8401A9A2-A416-48D1-A2D7-DF78A861E902}" srcOrd="0" destOrd="0" parTransId="{DD06B2D9-8083-4122-B039-FF0FAF8FF69B}" sibTransId="{2D5F8927-41FD-4DEE-AAE9-5ED7EAE8927E}"/>
    <dgm:cxn modelId="{ECB0BB30-C293-4266-BACA-14F77895130F}" srcId="{12BA56A0-06FB-4E54-9637-BD608324505F}" destId="{0DC5F9E8-D189-4A09-AF52-791BA6D04C83}" srcOrd="1" destOrd="0" parTransId="{DC156542-720A-4E2F-A00E-A79FEB2ECF51}" sibTransId="{E6722572-2C56-4F06-A6AA-32C36CEE0542}"/>
    <dgm:cxn modelId="{1A8C2769-B973-434E-8E89-2FA9F0B5D601}" type="presOf" srcId="{8401A9A2-A416-48D1-A2D7-DF78A861E902}" destId="{B58F301B-4618-4B31-813D-F18D0B890175}" srcOrd="0" destOrd="0" presId="urn:microsoft.com/office/officeart/2005/8/layout/vList2"/>
    <dgm:cxn modelId="{7F3D2E79-225F-4350-8513-364EDE652D19}" srcId="{79BCFE4C-61B6-4701-8CC5-D4E8CB78CC1C}" destId="{4A30259E-CF62-42D5-82E8-30D8F6F32C45}" srcOrd="1" destOrd="0" parTransId="{799445C1-62EA-4233-BF17-6737448D1F4C}" sibTransId="{9E29B02D-71C2-4B07-99BC-32F627410679}"/>
    <dgm:cxn modelId="{A15B9C59-8896-4BB4-AF18-89A850E58BB0}" type="presOf" srcId="{79BCFE4C-61B6-4701-8CC5-D4E8CB78CC1C}" destId="{67DBEF38-5A5E-47D5-A751-E830342B74DE}" srcOrd="0" destOrd="0" presId="urn:microsoft.com/office/officeart/2005/8/layout/vList2"/>
    <dgm:cxn modelId="{BD227285-DC63-4B86-8090-FB89B4DD0FB3}" type="presOf" srcId="{0DC5F9E8-D189-4A09-AF52-791BA6D04C83}" destId="{C581EAED-A720-4A85-9F59-4C4DDB2904FC}" srcOrd="0" destOrd="0" presId="urn:microsoft.com/office/officeart/2005/8/layout/vList2"/>
    <dgm:cxn modelId="{81F1AB9F-4086-4057-860B-19246635333F}" type="presOf" srcId="{4A30259E-CF62-42D5-82E8-30D8F6F32C45}" destId="{54DC8995-2E62-451C-BE42-A865D3381D09}" srcOrd="0" destOrd="1" presId="urn:microsoft.com/office/officeart/2005/8/layout/vList2"/>
    <dgm:cxn modelId="{65FB00A0-2FB6-47D8-AE2C-0D9EBA2A1808}" srcId="{79BCFE4C-61B6-4701-8CC5-D4E8CB78CC1C}" destId="{97FCFF05-1D66-4F86-9295-623CFEEC5128}" srcOrd="0" destOrd="0" parTransId="{30BFFAFD-C38C-4F16-A78D-6B48EA65D1FA}" sibTransId="{ECECF85C-DFD3-40BE-A9B9-C8A71130B80B}"/>
    <dgm:cxn modelId="{8929D2F3-5B11-4472-B449-3D59C1AD7313}" type="presOf" srcId="{97FCFF05-1D66-4F86-9295-623CFEEC5128}" destId="{54DC8995-2E62-451C-BE42-A865D3381D09}" srcOrd="0" destOrd="0" presId="urn:microsoft.com/office/officeart/2005/8/layout/vList2"/>
    <dgm:cxn modelId="{F45924FB-15B3-40E7-A416-CD76C6211B2E}" type="presOf" srcId="{12BA56A0-06FB-4E54-9637-BD608324505F}" destId="{2CEB3892-FE6C-4AE3-9E3C-DFA6DDEF2366}" srcOrd="0" destOrd="0" presId="urn:microsoft.com/office/officeart/2005/8/layout/vList2"/>
    <dgm:cxn modelId="{4F79CA7B-1AB7-45CC-92C7-5F96F5036820}" type="presParOf" srcId="{2CEB3892-FE6C-4AE3-9E3C-DFA6DDEF2366}" destId="{67DBEF38-5A5E-47D5-A751-E830342B74DE}" srcOrd="0" destOrd="0" presId="urn:microsoft.com/office/officeart/2005/8/layout/vList2"/>
    <dgm:cxn modelId="{BDDAD72F-87D8-4DC2-B6D5-B21F212B3B52}" type="presParOf" srcId="{2CEB3892-FE6C-4AE3-9E3C-DFA6DDEF2366}" destId="{54DC8995-2E62-451C-BE42-A865D3381D09}" srcOrd="1" destOrd="0" presId="urn:microsoft.com/office/officeart/2005/8/layout/vList2"/>
    <dgm:cxn modelId="{6E2428EB-3ABC-49E0-B3D2-5308370E72B9}" type="presParOf" srcId="{2CEB3892-FE6C-4AE3-9E3C-DFA6DDEF2366}" destId="{C581EAED-A720-4A85-9F59-4C4DDB2904FC}" srcOrd="2" destOrd="0" presId="urn:microsoft.com/office/officeart/2005/8/layout/vList2"/>
    <dgm:cxn modelId="{538F6CE2-7680-4A61-922D-102141D66D9C}" type="presParOf" srcId="{2CEB3892-FE6C-4AE3-9E3C-DFA6DDEF2366}" destId="{B58F301B-4618-4B31-813D-F18D0B89017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7BD29A-6ABB-4B37-B140-1BE7004E5B27}"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4503C92-353F-4B9E-AFAA-EDFFAFBE05DA}">
      <dgm:prSet/>
      <dgm:spPr/>
      <dgm:t>
        <a:bodyPr/>
        <a:lstStyle/>
        <a:p>
          <a:r>
            <a:rPr lang="en-US"/>
            <a:t>Stock structure analysis by authors indicates structure in BSAI</a:t>
          </a:r>
        </a:p>
      </dgm:t>
    </dgm:pt>
    <dgm:pt modelId="{133D0645-DCC1-4C0B-947C-CD17AB308B4D}" type="parTrans" cxnId="{7BDF53D4-462A-4796-869F-D5E85901CC05}">
      <dgm:prSet/>
      <dgm:spPr/>
      <dgm:t>
        <a:bodyPr/>
        <a:lstStyle/>
        <a:p>
          <a:endParaRPr lang="en-US"/>
        </a:p>
      </dgm:t>
    </dgm:pt>
    <dgm:pt modelId="{4E6F1955-0F73-40EC-8550-F6DA49870DFA}" type="sibTrans" cxnId="{7BDF53D4-462A-4796-869F-D5E85901CC05}">
      <dgm:prSet/>
      <dgm:spPr/>
      <dgm:t>
        <a:bodyPr/>
        <a:lstStyle/>
        <a:p>
          <a:endParaRPr lang="en-US"/>
        </a:p>
      </dgm:t>
    </dgm:pt>
    <dgm:pt modelId="{E4757F18-259C-4936-8E83-8C529750ABCA}">
      <dgm:prSet/>
      <dgm:spPr/>
      <dgm:t>
        <a:bodyPr/>
        <a:lstStyle/>
        <a:p>
          <a:r>
            <a:rPr lang="en-US"/>
            <a:t>Team/SSC recommend subarea ABCs: WAI/CAI and EBS/EAI</a:t>
          </a:r>
        </a:p>
      </dgm:t>
    </dgm:pt>
    <dgm:pt modelId="{A6F44CDB-1F2F-4E00-833B-88557A91A772}" type="parTrans" cxnId="{C937DCBA-D1A4-4A93-8FDA-BEA5C926491A}">
      <dgm:prSet/>
      <dgm:spPr/>
      <dgm:t>
        <a:bodyPr/>
        <a:lstStyle/>
        <a:p>
          <a:endParaRPr lang="en-US"/>
        </a:p>
      </dgm:t>
    </dgm:pt>
    <dgm:pt modelId="{7265ABEA-C577-4F62-AD49-4B595FE8C7D6}" type="sibTrans" cxnId="{C937DCBA-D1A4-4A93-8FDA-BEA5C926491A}">
      <dgm:prSet/>
      <dgm:spPr/>
      <dgm:t>
        <a:bodyPr/>
        <a:lstStyle/>
        <a:p>
          <a:endParaRPr lang="en-US"/>
        </a:p>
      </dgm:t>
    </dgm:pt>
    <dgm:pt modelId="{04591B1C-14B2-41FA-99AD-04A3E05D4F85}">
      <dgm:prSet/>
      <dgm:spPr/>
      <dgm:t>
        <a:bodyPr/>
        <a:lstStyle/>
        <a:p>
          <a:r>
            <a:rPr lang="en-US" dirty="0"/>
            <a:t>Potential ‘subarea ABCs’ and catch provided by author for context with WAI catches &gt; potential subarea ABC</a:t>
          </a:r>
        </a:p>
      </dgm:t>
    </dgm:pt>
    <dgm:pt modelId="{15CE0D2B-1D5C-4F92-93DE-2E2F05F48E2A}" type="parTrans" cxnId="{47E789E3-B52D-4AED-B177-5C45A2CDB5FA}">
      <dgm:prSet/>
      <dgm:spPr/>
      <dgm:t>
        <a:bodyPr/>
        <a:lstStyle/>
        <a:p>
          <a:endParaRPr lang="en-US"/>
        </a:p>
      </dgm:t>
    </dgm:pt>
    <dgm:pt modelId="{381E649D-4186-48AC-B1AE-2CC17FC64391}" type="sibTrans" cxnId="{47E789E3-B52D-4AED-B177-5C45A2CDB5FA}">
      <dgm:prSet/>
      <dgm:spPr/>
      <dgm:t>
        <a:bodyPr/>
        <a:lstStyle/>
        <a:p>
          <a:endParaRPr lang="en-US"/>
        </a:p>
      </dgm:t>
    </dgm:pt>
    <dgm:pt modelId="{DAA1439E-CBC4-47B9-A369-C120AB44F9C9}">
      <dgm:prSet/>
      <dgm:spPr/>
      <dgm:t>
        <a:bodyPr/>
        <a:lstStyle/>
        <a:p>
          <a:r>
            <a:rPr lang="en-US" dirty="0"/>
            <a:t>Continued exploration in assessment on exploitation rates by fishery and comparison of fishery and survey data</a:t>
          </a:r>
        </a:p>
      </dgm:t>
    </dgm:pt>
    <dgm:pt modelId="{DC4DC692-95B4-4E1E-8C27-C1821DDA6FC3}" type="parTrans" cxnId="{60DDB2EC-4695-4DCC-AFA8-47FD2C172C01}">
      <dgm:prSet/>
      <dgm:spPr/>
      <dgm:t>
        <a:bodyPr/>
        <a:lstStyle/>
        <a:p>
          <a:endParaRPr lang="en-US"/>
        </a:p>
      </dgm:t>
    </dgm:pt>
    <dgm:pt modelId="{3443B67C-BB7D-4E54-970E-5B7D27D96556}" type="sibTrans" cxnId="{60DDB2EC-4695-4DCC-AFA8-47FD2C172C01}">
      <dgm:prSet/>
      <dgm:spPr/>
      <dgm:t>
        <a:bodyPr/>
        <a:lstStyle/>
        <a:p>
          <a:endParaRPr lang="en-US"/>
        </a:p>
      </dgm:t>
    </dgm:pt>
    <dgm:pt modelId="{914EBF96-C211-4D0B-8C26-D3328EA9FEC9}">
      <dgm:prSet/>
      <dgm:spPr/>
      <dgm:t>
        <a:bodyPr/>
        <a:lstStyle/>
        <a:p>
          <a:r>
            <a:rPr lang="en-US" dirty="0"/>
            <a:t>Council Spatial Management Workshop to develop recommendations</a:t>
          </a:r>
        </a:p>
      </dgm:t>
    </dgm:pt>
    <dgm:pt modelId="{26861114-0AAA-4BB6-81A1-E48DB60DE93A}" type="parTrans" cxnId="{9B972CFA-A316-4765-B35B-58C88C48AB43}">
      <dgm:prSet/>
      <dgm:spPr/>
      <dgm:t>
        <a:bodyPr/>
        <a:lstStyle/>
        <a:p>
          <a:endParaRPr lang="en-US"/>
        </a:p>
      </dgm:t>
    </dgm:pt>
    <dgm:pt modelId="{D76172E3-6F40-453F-AF7A-41B83911FB49}" type="sibTrans" cxnId="{9B972CFA-A316-4765-B35B-58C88C48AB43}">
      <dgm:prSet/>
      <dgm:spPr/>
      <dgm:t>
        <a:bodyPr/>
        <a:lstStyle/>
        <a:p>
          <a:endParaRPr lang="en-US"/>
        </a:p>
      </dgm:t>
    </dgm:pt>
    <dgm:pt modelId="{71C67753-CAB0-4C80-BDA0-81F5E4D5996E}">
      <dgm:prSet/>
      <dgm:spPr/>
      <dgm:t>
        <a:bodyPr/>
        <a:lstStyle/>
        <a:p>
          <a:r>
            <a:rPr lang="en-US" dirty="0"/>
            <a:t>BSAI PT expressed ‘strong’ concern for BSAI BS/RE spatial management </a:t>
          </a:r>
        </a:p>
      </dgm:t>
    </dgm:pt>
    <dgm:pt modelId="{8BF69033-3C29-4DAC-8E28-E95629FFDA61}" type="parTrans" cxnId="{972854BE-4017-43EB-8539-5A11D8849514}">
      <dgm:prSet/>
      <dgm:spPr/>
      <dgm:t>
        <a:bodyPr/>
        <a:lstStyle/>
        <a:p>
          <a:endParaRPr lang="en-US"/>
        </a:p>
      </dgm:t>
    </dgm:pt>
    <dgm:pt modelId="{B79F1293-2927-45D8-9D69-DD41AA5E5C1A}" type="sibTrans" cxnId="{972854BE-4017-43EB-8539-5A11D8849514}">
      <dgm:prSet/>
      <dgm:spPr/>
      <dgm:t>
        <a:bodyPr/>
        <a:lstStyle/>
        <a:p>
          <a:endParaRPr lang="en-US"/>
        </a:p>
      </dgm:t>
    </dgm:pt>
    <dgm:pt modelId="{48861632-9A8B-42BA-AC23-440CAB003FA6}">
      <dgm:prSet/>
      <dgm:spPr/>
      <dgm:t>
        <a:bodyPr/>
        <a:lstStyle/>
        <a:p>
          <a:r>
            <a:rPr lang="en-US" dirty="0"/>
            <a:t>Author provides informal potential WAI ABC catch level as a voluntary guide to industry</a:t>
          </a:r>
        </a:p>
      </dgm:t>
    </dgm:pt>
    <dgm:pt modelId="{5FFCBBE3-C252-437A-BB95-EF474F65B405}" type="parTrans" cxnId="{DBD1BD0B-CA4F-40AA-A3AD-75B5085D1138}">
      <dgm:prSet/>
      <dgm:spPr/>
      <dgm:t>
        <a:bodyPr/>
        <a:lstStyle/>
        <a:p>
          <a:endParaRPr lang="en-US"/>
        </a:p>
      </dgm:t>
    </dgm:pt>
    <dgm:pt modelId="{4FB5252F-A071-49E9-8EB2-74633348F12C}" type="sibTrans" cxnId="{DBD1BD0B-CA4F-40AA-A3AD-75B5085D1138}">
      <dgm:prSet/>
      <dgm:spPr/>
      <dgm:t>
        <a:bodyPr/>
        <a:lstStyle/>
        <a:p>
          <a:endParaRPr lang="en-US"/>
        </a:p>
      </dgm:t>
    </dgm:pt>
    <dgm:pt modelId="{BE4A24EA-DA08-4E97-A959-98112C462418}" type="pres">
      <dgm:prSet presAssocID="{547BD29A-6ABB-4B37-B140-1BE7004E5B27}" presName="linear" presStyleCnt="0">
        <dgm:presLayoutVars>
          <dgm:animLvl val="lvl"/>
          <dgm:resizeHandles val="exact"/>
        </dgm:presLayoutVars>
      </dgm:prSet>
      <dgm:spPr/>
    </dgm:pt>
    <dgm:pt modelId="{E5FD66F4-7352-46F3-9714-750BD6A562BE}" type="pres">
      <dgm:prSet presAssocID="{34503C92-353F-4B9E-AFAA-EDFFAFBE05DA}" presName="parentText" presStyleLbl="node1" presStyleIdx="0" presStyleCnt="5">
        <dgm:presLayoutVars>
          <dgm:chMax val="0"/>
          <dgm:bulletEnabled val="1"/>
        </dgm:presLayoutVars>
      </dgm:prSet>
      <dgm:spPr/>
    </dgm:pt>
    <dgm:pt modelId="{03827AB2-0C98-43A6-9BF3-DDFD50E5F9DA}" type="pres">
      <dgm:prSet presAssocID="{34503C92-353F-4B9E-AFAA-EDFFAFBE05DA}" presName="childText" presStyleLbl="revTx" presStyleIdx="0" presStyleCnt="1">
        <dgm:presLayoutVars>
          <dgm:bulletEnabled val="1"/>
        </dgm:presLayoutVars>
      </dgm:prSet>
      <dgm:spPr/>
    </dgm:pt>
    <dgm:pt modelId="{F2D3D6AF-19DF-4739-B2D2-C492F18EA255}" type="pres">
      <dgm:prSet presAssocID="{DAA1439E-CBC4-47B9-A369-C120AB44F9C9}" presName="parentText" presStyleLbl="node1" presStyleIdx="1" presStyleCnt="5">
        <dgm:presLayoutVars>
          <dgm:chMax val="0"/>
          <dgm:bulletEnabled val="1"/>
        </dgm:presLayoutVars>
      </dgm:prSet>
      <dgm:spPr/>
    </dgm:pt>
    <dgm:pt modelId="{BBE289BD-5181-4B80-B0FB-73992DB65E9A}" type="pres">
      <dgm:prSet presAssocID="{3443B67C-BB7D-4E54-970E-5B7D27D96556}" presName="spacer" presStyleCnt="0"/>
      <dgm:spPr/>
    </dgm:pt>
    <dgm:pt modelId="{BBEA5514-75CA-4ADC-9EF7-13C58A6838E7}" type="pres">
      <dgm:prSet presAssocID="{914EBF96-C211-4D0B-8C26-D3328EA9FEC9}" presName="parentText" presStyleLbl="node1" presStyleIdx="2" presStyleCnt="5">
        <dgm:presLayoutVars>
          <dgm:chMax val="0"/>
          <dgm:bulletEnabled val="1"/>
        </dgm:presLayoutVars>
      </dgm:prSet>
      <dgm:spPr/>
    </dgm:pt>
    <dgm:pt modelId="{9AB790BA-1CDB-466F-8A64-8D3A28F3DEB4}" type="pres">
      <dgm:prSet presAssocID="{D76172E3-6F40-453F-AF7A-41B83911FB49}" presName="spacer" presStyleCnt="0"/>
      <dgm:spPr/>
    </dgm:pt>
    <dgm:pt modelId="{626660E8-7487-4C70-9A79-E58F46E6074E}" type="pres">
      <dgm:prSet presAssocID="{71C67753-CAB0-4C80-BDA0-81F5E4D5996E}" presName="parentText" presStyleLbl="node1" presStyleIdx="3" presStyleCnt="5">
        <dgm:presLayoutVars>
          <dgm:chMax val="0"/>
          <dgm:bulletEnabled val="1"/>
        </dgm:presLayoutVars>
      </dgm:prSet>
      <dgm:spPr/>
    </dgm:pt>
    <dgm:pt modelId="{7D018CE3-EE83-4289-8C8A-7181E29C5EFD}" type="pres">
      <dgm:prSet presAssocID="{B79F1293-2927-45D8-9D69-DD41AA5E5C1A}" presName="spacer" presStyleCnt="0"/>
      <dgm:spPr/>
    </dgm:pt>
    <dgm:pt modelId="{5AFEF217-E4B2-4075-BD21-7EDC51AF17E3}" type="pres">
      <dgm:prSet presAssocID="{48861632-9A8B-42BA-AC23-440CAB003FA6}" presName="parentText" presStyleLbl="node1" presStyleIdx="4" presStyleCnt="5">
        <dgm:presLayoutVars>
          <dgm:chMax val="0"/>
          <dgm:bulletEnabled val="1"/>
        </dgm:presLayoutVars>
      </dgm:prSet>
      <dgm:spPr/>
    </dgm:pt>
  </dgm:ptLst>
  <dgm:cxnLst>
    <dgm:cxn modelId="{DBD1BD0B-CA4F-40AA-A3AD-75B5085D1138}" srcId="{547BD29A-6ABB-4B37-B140-1BE7004E5B27}" destId="{48861632-9A8B-42BA-AC23-440CAB003FA6}" srcOrd="4" destOrd="0" parTransId="{5FFCBBE3-C252-437A-BB95-EF474F65B405}" sibTransId="{4FB5252F-A071-49E9-8EB2-74633348F12C}"/>
    <dgm:cxn modelId="{2D7DD422-C9AD-4958-8B60-DCFFF5C6A1A5}" type="presOf" srcId="{547BD29A-6ABB-4B37-B140-1BE7004E5B27}" destId="{BE4A24EA-DA08-4E97-A959-98112C462418}" srcOrd="0" destOrd="0" presId="urn:microsoft.com/office/officeart/2005/8/layout/vList2"/>
    <dgm:cxn modelId="{7D0C2625-826F-4FC3-968C-062F3C69FE02}" type="presOf" srcId="{71C67753-CAB0-4C80-BDA0-81F5E4D5996E}" destId="{626660E8-7487-4C70-9A79-E58F46E6074E}" srcOrd="0" destOrd="0" presId="urn:microsoft.com/office/officeart/2005/8/layout/vList2"/>
    <dgm:cxn modelId="{62FF6389-B7D8-49F6-960B-A6DFF3BC210A}" type="presOf" srcId="{E4757F18-259C-4936-8E83-8C529750ABCA}" destId="{03827AB2-0C98-43A6-9BF3-DDFD50E5F9DA}" srcOrd="0" destOrd="0" presId="urn:microsoft.com/office/officeart/2005/8/layout/vList2"/>
    <dgm:cxn modelId="{162B558B-B4DB-4F0C-9708-D210E4453203}" type="presOf" srcId="{DAA1439E-CBC4-47B9-A369-C120AB44F9C9}" destId="{F2D3D6AF-19DF-4739-B2D2-C492F18EA255}" srcOrd="0" destOrd="0" presId="urn:microsoft.com/office/officeart/2005/8/layout/vList2"/>
    <dgm:cxn modelId="{DE90049A-E13E-49D3-8288-4857143FEB9B}" type="presOf" srcId="{48861632-9A8B-42BA-AC23-440CAB003FA6}" destId="{5AFEF217-E4B2-4075-BD21-7EDC51AF17E3}" srcOrd="0" destOrd="0" presId="urn:microsoft.com/office/officeart/2005/8/layout/vList2"/>
    <dgm:cxn modelId="{292DE6AF-A71F-4979-8D2D-D795E0C98FD7}" type="presOf" srcId="{04591B1C-14B2-41FA-99AD-04A3E05D4F85}" destId="{03827AB2-0C98-43A6-9BF3-DDFD50E5F9DA}" srcOrd="0" destOrd="1" presId="urn:microsoft.com/office/officeart/2005/8/layout/vList2"/>
    <dgm:cxn modelId="{C937DCBA-D1A4-4A93-8FDA-BEA5C926491A}" srcId="{34503C92-353F-4B9E-AFAA-EDFFAFBE05DA}" destId="{E4757F18-259C-4936-8E83-8C529750ABCA}" srcOrd="0" destOrd="0" parTransId="{A6F44CDB-1F2F-4E00-833B-88557A91A772}" sibTransId="{7265ABEA-C577-4F62-AD49-4B595FE8C7D6}"/>
    <dgm:cxn modelId="{972854BE-4017-43EB-8539-5A11D8849514}" srcId="{547BD29A-6ABB-4B37-B140-1BE7004E5B27}" destId="{71C67753-CAB0-4C80-BDA0-81F5E4D5996E}" srcOrd="3" destOrd="0" parTransId="{8BF69033-3C29-4DAC-8E28-E95629FFDA61}" sibTransId="{B79F1293-2927-45D8-9D69-DD41AA5E5C1A}"/>
    <dgm:cxn modelId="{CDE1BEC6-A1DB-4C70-AF66-EB8450280E23}" type="presOf" srcId="{914EBF96-C211-4D0B-8C26-D3328EA9FEC9}" destId="{BBEA5514-75CA-4ADC-9EF7-13C58A6838E7}" srcOrd="0" destOrd="0" presId="urn:microsoft.com/office/officeart/2005/8/layout/vList2"/>
    <dgm:cxn modelId="{7BDF53D4-462A-4796-869F-D5E85901CC05}" srcId="{547BD29A-6ABB-4B37-B140-1BE7004E5B27}" destId="{34503C92-353F-4B9E-AFAA-EDFFAFBE05DA}" srcOrd="0" destOrd="0" parTransId="{133D0645-DCC1-4C0B-947C-CD17AB308B4D}" sibTransId="{4E6F1955-0F73-40EC-8550-F6DA49870DFA}"/>
    <dgm:cxn modelId="{47E789E3-B52D-4AED-B177-5C45A2CDB5FA}" srcId="{34503C92-353F-4B9E-AFAA-EDFFAFBE05DA}" destId="{04591B1C-14B2-41FA-99AD-04A3E05D4F85}" srcOrd="1" destOrd="0" parTransId="{15CE0D2B-1D5C-4F92-93DE-2E2F05F48E2A}" sibTransId="{381E649D-4186-48AC-B1AE-2CC17FC64391}"/>
    <dgm:cxn modelId="{60DDB2EC-4695-4DCC-AFA8-47FD2C172C01}" srcId="{547BD29A-6ABB-4B37-B140-1BE7004E5B27}" destId="{DAA1439E-CBC4-47B9-A369-C120AB44F9C9}" srcOrd="1" destOrd="0" parTransId="{DC4DC692-95B4-4E1E-8C27-C1821DDA6FC3}" sibTransId="{3443B67C-BB7D-4E54-970E-5B7D27D96556}"/>
    <dgm:cxn modelId="{8A66C8F4-2CA5-4134-B352-995E5C6A5048}" type="presOf" srcId="{34503C92-353F-4B9E-AFAA-EDFFAFBE05DA}" destId="{E5FD66F4-7352-46F3-9714-750BD6A562BE}" srcOrd="0" destOrd="0" presId="urn:microsoft.com/office/officeart/2005/8/layout/vList2"/>
    <dgm:cxn modelId="{9B972CFA-A316-4765-B35B-58C88C48AB43}" srcId="{547BD29A-6ABB-4B37-B140-1BE7004E5B27}" destId="{914EBF96-C211-4D0B-8C26-D3328EA9FEC9}" srcOrd="2" destOrd="0" parTransId="{26861114-0AAA-4BB6-81A1-E48DB60DE93A}" sibTransId="{D76172E3-6F40-453F-AF7A-41B83911FB49}"/>
    <dgm:cxn modelId="{1CF55566-790F-43D3-A203-BF1ADCA09DBF}" type="presParOf" srcId="{BE4A24EA-DA08-4E97-A959-98112C462418}" destId="{E5FD66F4-7352-46F3-9714-750BD6A562BE}" srcOrd="0" destOrd="0" presId="urn:microsoft.com/office/officeart/2005/8/layout/vList2"/>
    <dgm:cxn modelId="{CBD74063-9AAB-4B71-AE53-5A3144B706F3}" type="presParOf" srcId="{BE4A24EA-DA08-4E97-A959-98112C462418}" destId="{03827AB2-0C98-43A6-9BF3-DDFD50E5F9DA}" srcOrd="1" destOrd="0" presId="urn:microsoft.com/office/officeart/2005/8/layout/vList2"/>
    <dgm:cxn modelId="{CDD6AFB1-B9DC-4977-8624-2050305F7782}" type="presParOf" srcId="{BE4A24EA-DA08-4E97-A959-98112C462418}" destId="{F2D3D6AF-19DF-4739-B2D2-C492F18EA255}" srcOrd="2" destOrd="0" presId="urn:microsoft.com/office/officeart/2005/8/layout/vList2"/>
    <dgm:cxn modelId="{52AB448A-7EB8-4321-BF35-544F7C4D9BA1}" type="presParOf" srcId="{BE4A24EA-DA08-4E97-A959-98112C462418}" destId="{BBE289BD-5181-4B80-B0FB-73992DB65E9A}" srcOrd="3" destOrd="0" presId="urn:microsoft.com/office/officeart/2005/8/layout/vList2"/>
    <dgm:cxn modelId="{2FC1C706-B892-4B46-8D76-E22F2CEEC0A3}" type="presParOf" srcId="{BE4A24EA-DA08-4E97-A959-98112C462418}" destId="{BBEA5514-75CA-4ADC-9EF7-13C58A6838E7}" srcOrd="4" destOrd="0" presId="urn:microsoft.com/office/officeart/2005/8/layout/vList2"/>
    <dgm:cxn modelId="{8E5ECABF-ED84-4798-B2A7-D8DFD4268BC9}" type="presParOf" srcId="{BE4A24EA-DA08-4E97-A959-98112C462418}" destId="{9AB790BA-1CDB-466F-8A64-8D3A28F3DEB4}" srcOrd="5" destOrd="0" presId="urn:microsoft.com/office/officeart/2005/8/layout/vList2"/>
    <dgm:cxn modelId="{B77E704B-94BD-4AD3-80F4-52623487D72E}" type="presParOf" srcId="{BE4A24EA-DA08-4E97-A959-98112C462418}" destId="{626660E8-7487-4C70-9A79-E58F46E6074E}" srcOrd="6" destOrd="0" presId="urn:microsoft.com/office/officeart/2005/8/layout/vList2"/>
    <dgm:cxn modelId="{E460B4E8-985A-482D-B630-D077704B1717}" type="presParOf" srcId="{BE4A24EA-DA08-4E97-A959-98112C462418}" destId="{7D018CE3-EE83-4289-8C8A-7181E29C5EFD}" srcOrd="7" destOrd="0" presId="urn:microsoft.com/office/officeart/2005/8/layout/vList2"/>
    <dgm:cxn modelId="{F30893C2-63AB-4E33-8A28-DEEAC3AF5639}" type="presParOf" srcId="{BE4A24EA-DA08-4E97-A959-98112C462418}" destId="{5AFEF217-E4B2-4075-BD21-7EDC51AF17E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C73B54-0436-4586-A691-57BDB13C276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0B4438E1-5668-4181-8D1D-6AFFD9835114}">
      <dgm:prSet/>
      <dgm:spPr/>
      <dgm:t>
        <a:bodyPr/>
        <a:lstStyle/>
        <a:p>
          <a:r>
            <a:rPr lang="en-US"/>
            <a:t>Continued recommendations of ‘strong concern’ by BSAI PT</a:t>
          </a:r>
        </a:p>
      </dgm:t>
    </dgm:pt>
    <dgm:pt modelId="{BE034A6E-4562-4D08-9DBF-E10B5F564767}" type="parTrans" cxnId="{66059ADD-D3EC-4540-863D-A1182A467C61}">
      <dgm:prSet/>
      <dgm:spPr/>
      <dgm:t>
        <a:bodyPr/>
        <a:lstStyle/>
        <a:p>
          <a:endParaRPr lang="en-US"/>
        </a:p>
      </dgm:t>
    </dgm:pt>
    <dgm:pt modelId="{9DCA1BE0-53D3-4718-9863-10FE3396344D}" type="sibTrans" cxnId="{66059ADD-D3EC-4540-863D-A1182A467C61}">
      <dgm:prSet/>
      <dgm:spPr/>
      <dgm:t>
        <a:bodyPr/>
        <a:lstStyle/>
        <a:p>
          <a:endParaRPr lang="en-US"/>
        </a:p>
      </dgm:t>
    </dgm:pt>
    <dgm:pt modelId="{47FE0DB3-CEDB-4DA5-8C2C-D2FF0425DCAE}">
      <dgm:prSet/>
      <dgm:spPr/>
      <dgm:t>
        <a:bodyPr/>
        <a:lstStyle/>
        <a:p>
          <a:r>
            <a:rPr lang="en-US"/>
            <a:t>Maximum subarea species catch (MSST) created</a:t>
          </a:r>
        </a:p>
      </dgm:t>
    </dgm:pt>
    <dgm:pt modelId="{B1E10F0A-7239-4A5A-BD9D-95619D59B3C8}" type="parTrans" cxnId="{F0D67129-C1EB-4399-A8F2-E440FA69754B}">
      <dgm:prSet/>
      <dgm:spPr/>
      <dgm:t>
        <a:bodyPr/>
        <a:lstStyle/>
        <a:p>
          <a:endParaRPr lang="en-US"/>
        </a:p>
      </dgm:t>
    </dgm:pt>
    <dgm:pt modelId="{FEE8C677-45CA-4511-A7B3-3884DA2C1998}" type="sibTrans" cxnId="{F0D67129-C1EB-4399-A8F2-E440FA69754B}">
      <dgm:prSet/>
      <dgm:spPr/>
      <dgm:t>
        <a:bodyPr/>
        <a:lstStyle/>
        <a:p>
          <a:endParaRPr lang="en-US"/>
        </a:p>
      </dgm:t>
    </dgm:pt>
    <dgm:pt modelId="{4321F5D3-B044-493A-ADD5-0C077501DE0A}">
      <dgm:prSet/>
      <dgm:spPr/>
      <dgm:t>
        <a:bodyPr/>
        <a:lstStyle/>
        <a:p>
          <a:r>
            <a:rPr lang="en-US"/>
            <a:t>RO provides in-season catch reporting of catch accruing to MSSC </a:t>
          </a:r>
        </a:p>
      </dgm:t>
    </dgm:pt>
    <dgm:pt modelId="{AC2FCA22-AD82-46BB-B7DA-7ADEECA1417E}" type="parTrans" cxnId="{92D961E0-356C-466D-AF5E-857F8C045A6F}">
      <dgm:prSet/>
      <dgm:spPr/>
      <dgm:t>
        <a:bodyPr/>
        <a:lstStyle/>
        <a:p>
          <a:endParaRPr lang="en-US"/>
        </a:p>
      </dgm:t>
    </dgm:pt>
    <dgm:pt modelId="{550AACA0-7FDB-4BB0-BE00-705F5B2D502C}" type="sibTrans" cxnId="{92D961E0-356C-466D-AF5E-857F8C045A6F}">
      <dgm:prSet/>
      <dgm:spPr/>
      <dgm:t>
        <a:bodyPr/>
        <a:lstStyle/>
        <a:p>
          <a:endParaRPr lang="en-US"/>
        </a:p>
      </dgm:t>
    </dgm:pt>
    <dgm:pt modelId="{B4A4C905-3470-4C3D-A1C4-BC096734921D}">
      <dgm:prSet/>
      <dgm:spPr/>
      <dgm:t>
        <a:bodyPr/>
        <a:lstStyle/>
        <a:p>
          <a:r>
            <a:rPr lang="en-US"/>
            <a:t>SSC recommends and Council initiated ‘Step 2’ of spatial management policy</a:t>
          </a:r>
        </a:p>
      </dgm:t>
    </dgm:pt>
    <dgm:pt modelId="{5F5E6A56-E7E3-4BF4-9D3D-81C3B7E86FAE}" type="parTrans" cxnId="{9C9C7840-B84F-4CFE-AE52-46CDF06CD4CD}">
      <dgm:prSet/>
      <dgm:spPr/>
      <dgm:t>
        <a:bodyPr/>
        <a:lstStyle/>
        <a:p>
          <a:endParaRPr lang="en-US"/>
        </a:p>
      </dgm:t>
    </dgm:pt>
    <dgm:pt modelId="{B8BC9FD8-8867-401E-8EE2-F12DAB8DA15C}" type="sibTrans" cxnId="{9C9C7840-B84F-4CFE-AE52-46CDF06CD4CD}">
      <dgm:prSet/>
      <dgm:spPr/>
      <dgm:t>
        <a:bodyPr/>
        <a:lstStyle/>
        <a:p>
          <a:endParaRPr lang="en-US"/>
        </a:p>
      </dgm:t>
    </dgm:pt>
    <dgm:pt modelId="{AD1D430E-BD21-4B49-8597-472B5837C107}">
      <dgm:prSet/>
      <dgm:spPr/>
      <dgm:t>
        <a:bodyPr/>
        <a:lstStyle/>
        <a:p>
          <a:r>
            <a:rPr lang="en-US" dirty="0"/>
            <a:t>Council sponsored Stock Structure/Spatial Management workshop primarily on BS/RE</a:t>
          </a:r>
        </a:p>
      </dgm:t>
    </dgm:pt>
    <dgm:pt modelId="{36AD5F08-7F09-4956-8D63-8C3EB8BA3366}" type="parTrans" cxnId="{51A5B3DB-EB73-4259-AD45-00AE53D6111A}">
      <dgm:prSet/>
      <dgm:spPr/>
      <dgm:t>
        <a:bodyPr/>
        <a:lstStyle/>
        <a:p>
          <a:endParaRPr lang="en-US"/>
        </a:p>
      </dgm:t>
    </dgm:pt>
    <dgm:pt modelId="{4676DFB9-E12D-4B62-9EDB-1A7E89E986BC}" type="sibTrans" cxnId="{51A5B3DB-EB73-4259-AD45-00AE53D6111A}">
      <dgm:prSet/>
      <dgm:spPr/>
      <dgm:t>
        <a:bodyPr/>
        <a:lstStyle/>
        <a:p>
          <a:endParaRPr lang="en-US"/>
        </a:p>
      </dgm:t>
    </dgm:pt>
    <dgm:pt modelId="{69DCB011-9E72-480C-AC34-8297FC812643}" type="pres">
      <dgm:prSet presAssocID="{A7C73B54-0436-4586-A691-57BDB13C2764}" presName="linear" presStyleCnt="0">
        <dgm:presLayoutVars>
          <dgm:animLvl val="lvl"/>
          <dgm:resizeHandles val="exact"/>
        </dgm:presLayoutVars>
      </dgm:prSet>
      <dgm:spPr/>
    </dgm:pt>
    <dgm:pt modelId="{77DB8CA1-22EF-4299-9606-E141EECC3562}" type="pres">
      <dgm:prSet presAssocID="{0B4438E1-5668-4181-8D1D-6AFFD9835114}" presName="parentText" presStyleLbl="node1" presStyleIdx="0" presStyleCnt="3">
        <dgm:presLayoutVars>
          <dgm:chMax val="0"/>
          <dgm:bulletEnabled val="1"/>
        </dgm:presLayoutVars>
      </dgm:prSet>
      <dgm:spPr/>
    </dgm:pt>
    <dgm:pt modelId="{656D1525-21D2-4F9A-8728-84A10042421A}" type="pres">
      <dgm:prSet presAssocID="{9DCA1BE0-53D3-4718-9863-10FE3396344D}" presName="spacer" presStyleCnt="0"/>
      <dgm:spPr/>
    </dgm:pt>
    <dgm:pt modelId="{3B18F9CE-A583-4200-975C-B57607A4C899}" type="pres">
      <dgm:prSet presAssocID="{47FE0DB3-CEDB-4DA5-8C2C-D2FF0425DCAE}" presName="parentText" presStyleLbl="node1" presStyleIdx="1" presStyleCnt="3">
        <dgm:presLayoutVars>
          <dgm:chMax val="0"/>
          <dgm:bulletEnabled val="1"/>
        </dgm:presLayoutVars>
      </dgm:prSet>
      <dgm:spPr/>
    </dgm:pt>
    <dgm:pt modelId="{C25564E9-EEA2-4344-8D69-C205CC2F4823}" type="pres">
      <dgm:prSet presAssocID="{47FE0DB3-CEDB-4DA5-8C2C-D2FF0425DCAE}" presName="childText" presStyleLbl="revTx" presStyleIdx="0" presStyleCnt="2">
        <dgm:presLayoutVars>
          <dgm:bulletEnabled val="1"/>
        </dgm:presLayoutVars>
      </dgm:prSet>
      <dgm:spPr/>
    </dgm:pt>
    <dgm:pt modelId="{A84DD212-38DE-46AE-A4DD-21B979DA7E23}" type="pres">
      <dgm:prSet presAssocID="{B4A4C905-3470-4C3D-A1C4-BC096734921D}" presName="parentText" presStyleLbl="node1" presStyleIdx="2" presStyleCnt="3">
        <dgm:presLayoutVars>
          <dgm:chMax val="0"/>
          <dgm:bulletEnabled val="1"/>
        </dgm:presLayoutVars>
      </dgm:prSet>
      <dgm:spPr/>
    </dgm:pt>
    <dgm:pt modelId="{6C9F49D4-0CBB-4F89-8A68-BA2F4A509FAA}" type="pres">
      <dgm:prSet presAssocID="{B4A4C905-3470-4C3D-A1C4-BC096734921D}" presName="childText" presStyleLbl="revTx" presStyleIdx="1" presStyleCnt="2">
        <dgm:presLayoutVars>
          <dgm:bulletEnabled val="1"/>
        </dgm:presLayoutVars>
      </dgm:prSet>
      <dgm:spPr/>
    </dgm:pt>
  </dgm:ptLst>
  <dgm:cxnLst>
    <dgm:cxn modelId="{F0D67129-C1EB-4399-A8F2-E440FA69754B}" srcId="{A7C73B54-0436-4586-A691-57BDB13C2764}" destId="{47FE0DB3-CEDB-4DA5-8C2C-D2FF0425DCAE}" srcOrd="1" destOrd="0" parTransId="{B1E10F0A-7239-4A5A-BD9D-95619D59B3C8}" sibTransId="{FEE8C677-45CA-4511-A7B3-3884DA2C1998}"/>
    <dgm:cxn modelId="{AB64D32F-0FB8-4386-8CE0-D21442C103BB}" type="presOf" srcId="{B4A4C905-3470-4C3D-A1C4-BC096734921D}" destId="{A84DD212-38DE-46AE-A4DD-21B979DA7E23}" srcOrd="0" destOrd="0" presId="urn:microsoft.com/office/officeart/2005/8/layout/vList2"/>
    <dgm:cxn modelId="{9C9C7840-B84F-4CFE-AE52-46CDF06CD4CD}" srcId="{A7C73B54-0436-4586-A691-57BDB13C2764}" destId="{B4A4C905-3470-4C3D-A1C4-BC096734921D}" srcOrd="2" destOrd="0" parTransId="{5F5E6A56-E7E3-4BF4-9D3D-81C3B7E86FAE}" sibTransId="{B8BC9FD8-8867-401E-8EE2-F12DAB8DA15C}"/>
    <dgm:cxn modelId="{3DF8F09F-0B4A-4C8D-90C5-7FB6B78C373A}" type="presOf" srcId="{AD1D430E-BD21-4B49-8597-472B5837C107}" destId="{6C9F49D4-0CBB-4F89-8A68-BA2F4A509FAA}" srcOrd="0" destOrd="0" presId="urn:microsoft.com/office/officeart/2005/8/layout/vList2"/>
    <dgm:cxn modelId="{B0380CAB-248A-4D6C-960A-7DCAD2C00879}" type="presOf" srcId="{0B4438E1-5668-4181-8D1D-6AFFD9835114}" destId="{77DB8CA1-22EF-4299-9606-E141EECC3562}" srcOrd="0" destOrd="0" presId="urn:microsoft.com/office/officeart/2005/8/layout/vList2"/>
    <dgm:cxn modelId="{64756FB3-7A96-4417-9A5E-1D447E6E000C}" type="presOf" srcId="{A7C73B54-0436-4586-A691-57BDB13C2764}" destId="{69DCB011-9E72-480C-AC34-8297FC812643}" srcOrd="0" destOrd="0" presId="urn:microsoft.com/office/officeart/2005/8/layout/vList2"/>
    <dgm:cxn modelId="{9A0361C8-E07D-437C-810E-A4AF32A7D0DD}" type="presOf" srcId="{4321F5D3-B044-493A-ADD5-0C077501DE0A}" destId="{C25564E9-EEA2-4344-8D69-C205CC2F4823}" srcOrd="0" destOrd="0" presId="urn:microsoft.com/office/officeart/2005/8/layout/vList2"/>
    <dgm:cxn modelId="{5677DACD-19EE-4FBF-A7B3-07732D31958B}" type="presOf" srcId="{47FE0DB3-CEDB-4DA5-8C2C-D2FF0425DCAE}" destId="{3B18F9CE-A583-4200-975C-B57607A4C899}" srcOrd="0" destOrd="0" presId="urn:microsoft.com/office/officeart/2005/8/layout/vList2"/>
    <dgm:cxn modelId="{51A5B3DB-EB73-4259-AD45-00AE53D6111A}" srcId="{B4A4C905-3470-4C3D-A1C4-BC096734921D}" destId="{AD1D430E-BD21-4B49-8597-472B5837C107}" srcOrd="0" destOrd="0" parTransId="{36AD5F08-7F09-4956-8D63-8C3EB8BA3366}" sibTransId="{4676DFB9-E12D-4B62-9EDB-1A7E89E986BC}"/>
    <dgm:cxn modelId="{66059ADD-D3EC-4540-863D-A1182A467C61}" srcId="{A7C73B54-0436-4586-A691-57BDB13C2764}" destId="{0B4438E1-5668-4181-8D1D-6AFFD9835114}" srcOrd="0" destOrd="0" parTransId="{BE034A6E-4562-4D08-9DBF-E10B5F564767}" sibTransId="{9DCA1BE0-53D3-4718-9863-10FE3396344D}"/>
    <dgm:cxn modelId="{92D961E0-356C-466D-AF5E-857F8C045A6F}" srcId="{47FE0DB3-CEDB-4DA5-8C2C-D2FF0425DCAE}" destId="{4321F5D3-B044-493A-ADD5-0C077501DE0A}" srcOrd="0" destOrd="0" parTransId="{AC2FCA22-AD82-46BB-B7DA-7ADEECA1417E}" sibTransId="{550AACA0-7FDB-4BB0-BE00-705F5B2D502C}"/>
    <dgm:cxn modelId="{8FF0B040-B6E7-4BDA-913C-948E75B8B088}" type="presParOf" srcId="{69DCB011-9E72-480C-AC34-8297FC812643}" destId="{77DB8CA1-22EF-4299-9606-E141EECC3562}" srcOrd="0" destOrd="0" presId="urn:microsoft.com/office/officeart/2005/8/layout/vList2"/>
    <dgm:cxn modelId="{D27AD1E0-CF08-4DD6-9018-6900660758A3}" type="presParOf" srcId="{69DCB011-9E72-480C-AC34-8297FC812643}" destId="{656D1525-21D2-4F9A-8728-84A10042421A}" srcOrd="1" destOrd="0" presId="urn:microsoft.com/office/officeart/2005/8/layout/vList2"/>
    <dgm:cxn modelId="{279483BA-03EE-4632-85E5-76D34689DAF9}" type="presParOf" srcId="{69DCB011-9E72-480C-AC34-8297FC812643}" destId="{3B18F9CE-A583-4200-975C-B57607A4C899}" srcOrd="2" destOrd="0" presId="urn:microsoft.com/office/officeart/2005/8/layout/vList2"/>
    <dgm:cxn modelId="{9BC188BA-A7A9-41A0-AEE7-2B6497EC52E5}" type="presParOf" srcId="{69DCB011-9E72-480C-AC34-8297FC812643}" destId="{C25564E9-EEA2-4344-8D69-C205CC2F4823}" srcOrd="3" destOrd="0" presId="urn:microsoft.com/office/officeart/2005/8/layout/vList2"/>
    <dgm:cxn modelId="{A55CEDF0-7ABE-40EA-A049-F020EEB47C6B}" type="presParOf" srcId="{69DCB011-9E72-480C-AC34-8297FC812643}" destId="{A84DD212-38DE-46AE-A4DD-21B979DA7E23}" srcOrd="4" destOrd="0" presId="urn:microsoft.com/office/officeart/2005/8/layout/vList2"/>
    <dgm:cxn modelId="{C7801AFB-1DAA-4384-ACF5-1B80BA85FD5F}" type="presParOf" srcId="{69DCB011-9E72-480C-AC34-8297FC812643}" destId="{6C9F49D4-0CBB-4F89-8A68-BA2F4A509FAA}"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76DCDD-9BE8-48E9-9C9D-44E5FAF32929}"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2C786611-D5DA-4EFD-8195-85FB19832E49}">
      <dgm:prSet/>
      <dgm:spPr/>
      <dgm:t>
        <a:bodyPr/>
        <a:lstStyle/>
        <a:p>
          <a:r>
            <a:rPr lang="en-US"/>
            <a:t>Continued discussions and periodic evaluations of exploitation rates by area and catch &gt; MSSC</a:t>
          </a:r>
        </a:p>
      </dgm:t>
    </dgm:pt>
    <dgm:pt modelId="{1E927EEF-251E-4440-9173-A4ACC48C47FF}" type="parTrans" cxnId="{CB73D667-D9C5-4BD6-A63A-EC378620DA71}">
      <dgm:prSet/>
      <dgm:spPr/>
      <dgm:t>
        <a:bodyPr/>
        <a:lstStyle/>
        <a:p>
          <a:endParaRPr lang="en-US"/>
        </a:p>
      </dgm:t>
    </dgm:pt>
    <dgm:pt modelId="{61841E6C-D51F-44BD-ABE6-DF78594F8EA8}" type="sibTrans" cxnId="{CB73D667-D9C5-4BD6-A63A-EC378620DA71}">
      <dgm:prSet/>
      <dgm:spPr/>
      <dgm:t>
        <a:bodyPr/>
        <a:lstStyle/>
        <a:p>
          <a:endParaRPr lang="en-US"/>
        </a:p>
      </dgm:t>
    </dgm:pt>
    <dgm:pt modelId="{739778A1-CC80-4AED-AC41-D06CB2CE84C7}">
      <dgm:prSet/>
      <dgm:spPr/>
      <dgm:t>
        <a:bodyPr/>
        <a:lstStyle/>
        <a:p>
          <a:r>
            <a:rPr lang="en-US"/>
            <a:t>Continued management of BS/RE with an MSSC-based management</a:t>
          </a:r>
        </a:p>
      </dgm:t>
    </dgm:pt>
    <dgm:pt modelId="{D02E87D2-C5D6-4108-B13E-D8532E8FD543}" type="parTrans" cxnId="{869DCF02-2334-440F-B450-507DFCB11AD3}">
      <dgm:prSet/>
      <dgm:spPr/>
      <dgm:t>
        <a:bodyPr/>
        <a:lstStyle/>
        <a:p>
          <a:endParaRPr lang="en-US"/>
        </a:p>
      </dgm:t>
    </dgm:pt>
    <dgm:pt modelId="{A771381C-A32A-4AD5-A06C-D5D787270FA8}" type="sibTrans" cxnId="{869DCF02-2334-440F-B450-507DFCB11AD3}">
      <dgm:prSet/>
      <dgm:spPr/>
      <dgm:t>
        <a:bodyPr/>
        <a:lstStyle/>
        <a:p>
          <a:endParaRPr lang="en-US"/>
        </a:p>
      </dgm:t>
    </dgm:pt>
    <dgm:pt modelId="{1E1C7525-A7A1-48B2-AC2B-F7A1FC0E5F40}">
      <dgm:prSet/>
      <dgm:spPr/>
      <dgm:t>
        <a:bodyPr/>
        <a:lstStyle/>
        <a:p>
          <a:r>
            <a:rPr lang="en-US"/>
            <a:t>Request for updates on genetic evaluations when available and potentially revisiting issues of subarea ABCs</a:t>
          </a:r>
        </a:p>
      </dgm:t>
    </dgm:pt>
    <dgm:pt modelId="{47A73EF5-307E-48DE-BF03-192FC44C4D98}" type="parTrans" cxnId="{C16B54BB-853A-4512-ADCC-F949C28785E2}">
      <dgm:prSet/>
      <dgm:spPr/>
      <dgm:t>
        <a:bodyPr/>
        <a:lstStyle/>
        <a:p>
          <a:endParaRPr lang="en-US"/>
        </a:p>
      </dgm:t>
    </dgm:pt>
    <dgm:pt modelId="{110FC411-78E2-48C1-850B-9A28C92280C5}" type="sibTrans" cxnId="{C16B54BB-853A-4512-ADCC-F949C28785E2}">
      <dgm:prSet/>
      <dgm:spPr/>
      <dgm:t>
        <a:bodyPr/>
        <a:lstStyle/>
        <a:p>
          <a:endParaRPr lang="en-US"/>
        </a:p>
      </dgm:t>
    </dgm:pt>
    <dgm:pt modelId="{52D2C9C9-83E1-4152-A94B-E0B9C2BC9D07}" type="pres">
      <dgm:prSet presAssocID="{1C76DCDD-9BE8-48E9-9C9D-44E5FAF32929}" presName="vert0" presStyleCnt="0">
        <dgm:presLayoutVars>
          <dgm:dir/>
          <dgm:animOne val="branch"/>
          <dgm:animLvl val="lvl"/>
        </dgm:presLayoutVars>
      </dgm:prSet>
      <dgm:spPr/>
    </dgm:pt>
    <dgm:pt modelId="{A8881EFF-3016-47FC-A14B-00F0DE3EAE25}" type="pres">
      <dgm:prSet presAssocID="{2C786611-D5DA-4EFD-8195-85FB19832E49}" presName="thickLine" presStyleLbl="alignNode1" presStyleIdx="0" presStyleCnt="3"/>
      <dgm:spPr/>
    </dgm:pt>
    <dgm:pt modelId="{E708383F-F2D1-4ED6-AF8F-087181122D8F}" type="pres">
      <dgm:prSet presAssocID="{2C786611-D5DA-4EFD-8195-85FB19832E49}" presName="horz1" presStyleCnt="0"/>
      <dgm:spPr/>
    </dgm:pt>
    <dgm:pt modelId="{D4646C5C-165D-442D-B308-3E13D2341C59}" type="pres">
      <dgm:prSet presAssocID="{2C786611-D5DA-4EFD-8195-85FB19832E49}" presName="tx1" presStyleLbl="revTx" presStyleIdx="0" presStyleCnt="3"/>
      <dgm:spPr/>
    </dgm:pt>
    <dgm:pt modelId="{A2379B56-CF95-4E9F-8255-92CBF27FECA5}" type="pres">
      <dgm:prSet presAssocID="{2C786611-D5DA-4EFD-8195-85FB19832E49}" presName="vert1" presStyleCnt="0"/>
      <dgm:spPr/>
    </dgm:pt>
    <dgm:pt modelId="{1DD366EB-37E1-4413-8781-81802A9F0A91}" type="pres">
      <dgm:prSet presAssocID="{739778A1-CC80-4AED-AC41-D06CB2CE84C7}" presName="thickLine" presStyleLbl="alignNode1" presStyleIdx="1" presStyleCnt="3"/>
      <dgm:spPr/>
    </dgm:pt>
    <dgm:pt modelId="{BE018DAB-40E0-4913-BBCD-52B04B9138B6}" type="pres">
      <dgm:prSet presAssocID="{739778A1-CC80-4AED-AC41-D06CB2CE84C7}" presName="horz1" presStyleCnt="0"/>
      <dgm:spPr/>
    </dgm:pt>
    <dgm:pt modelId="{A0B2DD67-43F8-4BDC-846D-277A85FB777E}" type="pres">
      <dgm:prSet presAssocID="{739778A1-CC80-4AED-AC41-D06CB2CE84C7}" presName="tx1" presStyleLbl="revTx" presStyleIdx="1" presStyleCnt="3"/>
      <dgm:spPr/>
    </dgm:pt>
    <dgm:pt modelId="{DFC02334-AB28-47AB-9A7B-4829D2E06588}" type="pres">
      <dgm:prSet presAssocID="{739778A1-CC80-4AED-AC41-D06CB2CE84C7}" presName="vert1" presStyleCnt="0"/>
      <dgm:spPr/>
    </dgm:pt>
    <dgm:pt modelId="{ED87053F-1BFE-4483-AAD9-9718BA614EDE}" type="pres">
      <dgm:prSet presAssocID="{1E1C7525-A7A1-48B2-AC2B-F7A1FC0E5F40}" presName="thickLine" presStyleLbl="alignNode1" presStyleIdx="2" presStyleCnt="3"/>
      <dgm:spPr/>
    </dgm:pt>
    <dgm:pt modelId="{F2D12A7B-2755-4C99-A02C-6F9FB0C75D4F}" type="pres">
      <dgm:prSet presAssocID="{1E1C7525-A7A1-48B2-AC2B-F7A1FC0E5F40}" presName="horz1" presStyleCnt="0"/>
      <dgm:spPr/>
    </dgm:pt>
    <dgm:pt modelId="{ACEC19A1-0DCF-4D98-B377-9585BBDB8DD2}" type="pres">
      <dgm:prSet presAssocID="{1E1C7525-A7A1-48B2-AC2B-F7A1FC0E5F40}" presName="tx1" presStyleLbl="revTx" presStyleIdx="2" presStyleCnt="3"/>
      <dgm:spPr/>
    </dgm:pt>
    <dgm:pt modelId="{AEEE895A-EFA4-4822-8F9B-568E12280149}" type="pres">
      <dgm:prSet presAssocID="{1E1C7525-A7A1-48B2-AC2B-F7A1FC0E5F40}" presName="vert1" presStyleCnt="0"/>
      <dgm:spPr/>
    </dgm:pt>
  </dgm:ptLst>
  <dgm:cxnLst>
    <dgm:cxn modelId="{869DCF02-2334-440F-B450-507DFCB11AD3}" srcId="{1C76DCDD-9BE8-48E9-9C9D-44E5FAF32929}" destId="{739778A1-CC80-4AED-AC41-D06CB2CE84C7}" srcOrd="1" destOrd="0" parTransId="{D02E87D2-C5D6-4108-B13E-D8532E8FD543}" sibTransId="{A771381C-A32A-4AD5-A06C-D5D787270FA8}"/>
    <dgm:cxn modelId="{7C458A07-B203-474A-86E8-4219D081A217}" type="presOf" srcId="{2C786611-D5DA-4EFD-8195-85FB19832E49}" destId="{D4646C5C-165D-442D-B308-3E13D2341C59}" srcOrd="0" destOrd="0" presId="urn:microsoft.com/office/officeart/2008/layout/LinedList"/>
    <dgm:cxn modelId="{A9C5122C-BA79-4738-95C2-ECDDBED4EE9A}" type="presOf" srcId="{739778A1-CC80-4AED-AC41-D06CB2CE84C7}" destId="{A0B2DD67-43F8-4BDC-846D-277A85FB777E}" srcOrd="0" destOrd="0" presId="urn:microsoft.com/office/officeart/2008/layout/LinedList"/>
    <dgm:cxn modelId="{CB73D667-D9C5-4BD6-A63A-EC378620DA71}" srcId="{1C76DCDD-9BE8-48E9-9C9D-44E5FAF32929}" destId="{2C786611-D5DA-4EFD-8195-85FB19832E49}" srcOrd="0" destOrd="0" parTransId="{1E927EEF-251E-4440-9173-A4ACC48C47FF}" sibTransId="{61841E6C-D51F-44BD-ABE6-DF78594F8EA8}"/>
    <dgm:cxn modelId="{3FA37175-1AE4-451C-A7A1-2BA936DDCC15}" type="presOf" srcId="{1E1C7525-A7A1-48B2-AC2B-F7A1FC0E5F40}" destId="{ACEC19A1-0DCF-4D98-B377-9585BBDB8DD2}" srcOrd="0" destOrd="0" presId="urn:microsoft.com/office/officeart/2008/layout/LinedList"/>
    <dgm:cxn modelId="{C16B54BB-853A-4512-ADCC-F949C28785E2}" srcId="{1C76DCDD-9BE8-48E9-9C9D-44E5FAF32929}" destId="{1E1C7525-A7A1-48B2-AC2B-F7A1FC0E5F40}" srcOrd="2" destOrd="0" parTransId="{47A73EF5-307E-48DE-BF03-192FC44C4D98}" sibTransId="{110FC411-78E2-48C1-850B-9A28C92280C5}"/>
    <dgm:cxn modelId="{7F0B7DDD-FA2B-4B1B-94C6-B25F607AB61B}" type="presOf" srcId="{1C76DCDD-9BE8-48E9-9C9D-44E5FAF32929}" destId="{52D2C9C9-83E1-4152-A94B-E0B9C2BC9D07}" srcOrd="0" destOrd="0" presId="urn:microsoft.com/office/officeart/2008/layout/LinedList"/>
    <dgm:cxn modelId="{B66AE3B0-EB32-403A-BE1C-9773DAA9E496}" type="presParOf" srcId="{52D2C9C9-83E1-4152-A94B-E0B9C2BC9D07}" destId="{A8881EFF-3016-47FC-A14B-00F0DE3EAE25}" srcOrd="0" destOrd="0" presId="urn:microsoft.com/office/officeart/2008/layout/LinedList"/>
    <dgm:cxn modelId="{81D43148-327E-4076-B6F2-F55534E72DBE}" type="presParOf" srcId="{52D2C9C9-83E1-4152-A94B-E0B9C2BC9D07}" destId="{E708383F-F2D1-4ED6-AF8F-087181122D8F}" srcOrd="1" destOrd="0" presId="urn:microsoft.com/office/officeart/2008/layout/LinedList"/>
    <dgm:cxn modelId="{6CD7BCB9-EAB6-4092-97A8-84BEFE696ECB}" type="presParOf" srcId="{E708383F-F2D1-4ED6-AF8F-087181122D8F}" destId="{D4646C5C-165D-442D-B308-3E13D2341C59}" srcOrd="0" destOrd="0" presId="urn:microsoft.com/office/officeart/2008/layout/LinedList"/>
    <dgm:cxn modelId="{06F1D4A0-2216-4E84-88A8-4439C662ACAA}" type="presParOf" srcId="{E708383F-F2D1-4ED6-AF8F-087181122D8F}" destId="{A2379B56-CF95-4E9F-8255-92CBF27FECA5}" srcOrd="1" destOrd="0" presId="urn:microsoft.com/office/officeart/2008/layout/LinedList"/>
    <dgm:cxn modelId="{DAC951A8-D98D-4CFD-9D59-D91F23C9205F}" type="presParOf" srcId="{52D2C9C9-83E1-4152-A94B-E0B9C2BC9D07}" destId="{1DD366EB-37E1-4413-8781-81802A9F0A91}" srcOrd="2" destOrd="0" presId="urn:microsoft.com/office/officeart/2008/layout/LinedList"/>
    <dgm:cxn modelId="{B3BAEABA-DCC4-4B94-87B5-0F6A75E30A78}" type="presParOf" srcId="{52D2C9C9-83E1-4152-A94B-E0B9C2BC9D07}" destId="{BE018DAB-40E0-4913-BBCD-52B04B9138B6}" srcOrd="3" destOrd="0" presId="urn:microsoft.com/office/officeart/2008/layout/LinedList"/>
    <dgm:cxn modelId="{2A68CF7D-4480-45A2-BE10-B30DF1872EBC}" type="presParOf" srcId="{BE018DAB-40E0-4913-BBCD-52B04B9138B6}" destId="{A0B2DD67-43F8-4BDC-846D-277A85FB777E}" srcOrd="0" destOrd="0" presId="urn:microsoft.com/office/officeart/2008/layout/LinedList"/>
    <dgm:cxn modelId="{B0097A56-10D1-4259-85ED-2BFA91775DBC}" type="presParOf" srcId="{BE018DAB-40E0-4913-BBCD-52B04B9138B6}" destId="{DFC02334-AB28-47AB-9A7B-4829D2E06588}" srcOrd="1" destOrd="0" presId="urn:microsoft.com/office/officeart/2008/layout/LinedList"/>
    <dgm:cxn modelId="{1F719A37-5561-4F9F-92BF-834CD72E245D}" type="presParOf" srcId="{52D2C9C9-83E1-4152-A94B-E0B9C2BC9D07}" destId="{ED87053F-1BFE-4483-AAD9-9718BA614EDE}" srcOrd="4" destOrd="0" presId="urn:microsoft.com/office/officeart/2008/layout/LinedList"/>
    <dgm:cxn modelId="{AF50CB69-05E5-4ECE-9FE2-B25D8DDC796B}" type="presParOf" srcId="{52D2C9C9-83E1-4152-A94B-E0B9C2BC9D07}" destId="{F2D12A7B-2755-4C99-A02C-6F9FB0C75D4F}" srcOrd="5" destOrd="0" presId="urn:microsoft.com/office/officeart/2008/layout/LinedList"/>
    <dgm:cxn modelId="{0B3B8D8E-9CE0-4B56-BAB5-48CA5F937143}" type="presParOf" srcId="{F2D12A7B-2755-4C99-A02C-6F9FB0C75D4F}" destId="{ACEC19A1-0DCF-4D98-B377-9585BBDB8DD2}" srcOrd="0" destOrd="0" presId="urn:microsoft.com/office/officeart/2008/layout/LinedList"/>
    <dgm:cxn modelId="{3B113E00-3A5D-4BB7-B546-28F22A95C84F}" type="presParOf" srcId="{F2D12A7B-2755-4C99-A02C-6F9FB0C75D4F}" destId="{AEEE895A-EFA4-4822-8F9B-568E1228014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908F47E-4C4E-4C8B-A54E-AA8D1B002923}"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DC4B3197-854F-49D7-B80D-29947F9758B9}">
      <dgm:prSet/>
      <dgm:spPr/>
      <dgm:t>
        <a:bodyPr/>
        <a:lstStyle/>
        <a:p>
          <a:r>
            <a:rPr lang="en-US"/>
            <a:t>2018: </a:t>
          </a:r>
          <a:r>
            <a:rPr lang="en-US" b="1"/>
            <a:t>“</a:t>
          </a:r>
          <a:r>
            <a:rPr lang="en-US" i="1"/>
            <a:t>The SSC recommends that the MSSC continue to be used as a means to monitor and give industry a target maximum catch, but do not request any further analysis.</a:t>
          </a:r>
          <a:r>
            <a:rPr lang="en-US"/>
            <a:t>”</a:t>
          </a:r>
        </a:p>
      </dgm:t>
    </dgm:pt>
    <dgm:pt modelId="{81B1569A-2984-4AD5-A6C2-FB59DCC770BD}" type="parTrans" cxnId="{4BF49378-C845-4243-BF5B-D37CC92DB846}">
      <dgm:prSet/>
      <dgm:spPr/>
      <dgm:t>
        <a:bodyPr/>
        <a:lstStyle/>
        <a:p>
          <a:endParaRPr lang="en-US"/>
        </a:p>
      </dgm:t>
    </dgm:pt>
    <dgm:pt modelId="{74B8F7EF-748D-4400-8361-5DF3690903BE}" type="sibTrans" cxnId="{4BF49378-C845-4243-BF5B-D37CC92DB846}">
      <dgm:prSet/>
      <dgm:spPr/>
      <dgm:t>
        <a:bodyPr/>
        <a:lstStyle/>
        <a:p>
          <a:endParaRPr lang="en-US"/>
        </a:p>
      </dgm:t>
    </dgm:pt>
    <dgm:pt modelId="{CE7FB660-9513-4BC0-B7C8-7DE769E9CE76}">
      <dgm:prSet/>
      <dgm:spPr/>
      <dgm:t>
        <a:bodyPr/>
        <a:lstStyle/>
        <a:p>
          <a:r>
            <a:rPr lang="en-US"/>
            <a:t>2020: “The SSC continues to be strongly concerned about the disproportionate spatial harvest including catch in excess of the WAI/CAI subarea ABC in 2019 and 2020, and notes that despite the limited information on stock structure this rockfish complex may be vulnerable to localized depletion. The SSC recommends that the MSSCs continue to be used as a means to monitor and give industry a target maximum catch and offers the following comments:”</a:t>
          </a:r>
        </a:p>
      </dgm:t>
    </dgm:pt>
    <dgm:pt modelId="{8EDA6BE8-ECBB-453B-8AF6-69CD6142EABA}" type="parTrans" cxnId="{A70FB168-5F00-4592-BC1F-94F517657230}">
      <dgm:prSet/>
      <dgm:spPr/>
      <dgm:t>
        <a:bodyPr/>
        <a:lstStyle/>
        <a:p>
          <a:endParaRPr lang="en-US"/>
        </a:p>
      </dgm:t>
    </dgm:pt>
    <dgm:pt modelId="{61A8C44D-DB86-40DC-BBF2-9C2596401DE0}" type="sibTrans" cxnId="{A70FB168-5F00-4592-BC1F-94F517657230}">
      <dgm:prSet/>
      <dgm:spPr/>
      <dgm:t>
        <a:bodyPr/>
        <a:lstStyle/>
        <a:p>
          <a:endParaRPr lang="en-US"/>
        </a:p>
      </dgm:t>
    </dgm:pt>
    <dgm:pt modelId="{B8FCA320-A1B5-4FF7-AEB5-0807C739D47B}" type="pres">
      <dgm:prSet presAssocID="{4908F47E-4C4E-4C8B-A54E-AA8D1B002923}" presName="linear" presStyleCnt="0">
        <dgm:presLayoutVars>
          <dgm:animLvl val="lvl"/>
          <dgm:resizeHandles val="exact"/>
        </dgm:presLayoutVars>
      </dgm:prSet>
      <dgm:spPr/>
    </dgm:pt>
    <dgm:pt modelId="{F51A3B41-040C-4314-AFAA-70E46292D205}" type="pres">
      <dgm:prSet presAssocID="{DC4B3197-854F-49D7-B80D-29947F9758B9}" presName="parentText" presStyleLbl="node1" presStyleIdx="0" presStyleCnt="2">
        <dgm:presLayoutVars>
          <dgm:chMax val="0"/>
          <dgm:bulletEnabled val="1"/>
        </dgm:presLayoutVars>
      </dgm:prSet>
      <dgm:spPr/>
    </dgm:pt>
    <dgm:pt modelId="{1D0057F5-7A06-4800-8DD5-4D158D9460CA}" type="pres">
      <dgm:prSet presAssocID="{74B8F7EF-748D-4400-8361-5DF3690903BE}" presName="spacer" presStyleCnt="0"/>
      <dgm:spPr/>
    </dgm:pt>
    <dgm:pt modelId="{313E738B-27A2-42F6-8441-1377EA717E7C}" type="pres">
      <dgm:prSet presAssocID="{CE7FB660-9513-4BC0-B7C8-7DE769E9CE76}" presName="parentText" presStyleLbl="node1" presStyleIdx="1" presStyleCnt="2">
        <dgm:presLayoutVars>
          <dgm:chMax val="0"/>
          <dgm:bulletEnabled val="1"/>
        </dgm:presLayoutVars>
      </dgm:prSet>
      <dgm:spPr/>
    </dgm:pt>
  </dgm:ptLst>
  <dgm:cxnLst>
    <dgm:cxn modelId="{F7AE5024-43AD-47DE-B81B-9C56421D1E35}" type="presOf" srcId="{4908F47E-4C4E-4C8B-A54E-AA8D1B002923}" destId="{B8FCA320-A1B5-4FF7-AEB5-0807C739D47B}" srcOrd="0" destOrd="0" presId="urn:microsoft.com/office/officeart/2005/8/layout/vList2"/>
    <dgm:cxn modelId="{A70FB168-5F00-4592-BC1F-94F517657230}" srcId="{4908F47E-4C4E-4C8B-A54E-AA8D1B002923}" destId="{CE7FB660-9513-4BC0-B7C8-7DE769E9CE76}" srcOrd="1" destOrd="0" parTransId="{8EDA6BE8-ECBB-453B-8AF6-69CD6142EABA}" sibTransId="{61A8C44D-DB86-40DC-BBF2-9C2596401DE0}"/>
    <dgm:cxn modelId="{FFC1EF74-6ACA-45FC-895D-2B458A809585}" type="presOf" srcId="{CE7FB660-9513-4BC0-B7C8-7DE769E9CE76}" destId="{313E738B-27A2-42F6-8441-1377EA717E7C}" srcOrd="0" destOrd="0" presId="urn:microsoft.com/office/officeart/2005/8/layout/vList2"/>
    <dgm:cxn modelId="{4BF49378-C845-4243-BF5B-D37CC92DB846}" srcId="{4908F47E-4C4E-4C8B-A54E-AA8D1B002923}" destId="{DC4B3197-854F-49D7-B80D-29947F9758B9}" srcOrd="0" destOrd="0" parTransId="{81B1569A-2984-4AD5-A6C2-FB59DCC770BD}" sibTransId="{74B8F7EF-748D-4400-8361-5DF3690903BE}"/>
    <dgm:cxn modelId="{301CE6E7-0E5D-4498-88E5-18EA2A320F0D}" type="presOf" srcId="{DC4B3197-854F-49D7-B80D-29947F9758B9}" destId="{F51A3B41-040C-4314-AFAA-70E46292D205}" srcOrd="0" destOrd="0" presId="urn:microsoft.com/office/officeart/2005/8/layout/vList2"/>
    <dgm:cxn modelId="{D7D172E1-A7A7-482D-95D2-C727E20E0954}" type="presParOf" srcId="{B8FCA320-A1B5-4FF7-AEB5-0807C739D47B}" destId="{F51A3B41-040C-4314-AFAA-70E46292D205}" srcOrd="0" destOrd="0" presId="urn:microsoft.com/office/officeart/2005/8/layout/vList2"/>
    <dgm:cxn modelId="{8E46D8B9-A6CA-46E3-A37E-8A089B77109A}" type="presParOf" srcId="{B8FCA320-A1B5-4FF7-AEB5-0807C739D47B}" destId="{1D0057F5-7A06-4800-8DD5-4D158D9460CA}" srcOrd="1" destOrd="0" presId="urn:microsoft.com/office/officeart/2005/8/layout/vList2"/>
    <dgm:cxn modelId="{2CD58F90-18B2-42AE-A487-6EF66706769C}" type="presParOf" srcId="{B8FCA320-A1B5-4FF7-AEB5-0807C739D47B}" destId="{313E738B-27A2-42F6-8441-1377EA717E7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1E84BC-827D-4996-9DEF-CE88E365A725}"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FC7FB6E-AC0B-4A24-B964-450060065033}">
      <dgm:prSet custT="1"/>
      <dgm:spPr/>
      <dgm:t>
        <a:bodyPr/>
        <a:lstStyle/>
        <a:p>
          <a:r>
            <a:rPr lang="en-US" sz="1800"/>
            <a:t>explore the distribution of the survey samples to evaluate trends by depth, to help determine risk considerations and potentially help inform the industry on how to reduce incidental catch. </a:t>
          </a:r>
          <a:endParaRPr lang="en-US" sz="1800" dirty="0"/>
        </a:p>
      </dgm:t>
    </dgm:pt>
    <dgm:pt modelId="{D37129FA-3FFB-41BE-A9F0-067345AC3341}" type="parTrans" cxnId="{374BDC7B-BE3A-4FBA-B9F0-236A26B7D0C5}">
      <dgm:prSet/>
      <dgm:spPr/>
      <dgm:t>
        <a:bodyPr/>
        <a:lstStyle/>
        <a:p>
          <a:endParaRPr lang="en-US" sz="2800"/>
        </a:p>
      </dgm:t>
    </dgm:pt>
    <dgm:pt modelId="{5161DACA-4E45-47C4-B012-7F96C82146EA}" type="sibTrans" cxnId="{374BDC7B-BE3A-4FBA-B9F0-236A26B7D0C5}">
      <dgm:prSet/>
      <dgm:spPr/>
      <dgm:t>
        <a:bodyPr/>
        <a:lstStyle/>
        <a:p>
          <a:endParaRPr lang="en-US" sz="2800"/>
        </a:p>
      </dgm:t>
    </dgm:pt>
    <dgm:pt modelId="{53D9CC4C-3CC3-4C05-A3A2-7DC6DC10578F}">
      <dgm:prSet custT="1"/>
      <dgm:spPr/>
      <dgm:t>
        <a:bodyPr/>
        <a:lstStyle/>
        <a:p>
          <a:r>
            <a:rPr lang="en-US" sz="1800"/>
            <a:t>● exploration of the spatial footprint of the AI survey and incidental catch fisheries </a:t>
          </a:r>
        </a:p>
        <a:p>
          <a:r>
            <a:rPr lang="en-US" sz="1800"/>
            <a:t>● explore other survey data (e.g. NMFS and IPHC long-line or ADF&amp;G survey data) to augment abundance and size/ age composition information. </a:t>
          </a:r>
          <a:endParaRPr lang="en-US" sz="1800" dirty="0"/>
        </a:p>
      </dgm:t>
    </dgm:pt>
    <dgm:pt modelId="{F29F37AC-8970-4542-B0D3-3FEBFA8EDB20}" type="parTrans" cxnId="{FAFBB24F-7C2F-4471-87D2-8C8DB0240221}">
      <dgm:prSet/>
      <dgm:spPr/>
      <dgm:t>
        <a:bodyPr/>
        <a:lstStyle/>
        <a:p>
          <a:endParaRPr lang="en-US" sz="2800"/>
        </a:p>
      </dgm:t>
    </dgm:pt>
    <dgm:pt modelId="{A48DDBBD-0219-44F1-B027-95F809EC4251}" type="sibTrans" cxnId="{FAFBB24F-7C2F-4471-87D2-8C8DB0240221}">
      <dgm:prSet/>
      <dgm:spPr/>
      <dgm:t>
        <a:bodyPr/>
        <a:lstStyle/>
        <a:p>
          <a:endParaRPr lang="en-US" sz="2800"/>
        </a:p>
      </dgm:t>
    </dgm:pt>
    <dgm:pt modelId="{0583A21C-78A5-49D2-BF17-D0334DAC0B31}">
      <dgm:prSet custT="1"/>
      <dgm:spPr/>
      <dgm:t>
        <a:bodyPr/>
        <a:lstStyle/>
        <a:p>
          <a:r>
            <a:rPr lang="en-US" sz="1800" dirty="0"/>
            <a:t>●</a:t>
          </a:r>
          <a:r>
            <a:rPr lang="en-US" sz="2000" dirty="0"/>
            <a:t> an update on work (e.g. genetics) to further refine BS/RE stock structure in the AI.</a:t>
          </a:r>
          <a:endParaRPr lang="en-US" sz="1800" dirty="0"/>
        </a:p>
      </dgm:t>
    </dgm:pt>
    <dgm:pt modelId="{57FFD692-B109-4E0D-8025-5EC01CB253DF}" type="parTrans" cxnId="{4281A716-16AC-42A6-8395-F31A8BA330B2}">
      <dgm:prSet/>
      <dgm:spPr/>
      <dgm:t>
        <a:bodyPr/>
        <a:lstStyle/>
        <a:p>
          <a:endParaRPr lang="en-US" sz="2800"/>
        </a:p>
      </dgm:t>
    </dgm:pt>
    <dgm:pt modelId="{F5594EED-292D-411B-A21A-6C20C1760321}" type="sibTrans" cxnId="{4281A716-16AC-42A6-8395-F31A8BA330B2}">
      <dgm:prSet/>
      <dgm:spPr/>
      <dgm:t>
        <a:bodyPr/>
        <a:lstStyle/>
        <a:p>
          <a:endParaRPr lang="en-US" sz="2800"/>
        </a:p>
      </dgm:t>
    </dgm:pt>
    <dgm:pt modelId="{0FCCFD40-09D1-4799-9EC1-FBED898DFB1C}">
      <dgm:prSet custT="1"/>
      <dgm:spPr/>
      <dgm:t>
        <a:bodyPr/>
        <a:lstStyle/>
        <a:p>
          <a:r>
            <a:rPr lang="en-US" sz="1800" dirty="0"/>
            <a:t>● </a:t>
          </a:r>
          <a:r>
            <a:rPr lang="en-US" sz="2000" dirty="0"/>
            <a:t>investigate the effects of fleet behavior on apparent size/ age compositions, and to what extent this may be influencing fishery selectivity </a:t>
          </a:r>
          <a:endParaRPr lang="en-US" sz="1800" dirty="0"/>
        </a:p>
      </dgm:t>
    </dgm:pt>
    <dgm:pt modelId="{CBBB1453-5B87-40F8-A5BB-C5222C44E948}" type="parTrans" cxnId="{E4BA73BF-0D7E-43E0-ADD2-D50B40AD7DD9}">
      <dgm:prSet/>
      <dgm:spPr/>
      <dgm:t>
        <a:bodyPr/>
        <a:lstStyle/>
        <a:p>
          <a:endParaRPr lang="en-US" sz="2800"/>
        </a:p>
      </dgm:t>
    </dgm:pt>
    <dgm:pt modelId="{4F2B7DA9-10B3-4986-941A-E7A2283A70DD}" type="sibTrans" cxnId="{E4BA73BF-0D7E-43E0-ADD2-D50B40AD7DD9}">
      <dgm:prSet/>
      <dgm:spPr/>
      <dgm:t>
        <a:bodyPr/>
        <a:lstStyle/>
        <a:p>
          <a:endParaRPr lang="en-US" sz="2800"/>
        </a:p>
      </dgm:t>
    </dgm:pt>
    <dgm:pt modelId="{4542DC29-8DEC-4F98-9032-B1059F376753}">
      <dgm:prSet custT="1"/>
      <dgm:spPr/>
      <dgm:t>
        <a:bodyPr/>
        <a:lstStyle/>
        <a:p>
          <a:r>
            <a:rPr lang="en-US" sz="1800" dirty="0"/>
            <a:t>●</a:t>
          </a:r>
          <a:r>
            <a:rPr lang="en-US" sz="2000" dirty="0"/>
            <a:t>Include BS/RE in proposed Council Spatial  Management Workshop</a:t>
          </a:r>
          <a:endParaRPr lang="en-US" sz="1800" dirty="0"/>
        </a:p>
      </dgm:t>
    </dgm:pt>
    <dgm:pt modelId="{0E20BBC3-71B6-46BD-878F-2DDD58E8FB71}" type="parTrans" cxnId="{EAB97952-214A-45E1-B12B-D3188B6F9242}">
      <dgm:prSet/>
      <dgm:spPr/>
      <dgm:t>
        <a:bodyPr/>
        <a:lstStyle/>
        <a:p>
          <a:endParaRPr lang="en-US" sz="2800"/>
        </a:p>
      </dgm:t>
    </dgm:pt>
    <dgm:pt modelId="{A550B681-0CDC-4C72-ACBF-2583D6845A2B}" type="sibTrans" cxnId="{EAB97952-214A-45E1-B12B-D3188B6F9242}">
      <dgm:prSet/>
      <dgm:spPr/>
      <dgm:t>
        <a:bodyPr/>
        <a:lstStyle/>
        <a:p>
          <a:endParaRPr lang="en-US" sz="2800"/>
        </a:p>
      </dgm:t>
    </dgm:pt>
    <dgm:pt modelId="{07B0AE23-8500-4201-B6F6-2925B394097D}" type="pres">
      <dgm:prSet presAssocID="{181E84BC-827D-4996-9DEF-CE88E365A725}" presName="linear" presStyleCnt="0">
        <dgm:presLayoutVars>
          <dgm:animLvl val="lvl"/>
          <dgm:resizeHandles val="exact"/>
        </dgm:presLayoutVars>
      </dgm:prSet>
      <dgm:spPr/>
    </dgm:pt>
    <dgm:pt modelId="{22412F1E-E21E-4BA4-BD8C-B742F2E1DBCD}" type="pres">
      <dgm:prSet presAssocID="{4FC7FB6E-AC0B-4A24-B964-450060065033}" presName="parentText" presStyleLbl="node1" presStyleIdx="0" presStyleCnt="5">
        <dgm:presLayoutVars>
          <dgm:chMax val="0"/>
          <dgm:bulletEnabled val="1"/>
        </dgm:presLayoutVars>
      </dgm:prSet>
      <dgm:spPr/>
    </dgm:pt>
    <dgm:pt modelId="{6734BA68-A07B-4E8E-9C44-E855D855B3E0}" type="pres">
      <dgm:prSet presAssocID="{5161DACA-4E45-47C4-B012-7F96C82146EA}" presName="spacer" presStyleCnt="0"/>
      <dgm:spPr/>
    </dgm:pt>
    <dgm:pt modelId="{ECD55FC8-5C45-4CFD-9A08-C7865F3A0ADB}" type="pres">
      <dgm:prSet presAssocID="{53D9CC4C-3CC3-4C05-A3A2-7DC6DC10578F}" presName="parentText" presStyleLbl="node1" presStyleIdx="1" presStyleCnt="5">
        <dgm:presLayoutVars>
          <dgm:chMax val="0"/>
          <dgm:bulletEnabled val="1"/>
        </dgm:presLayoutVars>
      </dgm:prSet>
      <dgm:spPr/>
    </dgm:pt>
    <dgm:pt modelId="{3D2FE3E0-BBCA-446E-B603-619CEA7FE033}" type="pres">
      <dgm:prSet presAssocID="{A48DDBBD-0219-44F1-B027-95F809EC4251}" presName="spacer" presStyleCnt="0"/>
      <dgm:spPr/>
    </dgm:pt>
    <dgm:pt modelId="{59CA5A5B-624C-429A-AA30-6D7287F16011}" type="pres">
      <dgm:prSet presAssocID="{0583A21C-78A5-49D2-BF17-D0334DAC0B31}" presName="parentText" presStyleLbl="node1" presStyleIdx="2" presStyleCnt="5">
        <dgm:presLayoutVars>
          <dgm:chMax val="0"/>
          <dgm:bulletEnabled val="1"/>
        </dgm:presLayoutVars>
      </dgm:prSet>
      <dgm:spPr/>
    </dgm:pt>
    <dgm:pt modelId="{33E83563-21EE-473E-A41C-D3ABE9E02E56}" type="pres">
      <dgm:prSet presAssocID="{F5594EED-292D-411B-A21A-6C20C1760321}" presName="spacer" presStyleCnt="0"/>
      <dgm:spPr/>
    </dgm:pt>
    <dgm:pt modelId="{8C8E2666-DFD7-47DA-A8BD-E73D3B476D15}" type="pres">
      <dgm:prSet presAssocID="{0FCCFD40-09D1-4799-9EC1-FBED898DFB1C}" presName="parentText" presStyleLbl="node1" presStyleIdx="3" presStyleCnt="5">
        <dgm:presLayoutVars>
          <dgm:chMax val="0"/>
          <dgm:bulletEnabled val="1"/>
        </dgm:presLayoutVars>
      </dgm:prSet>
      <dgm:spPr/>
    </dgm:pt>
    <dgm:pt modelId="{02217BF6-8ADC-4E0B-B25E-F3E9CD958F4A}" type="pres">
      <dgm:prSet presAssocID="{4F2B7DA9-10B3-4986-941A-E7A2283A70DD}" presName="spacer" presStyleCnt="0"/>
      <dgm:spPr/>
    </dgm:pt>
    <dgm:pt modelId="{99FF74DF-3121-4D35-B1BE-998E022CB531}" type="pres">
      <dgm:prSet presAssocID="{4542DC29-8DEC-4F98-9032-B1059F376753}" presName="parentText" presStyleLbl="node1" presStyleIdx="4" presStyleCnt="5">
        <dgm:presLayoutVars>
          <dgm:chMax val="0"/>
          <dgm:bulletEnabled val="1"/>
        </dgm:presLayoutVars>
      </dgm:prSet>
      <dgm:spPr/>
    </dgm:pt>
  </dgm:ptLst>
  <dgm:cxnLst>
    <dgm:cxn modelId="{FF649610-CEBD-4658-8726-E32ED9B37EBD}" type="presOf" srcId="{181E84BC-827D-4996-9DEF-CE88E365A725}" destId="{07B0AE23-8500-4201-B6F6-2925B394097D}" srcOrd="0" destOrd="0" presId="urn:microsoft.com/office/officeart/2005/8/layout/vList2"/>
    <dgm:cxn modelId="{4281A716-16AC-42A6-8395-F31A8BA330B2}" srcId="{181E84BC-827D-4996-9DEF-CE88E365A725}" destId="{0583A21C-78A5-49D2-BF17-D0334DAC0B31}" srcOrd="2" destOrd="0" parTransId="{57FFD692-B109-4E0D-8025-5EC01CB253DF}" sibTransId="{F5594EED-292D-411B-A21A-6C20C1760321}"/>
    <dgm:cxn modelId="{3CBDA346-C78B-465D-8761-59E6D6ED55E0}" type="presOf" srcId="{53D9CC4C-3CC3-4C05-A3A2-7DC6DC10578F}" destId="{ECD55FC8-5C45-4CFD-9A08-C7865F3A0ADB}" srcOrd="0" destOrd="0" presId="urn:microsoft.com/office/officeart/2005/8/layout/vList2"/>
    <dgm:cxn modelId="{62ED5847-1DC2-405C-AA1B-B8F1DC9B18B5}" type="presOf" srcId="{4542DC29-8DEC-4F98-9032-B1059F376753}" destId="{99FF74DF-3121-4D35-B1BE-998E022CB531}" srcOrd="0" destOrd="0" presId="urn:microsoft.com/office/officeart/2005/8/layout/vList2"/>
    <dgm:cxn modelId="{FAFBB24F-7C2F-4471-87D2-8C8DB0240221}" srcId="{181E84BC-827D-4996-9DEF-CE88E365A725}" destId="{53D9CC4C-3CC3-4C05-A3A2-7DC6DC10578F}" srcOrd="1" destOrd="0" parTransId="{F29F37AC-8970-4542-B0D3-3FEBFA8EDB20}" sibTransId="{A48DDBBD-0219-44F1-B027-95F809EC4251}"/>
    <dgm:cxn modelId="{EAB97952-214A-45E1-B12B-D3188B6F9242}" srcId="{181E84BC-827D-4996-9DEF-CE88E365A725}" destId="{4542DC29-8DEC-4F98-9032-B1059F376753}" srcOrd="4" destOrd="0" parTransId="{0E20BBC3-71B6-46BD-878F-2DDD58E8FB71}" sibTransId="{A550B681-0CDC-4C72-ACBF-2583D6845A2B}"/>
    <dgm:cxn modelId="{577D7A75-3647-46AF-BC91-FAE7F7794BB8}" type="presOf" srcId="{0FCCFD40-09D1-4799-9EC1-FBED898DFB1C}" destId="{8C8E2666-DFD7-47DA-A8BD-E73D3B476D15}" srcOrd="0" destOrd="0" presId="urn:microsoft.com/office/officeart/2005/8/layout/vList2"/>
    <dgm:cxn modelId="{374BDC7B-BE3A-4FBA-B9F0-236A26B7D0C5}" srcId="{181E84BC-827D-4996-9DEF-CE88E365A725}" destId="{4FC7FB6E-AC0B-4A24-B964-450060065033}" srcOrd="0" destOrd="0" parTransId="{D37129FA-3FFB-41BE-A9F0-067345AC3341}" sibTransId="{5161DACA-4E45-47C4-B012-7F96C82146EA}"/>
    <dgm:cxn modelId="{81CE2984-738F-4818-8A88-BF708C041198}" type="presOf" srcId="{4FC7FB6E-AC0B-4A24-B964-450060065033}" destId="{22412F1E-E21E-4BA4-BD8C-B742F2E1DBCD}" srcOrd="0" destOrd="0" presId="urn:microsoft.com/office/officeart/2005/8/layout/vList2"/>
    <dgm:cxn modelId="{E4BA73BF-0D7E-43E0-ADD2-D50B40AD7DD9}" srcId="{181E84BC-827D-4996-9DEF-CE88E365A725}" destId="{0FCCFD40-09D1-4799-9EC1-FBED898DFB1C}" srcOrd="3" destOrd="0" parTransId="{CBBB1453-5B87-40F8-A5BB-C5222C44E948}" sibTransId="{4F2B7DA9-10B3-4986-941A-E7A2283A70DD}"/>
    <dgm:cxn modelId="{E079AECC-9FA4-46DE-BCF7-C172178DC38C}" type="presOf" srcId="{0583A21C-78A5-49D2-BF17-D0334DAC0B31}" destId="{59CA5A5B-624C-429A-AA30-6D7287F16011}" srcOrd="0" destOrd="0" presId="urn:microsoft.com/office/officeart/2005/8/layout/vList2"/>
    <dgm:cxn modelId="{B420666E-6D47-4EDA-A96C-D0CDD19C6B54}" type="presParOf" srcId="{07B0AE23-8500-4201-B6F6-2925B394097D}" destId="{22412F1E-E21E-4BA4-BD8C-B742F2E1DBCD}" srcOrd="0" destOrd="0" presId="urn:microsoft.com/office/officeart/2005/8/layout/vList2"/>
    <dgm:cxn modelId="{7C4332DB-7277-4284-80C4-95D816404FE8}" type="presParOf" srcId="{07B0AE23-8500-4201-B6F6-2925B394097D}" destId="{6734BA68-A07B-4E8E-9C44-E855D855B3E0}" srcOrd="1" destOrd="0" presId="urn:microsoft.com/office/officeart/2005/8/layout/vList2"/>
    <dgm:cxn modelId="{34A9EB66-7C86-4E15-B888-2E546A5205E2}" type="presParOf" srcId="{07B0AE23-8500-4201-B6F6-2925B394097D}" destId="{ECD55FC8-5C45-4CFD-9A08-C7865F3A0ADB}" srcOrd="2" destOrd="0" presId="urn:microsoft.com/office/officeart/2005/8/layout/vList2"/>
    <dgm:cxn modelId="{17F4310A-5FEA-4618-87EB-4ED8DF3A8D12}" type="presParOf" srcId="{07B0AE23-8500-4201-B6F6-2925B394097D}" destId="{3D2FE3E0-BBCA-446E-B603-619CEA7FE033}" srcOrd="3" destOrd="0" presId="urn:microsoft.com/office/officeart/2005/8/layout/vList2"/>
    <dgm:cxn modelId="{D88D9735-3CF3-41A7-B228-A3C381144DFF}" type="presParOf" srcId="{07B0AE23-8500-4201-B6F6-2925B394097D}" destId="{59CA5A5B-624C-429A-AA30-6D7287F16011}" srcOrd="4" destOrd="0" presId="urn:microsoft.com/office/officeart/2005/8/layout/vList2"/>
    <dgm:cxn modelId="{AF65E706-04C2-42F5-8835-E7CD6412025F}" type="presParOf" srcId="{07B0AE23-8500-4201-B6F6-2925B394097D}" destId="{33E83563-21EE-473E-A41C-D3ABE9E02E56}" srcOrd="5" destOrd="0" presId="urn:microsoft.com/office/officeart/2005/8/layout/vList2"/>
    <dgm:cxn modelId="{91960B45-EE3A-42A1-9B57-EEE26153EA4A}" type="presParOf" srcId="{07B0AE23-8500-4201-B6F6-2925B394097D}" destId="{8C8E2666-DFD7-47DA-A8BD-E73D3B476D15}" srcOrd="6" destOrd="0" presId="urn:microsoft.com/office/officeart/2005/8/layout/vList2"/>
    <dgm:cxn modelId="{19BCBAA6-CC79-4923-BB7C-DB99053FF2F6}" type="presParOf" srcId="{07B0AE23-8500-4201-B6F6-2925B394097D}" destId="{02217BF6-8ADC-4E0B-B25E-F3E9CD958F4A}" srcOrd="7" destOrd="0" presId="urn:microsoft.com/office/officeart/2005/8/layout/vList2"/>
    <dgm:cxn modelId="{9DC2FCBE-E29A-4904-A35F-E4731348134C}" type="presParOf" srcId="{07B0AE23-8500-4201-B6F6-2925B394097D}" destId="{99FF74DF-3121-4D35-B1BE-998E022CB53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BEF38-5A5E-47D5-A751-E830342B74DE}">
      <dsp:nvSpPr>
        <dsp:cNvPr id="0" name=""/>
        <dsp:cNvSpPr/>
      </dsp:nvSpPr>
      <dsp:spPr>
        <a:xfrm>
          <a:off x="0" y="19411"/>
          <a:ext cx="6666833" cy="206973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Multiple years of discussions of potential stock structure and consideration of splitting BS/RE from BSAI-wide to EBS and AI</a:t>
          </a:r>
        </a:p>
      </dsp:txBody>
      <dsp:txXfrm>
        <a:off x="101036" y="120447"/>
        <a:ext cx="6464761" cy="1867658"/>
      </dsp:txXfrm>
    </dsp:sp>
    <dsp:sp modelId="{54DC8995-2E62-451C-BE42-A865D3381D09}">
      <dsp:nvSpPr>
        <dsp:cNvPr id="0" name=""/>
        <dsp:cNvSpPr/>
      </dsp:nvSpPr>
      <dsp:spPr>
        <a:xfrm>
          <a:off x="0" y="2089141"/>
          <a:ext cx="6666833" cy="795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36830" rIns="206248" bIns="3683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Separate assessments developed for AI and EBS</a:t>
          </a:r>
        </a:p>
        <a:p>
          <a:pPr marL="228600" lvl="1" indent="-228600" algn="l" defTabSz="1022350">
            <a:lnSpc>
              <a:spcPct val="90000"/>
            </a:lnSpc>
            <a:spcBef>
              <a:spcPct val="0"/>
            </a:spcBef>
            <a:spcAft>
              <a:spcPct val="20000"/>
            </a:spcAft>
            <a:buChar char="•"/>
          </a:pPr>
          <a:r>
            <a:rPr lang="en-US" sz="2300" kern="1200" dirty="0"/>
            <a:t>OFL and ABC remain BSAI-wise</a:t>
          </a:r>
        </a:p>
      </dsp:txBody>
      <dsp:txXfrm>
        <a:off x="0" y="2089141"/>
        <a:ext cx="6666833" cy="795397"/>
      </dsp:txXfrm>
    </dsp:sp>
    <dsp:sp modelId="{C581EAED-A720-4A85-9F59-4C4DDB2904FC}">
      <dsp:nvSpPr>
        <dsp:cNvPr id="0" name=""/>
        <dsp:cNvSpPr/>
      </dsp:nvSpPr>
      <dsp:spPr>
        <a:xfrm>
          <a:off x="0" y="2884538"/>
          <a:ext cx="6666833" cy="206973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Stock Structure working group convened to address issues </a:t>
          </a:r>
        </a:p>
      </dsp:txBody>
      <dsp:txXfrm>
        <a:off x="101036" y="2985574"/>
        <a:ext cx="6464761" cy="1867658"/>
      </dsp:txXfrm>
    </dsp:sp>
    <dsp:sp modelId="{B58F301B-4618-4B31-813D-F18D0B890175}">
      <dsp:nvSpPr>
        <dsp:cNvPr id="0" name=""/>
        <dsp:cNvSpPr/>
      </dsp:nvSpPr>
      <dsp:spPr>
        <a:xfrm>
          <a:off x="0" y="4954268"/>
          <a:ext cx="6666833" cy="480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36830" rIns="206248" bIns="36830" numCol="1" spcCol="1270" anchor="t" anchorCtr="0">
          <a:noAutofit/>
        </a:bodyPr>
        <a:lstStyle/>
        <a:p>
          <a:pPr marL="228600" lvl="1" indent="-228600" algn="l" defTabSz="1022350">
            <a:lnSpc>
              <a:spcPct val="90000"/>
            </a:lnSpc>
            <a:spcBef>
              <a:spcPct val="0"/>
            </a:spcBef>
            <a:spcAft>
              <a:spcPct val="20000"/>
            </a:spcAft>
            <a:buChar char="•"/>
          </a:pPr>
          <a:r>
            <a:rPr lang="en-US" sz="2300" kern="1200" dirty="0"/>
            <a:t>Leads to development of Stock Structure Template</a:t>
          </a:r>
        </a:p>
      </dsp:txBody>
      <dsp:txXfrm>
        <a:off x="0" y="4954268"/>
        <a:ext cx="6666833" cy="4802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D66F4-7352-46F3-9714-750BD6A562BE}">
      <dsp:nvSpPr>
        <dsp:cNvPr id="0" name=""/>
        <dsp:cNvSpPr/>
      </dsp:nvSpPr>
      <dsp:spPr>
        <a:xfrm>
          <a:off x="0" y="156559"/>
          <a:ext cx="6666833" cy="8353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Stock structure analysis by authors indicates structure in BSAI</a:t>
          </a:r>
        </a:p>
      </dsp:txBody>
      <dsp:txXfrm>
        <a:off x="40780" y="197339"/>
        <a:ext cx="6585273" cy="753819"/>
      </dsp:txXfrm>
    </dsp:sp>
    <dsp:sp modelId="{03827AB2-0C98-43A6-9BF3-DDFD50E5F9DA}">
      <dsp:nvSpPr>
        <dsp:cNvPr id="0" name=""/>
        <dsp:cNvSpPr/>
      </dsp:nvSpPr>
      <dsp:spPr>
        <a:xfrm>
          <a:off x="0" y="991939"/>
          <a:ext cx="6666833" cy="782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a:t>Team/SSC recommend subarea ABCs: WAI/CAI and EBS/EAI</a:t>
          </a:r>
        </a:p>
        <a:p>
          <a:pPr marL="171450" lvl="1" indent="-171450" algn="l" defTabSz="711200">
            <a:lnSpc>
              <a:spcPct val="90000"/>
            </a:lnSpc>
            <a:spcBef>
              <a:spcPct val="0"/>
            </a:spcBef>
            <a:spcAft>
              <a:spcPct val="20000"/>
            </a:spcAft>
            <a:buChar char="•"/>
          </a:pPr>
          <a:r>
            <a:rPr lang="en-US" sz="1600" kern="1200" dirty="0"/>
            <a:t>Potential ‘subarea ABCs’ and catch provided by author for context with WAI catches &gt; potential subarea ABC</a:t>
          </a:r>
        </a:p>
      </dsp:txBody>
      <dsp:txXfrm>
        <a:off x="0" y="991939"/>
        <a:ext cx="6666833" cy="782460"/>
      </dsp:txXfrm>
    </dsp:sp>
    <dsp:sp modelId="{F2D3D6AF-19DF-4739-B2D2-C492F18EA255}">
      <dsp:nvSpPr>
        <dsp:cNvPr id="0" name=""/>
        <dsp:cNvSpPr/>
      </dsp:nvSpPr>
      <dsp:spPr>
        <a:xfrm>
          <a:off x="0" y="1774399"/>
          <a:ext cx="6666833" cy="835379"/>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Continued exploration in assessment on exploitation rates by fishery and comparison of fishery and survey data</a:t>
          </a:r>
        </a:p>
      </dsp:txBody>
      <dsp:txXfrm>
        <a:off x="40780" y="1815179"/>
        <a:ext cx="6585273" cy="753819"/>
      </dsp:txXfrm>
    </dsp:sp>
    <dsp:sp modelId="{BBEA5514-75CA-4ADC-9EF7-13C58A6838E7}">
      <dsp:nvSpPr>
        <dsp:cNvPr id="0" name=""/>
        <dsp:cNvSpPr/>
      </dsp:nvSpPr>
      <dsp:spPr>
        <a:xfrm>
          <a:off x="0" y="2670259"/>
          <a:ext cx="6666833" cy="835379"/>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Council Spatial Management Workshop to develop recommendations</a:t>
          </a:r>
        </a:p>
      </dsp:txBody>
      <dsp:txXfrm>
        <a:off x="40780" y="2711039"/>
        <a:ext cx="6585273" cy="753819"/>
      </dsp:txXfrm>
    </dsp:sp>
    <dsp:sp modelId="{626660E8-7487-4C70-9A79-E58F46E6074E}">
      <dsp:nvSpPr>
        <dsp:cNvPr id="0" name=""/>
        <dsp:cNvSpPr/>
      </dsp:nvSpPr>
      <dsp:spPr>
        <a:xfrm>
          <a:off x="0" y="3566120"/>
          <a:ext cx="6666833" cy="835379"/>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BSAI PT expressed ‘strong’ concern for BSAI BS/RE spatial management </a:t>
          </a:r>
        </a:p>
      </dsp:txBody>
      <dsp:txXfrm>
        <a:off x="40780" y="3606900"/>
        <a:ext cx="6585273" cy="753819"/>
      </dsp:txXfrm>
    </dsp:sp>
    <dsp:sp modelId="{5AFEF217-E4B2-4075-BD21-7EDC51AF17E3}">
      <dsp:nvSpPr>
        <dsp:cNvPr id="0" name=""/>
        <dsp:cNvSpPr/>
      </dsp:nvSpPr>
      <dsp:spPr>
        <a:xfrm>
          <a:off x="0" y="4461980"/>
          <a:ext cx="6666833" cy="835379"/>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Author provides informal potential WAI ABC catch level as a voluntary guide to industry</a:t>
          </a:r>
        </a:p>
      </dsp:txBody>
      <dsp:txXfrm>
        <a:off x="40780" y="4502760"/>
        <a:ext cx="6585273" cy="7538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DB8CA1-22EF-4299-9606-E141EECC3562}">
      <dsp:nvSpPr>
        <dsp:cNvPr id="0" name=""/>
        <dsp:cNvSpPr/>
      </dsp:nvSpPr>
      <dsp:spPr>
        <a:xfrm>
          <a:off x="0" y="78552"/>
          <a:ext cx="6666833" cy="123317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Continued recommendations of ‘strong concern’ by BSAI PT</a:t>
          </a:r>
        </a:p>
      </dsp:txBody>
      <dsp:txXfrm>
        <a:off x="60199" y="138751"/>
        <a:ext cx="6546435" cy="1112781"/>
      </dsp:txXfrm>
    </dsp:sp>
    <dsp:sp modelId="{3B18F9CE-A583-4200-975C-B57607A4C899}">
      <dsp:nvSpPr>
        <dsp:cNvPr id="0" name=""/>
        <dsp:cNvSpPr/>
      </dsp:nvSpPr>
      <dsp:spPr>
        <a:xfrm>
          <a:off x="0" y="1401012"/>
          <a:ext cx="6666833" cy="1233179"/>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Maximum subarea species catch (MSST) created</a:t>
          </a:r>
        </a:p>
      </dsp:txBody>
      <dsp:txXfrm>
        <a:off x="60199" y="1461211"/>
        <a:ext cx="6546435" cy="1112781"/>
      </dsp:txXfrm>
    </dsp:sp>
    <dsp:sp modelId="{C25564E9-EEA2-4344-8D69-C205CC2F4823}">
      <dsp:nvSpPr>
        <dsp:cNvPr id="0" name=""/>
        <dsp:cNvSpPr/>
      </dsp:nvSpPr>
      <dsp:spPr>
        <a:xfrm>
          <a:off x="0" y="2634192"/>
          <a:ext cx="6666833" cy="7539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a:t>RO provides in-season catch reporting of catch accruing to MSSC </a:t>
          </a:r>
        </a:p>
      </dsp:txBody>
      <dsp:txXfrm>
        <a:off x="0" y="2634192"/>
        <a:ext cx="6666833" cy="753997"/>
      </dsp:txXfrm>
    </dsp:sp>
    <dsp:sp modelId="{A84DD212-38DE-46AE-A4DD-21B979DA7E23}">
      <dsp:nvSpPr>
        <dsp:cNvPr id="0" name=""/>
        <dsp:cNvSpPr/>
      </dsp:nvSpPr>
      <dsp:spPr>
        <a:xfrm>
          <a:off x="0" y="3388189"/>
          <a:ext cx="6666833" cy="1233179"/>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SSC recommends and Council initiated ‘Step 2’ of spatial management policy</a:t>
          </a:r>
        </a:p>
      </dsp:txBody>
      <dsp:txXfrm>
        <a:off x="60199" y="3448388"/>
        <a:ext cx="6546435" cy="1112781"/>
      </dsp:txXfrm>
    </dsp:sp>
    <dsp:sp modelId="{6C9F49D4-0CBB-4F89-8A68-BA2F4A509FAA}">
      <dsp:nvSpPr>
        <dsp:cNvPr id="0" name=""/>
        <dsp:cNvSpPr/>
      </dsp:nvSpPr>
      <dsp:spPr>
        <a:xfrm>
          <a:off x="0" y="4621369"/>
          <a:ext cx="6666833" cy="7539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dirty="0"/>
            <a:t>Council sponsored Stock Structure/Spatial Management workshop primarily on BS/RE</a:t>
          </a:r>
        </a:p>
      </dsp:txBody>
      <dsp:txXfrm>
        <a:off x="0" y="4621369"/>
        <a:ext cx="6666833" cy="7539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81EFF-3016-47FC-A14B-00F0DE3EAE25}">
      <dsp:nvSpPr>
        <dsp:cNvPr id="0" name=""/>
        <dsp:cNvSpPr/>
      </dsp:nvSpPr>
      <dsp:spPr>
        <a:xfrm>
          <a:off x="0" y="2663"/>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4646C5C-165D-442D-B308-3E13D2341C59}">
      <dsp:nvSpPr>
        <dsp:cNvPr id="0" name=""/>
        <dsp:cNvSpPr/>
      </dsp:nvSpPr>
      <dsp:spPr>
        <a:xfrm>
          <a:off x="0" y="2663"/>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Continued discussions and periodic evaluations of exploitation rates by area and catch &gt; MSSC</a:t>
          </a:r>
        </a:p>
      </dsp:txBody>
      <dsp:txXfrm>
        <a:off x="0" y="2663"/>
        <a:ext cx="6666833" cy="1816197"/>
      </dsp:txXfrm>
    </dsp:sp>
    <dsp:sp modelId="{1DD366EB-37E1-4413-8781-81802A9F0A91}">
      <dsp:nvSpPr>
        <dsp:cNvPr id="0" name=""/>
        <dsp:cNvSpPr/>
      </dsp:nvSpPr>
      <dsp:spPr>
        <a:xfrm>
          <a:off x="0" y="1818861"/>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0B2DD67-43F8-4BDC-846D-277A85FB777E}">
      <dsp:nvSpPr>
        <dsp:cNvPr id="0" name=""/>
        <dsp:cNvSpPr/>
      </dsp:nvSpPr>
      <dsp:spPr>
        <a:xfrm>
          <a:off x="0" y="1818861"/>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Continued management of BS/RE with an MSSC-based management</a:t>
          </a:r>
        </a:p>
      </dsp:txBody>
      <dsp:txXfrm>
        <a:off x="0" y="1818861"/>
        <a:ext cx="6666833" cy="1816197"/>
      </dsp:txXfrm>
    </dsp:sp>
    <dsp:sp modelId="{ED87053F-1BFE-4483-AAD9-9718BA614EDE}">
      <dsp:nvSpPr>
        <dsp:cNvPr id="0" name=""/>
        <dsp:cNvSpPr/>
      </dsp:nvSpPr>
      <dsp:spPr>
        <a:xfrm>
          <a:off x="0" y="3635058"/>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CEC19A1-0DCF-4D98-B377-9585BBDB8DD2}">
      <dsp:nvSpPr>
        <dsp:cNvPr id="0" name=""/>
        <dsp:cNvSpPr/>
      </dsp:nvSpPr>
      <dsp:spPr>
        <a:xfrm>
          <a:off x="0" y="3635058"/>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Request for updates on genetic evaluations when available and potentially revisiting issues of subarea ABCs</a:t>
          </a:r>
        </a:p>
      </dsp:txBody>
      <dsp:txXfrm>
        <a:off x="0" y="3635058"/>
        <a:ext cx="6666833" cy="18161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1A3B41-040C-4314-AFAA-70E46292D205}">
      <dsp:nvSpPr>
        <dsp:cNvPr id="0" name=""/>
        <dsp:cNvSpPr/>
      </dsp:nvSpPr>
      <dsp:spPr>
        <a:xfrm>
          <a:off x="0" y="17397"/>
          <a:ext cx="6666833" cy="2680762"/>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2018: </a:t>
          </a:r>
          <a:r>
            <a:rPr lang="en-US" sz="2000" b="1" kern="1200"/>
            <a:t>“</a:t>
          </a:r>
          <a:r>
            <a:rPr lang="en-US" sz="2000" i="1" kern="1200"/>
            <a:t>The SSC recommends that the MSSC continue to be used as a means to monitor and give industry a target maximum catch, but do not request any further analysis.</a:t>
          </a:r>
          <a:r>
            <a:rPr lang="en-US" sz="2000" kern="1200"/>
            <a:t>”</a:t>
          </a:r>
        </a:p>
      </dsp:txBody>
      <dsp:txXfrm>
        <a:off x="130864" y="148261"/>
        <a:ext cx="6405105" cy="2419034"/>
      </dsp:txXfrm>
    </dsp:sp>
    <dsp:sp modelId="{313E738B-27A2-42F6-8441-1377EA717E7C}">
      <dsp:nvSpPr>
        <dsp:cNvPr id="0" name=""/>
        <dsp:cNvSpPr/>
      </dsp:nvSpPr>
      <dsp:spPr>
        <a:xfrm>
          <a:off x="0" y="2755759"/>
          <a:ext cx="6666833" cy="2680762"/>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2020: “The SSC continues to be strongly concerned about the disproportionate spatial harvest including catch in excess of the WAI/CAI subarea ABC in 2019 and 2020, and notes that despite the limited information on stock structure this rockfish complex may be vulnerable to localized depletion. The SSC recommends that the MSSCs continue to be used as a means to monitor and give industry a target maximum catch and offers the following comments:”</a:t>
          </a:r>
        </a:p>
      </dsp:txBody>
      <dsp:txXfrm>
        <a:off x="130864" y="2886623"/>
        <a:ext cx="6405105" cy="24190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412F1E-E21E-4BA4-BD8C-B742F2E1DBCD}">
      <dsp:nvSpPr>
        <dsp:cNvPr id="0" name=""/>
        <dsp:cNvSpPr/>
      </dsp:nvSpPr>
      <dsp:spPr>
        <a:xfrm>
          <a:off x="0" y="2726"/>
          <a:ext cx="7739094" cy="1297423"/>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explore the distribution of the survey samples to evaluate trends by depth, to help determine risk considerations and potentially help inform the industry on how to reduce incidental catch. </a:t>
          </a:r>
          <a:endParaRPr lang="en-US" sz="1800" kern="1200" dirty="0"/>
        </a:p>
      </dsp:txBody>
      <dsp:txXfrm>
        <a:off x="63335" y="66061"/>
        <a:ext cx="7612424" cy="1170753"/>
      </dsp:txXfrm>
    </dsp:sp>
    <dsp:sp modelId="{ECD55FC8-5C45-4CFD-9A08-C7865F3A0ADB}">
      <dsp:nvSpPr>
        <dsp:cNvPr id="0" name=""/>
        <dsp:cNvSpPr/>
      </dsp:nvSpPr>
      <dsp:spPr>
        <a:xfrm>
          <a:off x="0" y="1314296"/>
          <a:ext cx="7739094" cy="1297423"/>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 exploration of the spatial footprint of the AI survey and incidental catch fisheries </a:t>
          </a:r>
        </a:p>
        <a:p>
          <a:pPr marL="0" lvl="0" indent="0" algn="l" defTabSz="800100">
            <a:lnSpc>
              <a:spcPct val="90000"/>
            </a:lnSpc>
            <a:spcBef>
              <a:spcPct val="0"/>
            </a:spcBef>
            <a:spcAft>
              <a:spcPct val="35000"/>
            </a:spcAft>
            <a:buNone/>
          </a:pPr>
          <a:r>
            <a:rPr lang="en-US" sz="1800" kern="1200"/>
            <a:t>● explore other survey data (e.g. NMFS and IPHC long-line or ADF&amp;G survey data) to augment abundance and size/ age composition information. </a:t>
          </a:r>
          <a:endParaRPr lang="en-US" sz="1800" kern="1200" dirty="0"/>
        </a:p>
      </dsp:txBody>
      <dsp:txXfrm>
        <a:off x="63335" y="1377631"/>
        <a:ext cx="7612424" cy="1170753"/>
      </dsp:txXfrm>
    </dsp:sp>
    <dsp:sp modelId="{59CA5A5B-624C-429A-AA30-6D7287F16011}">
      <dsp:nvSpPr>
        <dsp:cNvPr id="0" name=""/>
        <dsp:cNvSpPr/>
      </dsp:nvSpPr>
      <dsp:spPr>
        <a:xfrm>
          <a:off x="0" y="2625866"/>
          <a:ext cx="7739094" cy="1297423"/>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a:t>
          </a:r>
          <a:r>
            <a:rPr lang="en-US" sz="2000" kern="1200" dirty="0"/>
            <a:t> an update on work (e.g. genetics) to further refine BS/RE stock structure in the AI.</a:t>
          </a:r>
          <a:endParaRPr lang="en-US" sz="1800" kern="1200" dirty="0"/>
        </a:p>
      </dsp:txBody>
      <dsp:txXfrm>
        <a:off x="63335" y="2689201"/>
        <a:ext cx="7612424" cy="1170753"/>
      </dsp:txXfrm>
    </dsp:sp>
    <dsp:sp modelId="{8C8E2666-DFD7-47DA-A8BD-E73D3B476D15}">
      <dsp:nvSpPr>
        <dsp:cNvPr id="0" name=""/>
        <dsp:cNvSpPr/>
      </dsp:nvSpPr>
      <dsp:spPr>
        <a:xfrm>
          <a:off x="0" y="3937436"/>
          <a:ext cx="7739094" cy="1297423"/>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 </a:t>
          </a:r>
          <a:r>
            <a:rPr lang="en-US" sz="2000" kern="1200" dirty="0"/>
            <a:t>investigate the effects of fleet behavior on apparent size/ age compositions, and to what extent this may be influencing fishery selectivity </a:t>
          </a:r>
          <a:endParaRPr lang="en-US" sz="1800" kern="1200" dirty="0"/>
        </a:p>
      </dsp:txBody>
      <dsp:txXfrm>
        <a:off x="63335" y="4000771"/>
        <a:ext cx="7612424" cy="1170753"/>
      </dsp:txXfrm>
    </dsp:sp>
    <dsp:sp modelId="{99FF74DF-3121-4D35-B1BE-998E022CB531}">
      <dsp:nvSpPr>
        <dsp:cNvPr id="0" name=""/>
        <dsp:cNvSpPr/>
      </dsp:nvSpPr>
      <dsp:spPr>
        <a:xfrm>
          <a:off x="0" y="5249007"/>
          <a:ext cx="7739094" cy="1297423"/>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a:t>
          </a:r>
          <a:r>
            <a:rPr lang="en-US" sz="2000" kern="1200" dirty="0"/>
            <a:t>Include BS/RE in proposed Council Spatial  Management Workshop</a:t>
          </a:r>
          <a:endParaRPr lang="en-US" sz="1800" kern="1200" dirty="0"/>
        </a:p>
      </dsp:txBody>
      <dsp:txXfrm>
        <a:off x="63335" y="5312342"/>
        <a:ext cx="7612424" cy="117075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67A4F-AA24-4848-8ABD-D77496372D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2C407F-9664-4F65-BA41-AA9979CED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382FAA-16DF-4E31-ADDF-6106D14BE26A}"/>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7DFADA75-DF69-4B0B-873F-C20E544D31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1F59E-61CF-41F7-8571-351FC6471381}"/>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4221957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19CB8-4094-4394-8943-F88936A84B0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3C4502-DCBA-4DA3-BE60-369E666AAF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B9B67F-FE7A-4404-B994-D96A88B2C277}"/>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2E614A1F-EEFC-41FB-980C-55F0448EF4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47E1EC-0419-4A63-95DE-9C3C4FD54939}"/>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3278942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EE10A3-7F91-4B3C-92DA-2382088DB8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2641EE-422C-484A-8456-AAD87CD4D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F95033-20D6-4FA4-AC18-EE4A79DB5F85}"/>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E65E12F1-7DB7-4E5D-9240-B4E4DC0C09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4F0121-3D0B-4B3C-89EE-06CE32B98528}"/>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82472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A00BF-5A03-45B3-9411-8B31004C38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F3AE74-0473-4CAF-BA94-DBF638181B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2A1464-3002-4D00-B41A-6F772B674685}"/>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4C7C9EE8-9127-4E00-A2E8-C51E57FBD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21A76D-5C91-43B9-9515-04633B78231E}"/>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2058881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BF7A1-774E-4F51-B4F7-B057AE6470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F74602-CFA9-479D-8C2E-1EBFDB36AF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DC36ED-8B50-4978-8811-DC8037B155EC}"/>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3BC257F3-E542-4D96-92ED-9E378DCEA9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E7F69-6D2F-4291-934E-BF21ED9EA971}"/>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365744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B0024-6206-47B1-9D9F-BC8F333EA9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008D1F-D7F5-4E22-ABCE-0E9FC53E42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394BA7-B4D4-4056-92F9-33026DDC6E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C133C8-BD27-4226-B648-13D1BF6256F6}"/>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6" name="Footer Placeholder 5">
            <a:extLst>
              <a:ext uri="{FF2B5EF4-FFF2-40B4-BE49-F238E27FC236}">
                <a16:creationId xmlns:a16="http://schemas.microsoft.com/office/drawing/2014/main" id="{520BF03B-E670-4CA8-914E-A79D384912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86CAF9-57C6-4506-918C-1F78BC762860}"/>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10265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36333-6364-4737-A903-6E6E5681E3E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E122C7-DB64-4647-95B6-1C97A86346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5703D2-CBA0-4BA9-9B46-BFC89908F97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56B936-B0BC-42C2-8FB5-78A94C06A0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B9DCCF-8436-4203-9A74-79FC298B78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2BCF30-D326-4897-9C88-211F38CC0162}"/>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8" name="Footer Placeholder 7">
            <a:extLst>
              <a:ext uri="{FF2B5EF4-FFF2-40B4-BE49-F238E27FC236}">
                <a16:creationId xmlns:a16="http://schemas.microsoft.com/office/drawing/2014/main" id="{EBEB00DE-EB53-4A13-ACF7-3DE5FE6D90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48A132-D2F2-4315-A721-71973DE1483B}"/>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420742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3F399-CFE1-49D6-96A9-01750C28D0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E28302-D4BE-4872-8EB1-16E5522A299C}"/>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4" name="Footer Placeholder 3">
            <a:extLst>
              <a:ext uri="{FF2B5EF4-FFF2-40B4-BE49-F238E27FC236}">
                <a16:creationId xmlns:a16="http://schemas.microsoft.com/office/drawing/2014/main" id="{7C3EFC07-1A9E-419F-BA2E-C22A3ECABF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3153C-8066-4714-BAB4-9EBAA996E2AF}"/>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2843199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634692-2CEE-4C5A-8ADB-2C78570FC4C9}"/>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3" name="Footer Placeholder 2">
            <a:extLst>
              <a:ext uri="{FF2B5EF4-FFF2-40B4-BE49-F238E27FC236}">
                <a16:creationId xmlns:a16="http://schemas.microsoft.com/office/drawing/2014/main" id="{A1CFE373-9E55-413D-8264-A74DE4BD7F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1400AA-BB0D-48AB-9791-8FBDBD1528F3}"/>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4071680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D2D80-EAC4-4372-A74A-EFC6A54798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79B59F-37B1-4453-A73B-DA81CE8CC1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AAE728-8043-40DF-ACB2-CEE69CC86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BC22BD-59C2-4618-AAB6-C5F08306A2DE}"/>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6" name="Footer Placeholder 5">
            <a:extLst>
              <a:ext uri="{FF2B5EF4-FFF2-40B4-BE49-F238E27FC236}">
                <a16:creationId xmlns:a16="http://schemas.microsoft.com/office/drawing/2014/main" id="{57D201F5-ABC9-4C3A-AF0F-42E4D03B5F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46B79E-63D3-4C1B-8754-26D2CFBB17F6}"/>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886968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EAA96-9AC7-48FF-96D0-9F0F6FBAAE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5F8F97-94D8-4C24-80E2-3DDD4AE591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F3AF93-B905-4676-B586-C93C89CBBB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A266A0-F47C-405F-ABE6-9186E2C16725}"/>
              </a:ext>
            </a:extLst>
          </p:cNvPr>
          <p:cNvSpPr>
            <a:spLocks noGrp="1"/>
          </p:cNvSpPr>
          <p:nvPr>
            <p:ph type="dt" sz="half" idx="10"/>
          </p:nvPr>
        </p:nvSpPr>
        <p:spPr/>
        <p:txBody>
          <a:bodyPr/>
          <a:lstStyle/>
          <a:p>
            <a:fld id="{A56FB558-BFDD-4505-BD11-837F3F4E8764}" type="datetimeFigureOut">
              <a:rPr lang="en-US" smtClean="0"/>
              <a:t>9/23/2021</a:t>
            </a:fld>
            <a:endParaRPr lang="en-US"/>
          </a:p>
        </p:txBody>
      </p:sp>
      <p:sp>
        <p:nvSpPr>
          <p:cNvPr id="6" name="Footer Placeholder 5">
            <a:extLst>
              <a:ext uri="{FF2B5EF4-FFF2-40B4-BE49-F238E27FC236}">
                <a16:creationId xmlns:a16="http://schemas.microsoft.com/office/drawing/2014/main" id="{48B3C87A-D7CE-450E-A7E1-9BFC90ECB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8A8F95-3EE2-47BA-8EB3-2F9A49DC1268}"/>
              </a:ext>
            </a:extLst>
          </p:cNvPr>
          <p:cNvSpPr>
            <a:spLocks noGrp="1"/>
          </p:cNvSpPr>
          <p:nvPr>
            <p:ph type="sldNum" sz="quarter" idx="12"/>
          </p:nvPr>
        </p:nvSpPr>
        <p:spPr/>
        <p:txBody>
          <a:bodyPr/>
          <a:lstStyle/>
          <a:p>
            <a:fld id="{175B3F53-76AA-4A9F-AFA4-55B681D56AC9}" type="slidenum">
              <a:rPr lang="en-US" smtClean="0"/>
              <a:t>‹#›</a:t>
            </a:fld>
            <a:endParaRPr lang="en-US"/>
          </a:p>
        </p:txBody>
      </p:sp>
    </p:spTree>
    <p:extLst>
      <p:ext uri="{BB962C8B-B14F-4D97-AF65-F5344CB8AC3E}">
        <p14:creationId xmlns:p14="http://schemas.microsoft.com/office/powerpoint/2010/main" val="68491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2FCD64-6A16-4F47-AD1C-7AD3B217C6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9672028-644F-4C5E-9069-3E74BF982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F55A38-BAA7-4B7F-8C72-11BA054147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FB558-BFDD-4505-BD11-837F3F4E8764}" type="datetimeFigureOut">
              <a:rPr lang="en-US" smtClean="0"/>
              <a:t>9/23/2021</a:t>
            </a:fld>
            <a:endParaRPr lang="en-US"/>
          </a:p>
        </p:txBody>
      </p:sp>
      <p:sp>
        <p:nvSpPr>
          <p:cNvPr id="5" name="Footer Placeholder 4">
            <a:extLst>
              <a:ext uri="{FF2B5EF4-FFF2-40B4-BE49-F238E27FC236}">
                <a16:creationId xmlns:a16="http://schemas.microsoft.com/office/drawing/2014/main" id="{7EA95135-9294-465A-9B3E-B9F4FE750E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47841B-3D6F-419B-B5AD-E701144CBD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5B3F53-76AA-4A9F-AFA4-55B681D56AC9}" type="slidenum">
              <a:rPr lang="en-US" smtClean="0"/>
              <a:t>‹#›</a:t>
            </a:fld>
            <a:endParaRPr lang="en-US"/>
          </a:p>
        </p:txBody>
      </p:sp>
    </p:spTree>
    <p:extLst>
      <p:ext uri="{BB962C8B-B14F-4D97-AF65-F5344CB8AC3E}">
        <p14:creationId xmlns:p14="http://schemas.microsoft.com/office/powerpoint/2010/main" val="4132989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Shape 51">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DA54893-5D38-4918-B4C6-B44AA3DBA9E1}"/>
              </a:ext>
            </a:extLst>
          </p:cNvPr>
          <p:cNvSpPr>
            <a:spLocks noGrp="1"/>
          </p:cNvSpPr>
          <p:nvPr>
            <p:ph type="ctrTitle"/>
          </p:nvPr>
        </p:nvSpPr>
        <p:spPr>
          <a:xfrm>
            <a:off x="2026693" y="1030406"/>
            <a:ext cx="8147713" cy="3081242"/>
          </a:xfrm>
        </p:spPr>
        <p:txBody>
          <a:bodyPr anchor="ctr">
            <a:normAutofit/>
          </a:bodyPr>
          <a:lstStyle/>
          <a:p>
            <a:r>
              <a:rPr lang="en-US" sz="4800" dirty="0">
                <a:solidFill>
                  <a:srgbClr val="FFFFFF"/>
                </a:solidFill>
              </a:rPr>
              <a:t>BSAI Blackspotted/</a:t>
            </a:r>
            <a:r>
              <a:rPr lang="en-US" sz="4800">
                <a:solidFill>
                  <a:srgbClr val="FFFFFF"/>
                </a:solidFill>
              </a:rPr>
              <a:t>rougheye</a:t>
            </a:r>
            <a:r>
              <a:rPr lang="en-US" sz="4800" dirty="0">
                <a:solidFill>
                  <a:srgbClr val="FFFFFF"/>
                </a:solidFill>
              </a:rPr>
              <a:t> rockfish spatial issues:</a:t>
            </a:r>
            <a:br>
              <a:rPr lang="en-US" sz="4800" dirty="0">
                <a:solidFill>
                  <a:srgbClr val="FFFFFF"/>
                </a:solidFill>
              </a:rPr>
            </a:br>
            <a:r>
              <a:rPr lang="en-US" sz="4800" dirty="0">
                <a:solidFill>
                  <a:srgbClr val="FFFFFF"/>
                </a:solidFill>
              </a:rPr>
              <a:t>review timeline</a:t>
            </a:r>
            <a:endParaRPr lang="en-US" sz="4800">
              <a:solidFill>
                <a:srgbClr val="FFFFFF"/>
              </a:solidFill>
            </a:endParaRPr>
          </a:p>
        </p:txBody>
      </p:sp>
      <p:sp>
        <p:nvSpPr>
          <p:cNvPr id="3" name="Subtitle 2">
            <a:extLst>
              <a:ext uri="{FF2B5EF4-FFF2-40B4-BE49-F238E27FC236}">
                <a16:creationId xmlns:a16="http://schemas.microsoft.com/office/drawing/2014/main" id="{620DB09B-D059-47DC-A280-08DB03682D49}"/>
              </a:ext>
            </a:extLst>
          </p:cNvPr>
          <p:cNvSpPr>
            <a:spLocks noGrp="1"/>
          </p:cNvSpPr>
          <p:nvPr>
            <p:ph type="subTitle" idx="1"/>
          </p:nvPr>
        </p:nvSpPr>
        <p:spPr>
          <a:xfrm>
            <a:off x="1559943" y="5171093"/>
            <a:ext cx="9078628" cy="860620"/>
          </a:xfrm>
        </p:spPr>
        <p:txBody>
          <a:bodyPr anchor="ctr">
            <a:normAutofit/>
          </a:bodyPr>
          <a:lstStyle/>
          <a:p>
            <a:r>
              <a:rPr lang="en-US" sz="2200">
                <a:solidFill>
                  <a:srgbClr val="FFFFFF"/>
                </a:solidFill>
              </a:rPr>
              <a:t>Diana Stram</a:t>
            </a:r>
          </a:p>
          <a:p>
            <a:r>
              <a:rPr lang="en-US" sz="2200">
                <a:solidFill>
                  <a:srgbClr val="FFFFFF"/>
                </a:solidFill>
              </a:rPr>
              <a:t>NPFMC</a:t>
            </a:r>
          </a:p>
        </p:txBody>
      </p:sp>
    </p:spTree>
    <p:extLst>
      <p:ext uri="{BB962C8B-B14F-4D97-AF65-F5344CB8AC3E}">
        <p14:creationId xmlns:p14="http://schemas.microsoft.com/office/powerpoint/2010/main" val="6626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709A2196-A5D9-4CFC-8333-0F3012F20568}"/>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Next steps??</a:t>
            </a:r>
          </a:p>
        </p:txBody>
      </p:sp>
    </p:spTree>
    <p:extLst>
      <p:ext uri="{BB962C8B-B14F-4D97-AF65-F5344CB8AC3E}">
        <p14:creationId xmlns:p14="http://schemas.microsoft.com/office/powerpoint/2010/main" val="151437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D14C04-ACA8-4317-8E21-048A89166568}"/>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Initial spatial issues identified: 2005-2009</a:t>
            </a:r>
          </a:p>
        </p:txBody>
      </p:sp>
      <p:graphicFrame>
        <p:nvGraphicFramePr>
          <p:cNvPr id="22" name="Content Placeholder 2">
            <a:extLst>
              <a:ext uri="{FF2B5EF4-FFF2-40B4-BE49-F238E27FC236}">
                <a16:creationId xmlns:a16="http://schemas.microsoft.com/office/drawing/2014/main" id="{1286D2E5-0C5E-48D8-A10D-8696ADBE893E}"/>
              </a:ext>
            </a:extLst>
          </p:cNvPr>
          <p:cNvGraphicFramePr>
            <a:graphicFrameLocks noGrp="1"/>
          </p:cNvGraphicFramePr>
          <p:nvPr>
            <p:ph idx="1"/>
            <p:extLst>
              <p:ext uri="{D42A27DB-BD31-4B8C-83A1-F6EECF244321}">
                <p14:modId xmlns:p14="http://schemas.microsoft.com/office/powerpoint/2010/main" val="384616824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550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5A0C65-A1CD-419F-8CA7-933443C16DBE}"/>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2010-2013</a:t>
            </a:r>
          </a:p>
        </p:txBody>
      </p:sp>
      <p:graphicFrame>
        <p:nvGraphicFramePr>
          <p:cNvPr id="22" name="Content Placeholder 2">
            <a:extLst>
              <a:ext uri="{FF2B5EF4-FFF2-40B4-BE49-F238E27FC236}">
                <a16:creationId xmlns:a16="http://schemas.microsoft.com/office/drawing/2014/main" id="{CEAEAAFA-1330-4F7F-9F20-9CCB75F77E73}"/>
              </a:ext>
            </a:extLst>
          </p:cNvPr>
          <p:cNvGraphicFramePr>
            <a:graphicFrameLocks noGrp="1"/>
          </p:cNvGraphicFramePr>
          <p:nvPr>
            <p:ph idx="1"/>
            <p:extLst>
              <p:ext uri="{D42A27DB-BD31-4B8C-83A1-F6EECF244321}">
                <p14:modId xmlns:p14="http://schemas.microsoft.com/office/powerpoint/2010/main" val="209831653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623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54D599-1AD9-49CC-92FD-F6C6B903B7C1}"/>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2014:  Spatial Management Policy adopted by Council</a:t>
            </a:r>
          </a:p>
        </p:txBody>
      </p:sp>
      <p:sp>
        <p:nvSpPr>
          <p:cNvPr id="3" name="Content Placeholder 2">
            <a:extLst>
              <a:ext uri="{FF2B5EF4-FFF2-40B4-BE49-F238E27FC236}">
                <a16:creationId xmlns:a16="http://schemas.microsoft.com/office/drawing/2014/main" id="{46FE2FAF-164E-4211-82A8-5030265FAE09}"/>
              </a:ext>
            </a:extLst>
          </p:cNvPr>
          <p:cNvSpPr>
            <a:spLocks noGrp="1"/>
          </p:cNvSpPr>
          <p:nvPr>
            <p:ph idx="1"/>
          </p:nvPr>
        </p:nvSpPr>
        <p:spPr>
          <a:xfrm>
            <a:off x="377505" y="1820410"/>
            <a:ext cx="11610363" cy="4743051"/>
          </a:xfrm>
        </p:spPr>
        <p:txBody>
          <a:bodyPr anchor="ctr">
            <a:normAutofit/>
          </a:bodyPr>
          <a:lstStyle/>
          <a:p>
            <a:pPr marL="342900" marR="0" lvl="0" indent="-342900">
              <a:spcBef>
                <a:spcPts val="0"/>
              </a:spcBef>
              <a:spcAft>
                <a:spcPts val="800"/>
              </a:spcAft>
              <a:buFont typeface="+mj-lt"/>
              <a:buAutoNum type="arabicPeriod"/>
              <a:tabLst>
                <a:tab pos="45720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As soon as preliminary scientific information indicates that further stock structure separation or other spatial management measures may be considered, the stock assessment authors, plan teams (groundfish, crab, scallop), and SSC should advise the Council of their findings and any associated conservation concerns.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mj-lt"/>
              <a:buAutoNum type="arabicPeriod"/>
              <a:tabLst>
                <a:tab pos="45720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With input from the agency, the public, and its advisory bodies, the Council (and NMFS) should identify the economic, social, and management implications and potential options for management response to these findings and identify the suite of tools that could be used to achieve conservation and management goals. In the case of crab and scallop management, ADF&amp;G needs to be part of this process.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mj-lt"/>
              <a:buAutoNum type="arabicPeriod"/>
              <a:tabLst>
                <a:tab pos="45720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To the extent practicable, further refinement of stock structure or other spatial conservation concerns and potential management responses should be discussed through the process described in recommendations 1 and 2 above.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800"/>
              </a:spcAft>
              <a:buFont typeface="+mj-lt"/>
              <a:buAutoNum type="arabicPeriod"/>
              <a:tabLst>
                <a:tab pos="457200" algn="l"/>
              </a:tabLs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Based on the best information available provided through this process, the SSC should continue to recommend OFLs and ABCs that prevent overfishing of stocks.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2123380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7B8705C7-D8A2-46A3-BDF3-B76E8D7C25BC}"/>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dirty="0">
                <a:solidFill>
                  <a:srgbClr val="FFFFFF"/>
                </a:solidFill>
                <a:latin typeface="+mj-lt"/>
                <a:ea typeface="+mj-ea"/>
                <a:cs typeface="+mj-cs"/>
              </a:rPr>
              <a:t>Proposed timeline for addressing SMP</a:t>
            </a:r>
          </a:p>
        </p:txBody>
      </p:sp>
      <p:pic>
        <p:nvPicPr>
          <p:cNvPr id="4" name="Content Placeholder 3">
            <a:extLst>
              <a:ext uri="{FF2B5EF4-FFF2-40B4-BE49-F238E27FC236}">
                <a16:creationId xmlns:a16="http://schemas.microsoft.com/office/drawing/2014/main" id="{B337A82F-C67C-4082-A151-303CB5624E27}"/>
              </a:ext>
            </a:extLst>
          </p:cNvPr>
          <p:cNvPicPr>
            <a:picLocks noGrp="1"/>
          </p:cNvPicPr>
          <p:nvPr>
            <p:ph idx="1"/>
          </p:nvPr>
        </p:nvPicPr>
        <p:blipFill>
          <a:blip r:embed="rId2"/>
          <a:stretch>
            <a:fillRect/>
          </a:stretch>
        </p:blipFill>
        <p:spPr>
          <a:xfrm>
            <a:off x="4241443" y="1324947"/>
            <a:ext cx="7776386" cy="4357396"/>
          </a:xfrm>
          <a:prstGeom prst="rect">
            <a:avLst/>
          </a:prstGeom>
        </p:spPr>
      </p:pic>
    </p:spTree>
    <p:extLst>
      <p:ext uri="{BB962C8B-B14F-4D97-AF65-F5344CB8AC3E}">
        <p14:creationId xmlns:p14="http://schemas.microsoft.com/office/powerpoint/2010/main" val="343243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707314-C703-4DFF-829E-1BB14F354CF2}"/>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2015-2016</a:t>
            </a:r>
          </a:p>
        </p:txBody>
      </p:sp>
      <p:graphicFrame>
        <p:nvGraphicFramePr>
          <p:cNvPr id="5" name="Content Placeholder 2">
            <a:extLst>
              <a:ext uri="{FF2B5EF4-FFF2-40B4-BE49-F238E27FC236}">
                <a16:creationId xmlns:a16="http://schemas.microsoft.com/office/drawing/2014/main" id="{3BBC81EA-026C-4F39-8C6C-CB28E0AFCF8F}"/>
              </a:ext>
            </a:extLst>
          </p:cNvPr>
          <p:cNvGraphicFramePr>
            <a:graphicFrameLocks noGrp="1"/>
          </p:cNvGraphicFramePr>
          <p:nvPr>
            <p:ph idx="1"/>
            <p:extLst>
              <p:ext uri="{D42A27DB-BD31-4B8C-83A1-F6EECF244321}">
                <p14:modId xmlns:p14="http://schemas.microsoft.com/office/powerpoint/2010/main" val="373812123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3844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0495C8-D9B1-4107-8263-9398F444C2B1}"/>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2016-2020</a:t>
            </a:r>
          </a:p>
        </p:txBody>
      </p:sp>
      <p:graphicFrame>
        <p:nvGraphicFramePr>
          <p:cNvPr id="5" name="Content Placeholder 2">
            <a:extLst>
              <a:ext uri="{FF2B5EF4-FFF2-40B4-BE49-F238E27FC236}">
                <a16:creationId xmlns:a16="http://schemas.microsoft.com/office/drawing/2014/main" id="{6C0EAE83-FD1E-41EC-993F-71C69F8DD8D0}"/>
              </a:ext>
            </a:extLst>
          </p:cNvPr>
          <p:cNvGraphicFramePr>
            <a:graphicFrameLocks noGrp="1"/>
          </p:cNvGraphicFramePr>
          <p:nvPr>
            <p:ph idx="1"/>
            <p:extLst>
              <p:ext uri="{D42A27DB-BD31-4B8C-83A1-F6EECF244321}">
                <p14:modId xmlns:p14="http://schemas.microsoft.com/office/powerpoint/2010/main" val="257561220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802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572B7E-6358-4C67-BC9E-2DBBF881E378}"/>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SSC feedback</a:t>
            </a:r>
          </a:p>
        </p:txBody>
      </p:sp>
      <p:graphicFrame>
        <p:nvGraphicFramePr>
          <p:cNvPr id="5" name="Content Placeholder 2">
            <a:extLst>
              <a:ext uri="{FF2B5EF4-FFF2-40B4-BE49-F238E27FC236}">
                <a16:creationId xmlns:a16="http://schemas.microsoft.com/office/drawing/2014/main" id="{285CC51E-BD1C-4FEC-9CA3-DD7DB191881C}"/>
              </a:ext>
            </a:extLst>
          </p:cNvPr>
          <p:cNvGraphicFramePr>
            <a:graphicFrameLocks noGrp="1"/>
          </p:cNvGraphicFramePr>
          <p:nvPr>
            <p:ph idx="1"/>
            <p:extLst>
              <p:ext uri="{D42A27DB-BD31-4B8C-83A1-F6EECF244321}">
                <p14:modId xmlns:p14="http://schemas.microsoft.com/office/powerpoint/2010/main" val="243653069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1944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2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2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74DEF45-66A3-4B76-9F0B-037C4E8B11A4}"/>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dirty="0">
                <a:solidFill>
                  <a:srgbClr val="FFFFFF"/>
                </a:solidFill>
                <a:latin typeface="+mj-lt"/>
                <a:ea typeface="+mj-ea"/>
                <a:cs typeface="+mj-cs"/>
              </a:rPr>
              <a:t>SSC comments 2020 (</a:t>
            </a:r>
            <a:r>
              <a:rPr lang="en-US" sz="4000" kern="1200" dirty="0" err="1">
                <a:solidFill>
                  <a:srgbClr val="FFFFFF"/>
                </a:solidFill>
                <a:latin typeface="+mj-lt"/>
                <a:ea typeface="+mj-ea"/>
                <a:cs typeface="+mj-cs"/>
              </a:rPr>
              <a:t>cont</a:t>
            </a:r>
            <a:r>
              <a:rPr lang="en-US" sz="4000" kern="1200" dirty="0">
                <a:solidFill>
                  <a:srgbClr val="FFFFFF"/>
                </a:solidFill>
                <a:latin typeface="+mj-lt"/>
                <a:ea typeface="+mj-ea"/>
                <a:cs typeface="+mj-cs"/>
              </a:rPr>
              <a:t>)</a:t>
            </a:r>
          </a:p>
        </p:txBody>
      </p:sp>
      <p:graphicFrame>
        <p:nvGraphicFramePr>
          <p:cNvPr id="5" name="Content Placeholder 2">
            <a:extLst>
              <a:ext uri="{FF2B5EF4-FFF2-40B4-BE49-F238E27FC236}">
                <a16:creationId xmlns:a16="http://schemas.microsoft.com/office/drawing/2014/main" id="{68C87BA9-6F54-4B4F-89CA-F4ADC1F194FD}"/>
              </a:ext>
            </a:extLst>
          </p:cNvPr>
          <p:cNvGraphicFramePr>
            <a:graphicFrameLocks noGrp="1"/>
          </p:cNvGraphicFramePr>
          <p:nvPr>
            <p:ph idx="1"/>
            <p:extLst>
              <p:ext uri="{D42A27DB-BD31-4B8C-83A1-F6EECF244321}">
                <p14:modId xmlns:p14="http://schemas.microsoft.com/office/powerpoint/2010/main" val="3897831870"/>
              </p:ext>
            </p:extLst>
          </p:nvPr>
        </p:nvGraphicFramePr>
        <p:xfrm>
          <a:off x="4347942" y="308837"/>
          <a:ext cx="7739094" cy="6549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6539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714</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BSAI Blackspotted/rougheye rockfish spatial issues: review timeline</vt:lpstr>
      <vt:lpstr>Initial spatial issues identified: 2005-2009</vt:lpstr>
      <vt:lpstr>2010-2013</vt:lpstr>
      <vt:lpstr>2014:  Spatial Management Policy adopted by Council</vt:lpstr>
      <vt:lpstr>Proposed timeline for addressing SMP</vt:lpstr>
      <vt:lpstr>2015-2016</vt:lpstr>
      <vt:lpstr>2016-2020</vt:lpstr>
      <vt:lpstr>SSC feedback</vt:lpstr>
      <vt:lpstr>SSC comments 2020 (cont)</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BSAI Blackspotted/rougheye rockfish spatial issues: review timeline</dc:title>
  <dc:creator>Diana Stram</dc:creator>
  <cp:lastModifiedBy>Steve MacLean</cp:lastModifiedBy>
  <cp:revision>12</cp:revision>
  <dcterms:created xsi:type="dcterms:W3CDTF">2021-09-22T21:57:45Z</dcterms:created>
  <dcterms:modified xsi:type="dcterms:W3CDTF">2021-09-23T15:45:12Z</dcterms:modified>
</cp:coreProperties>
</file>