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82" r:id="rId1"/>
    <p:sldMasterId id="2147483688" r:id="rId2"/>
  </p:sldMasterIdLst>
  <p:notesMasterIdLst>
    <p:notesMasterId r:id="rId6"/>
  </p:notesMasterIdLst>
  <p:handoutMasterIdLst>
    <p:handoutMasterId r:id="rId7"/>
  </p:handoutMasterIdLst>
  <p:sldIdLst>
    <p:sldId id="323" r:id="rId3"/>
    <p:sldId id="505" r:id="rId4"/>
    <p:sldId id="372" r:id="rId5"/>
  </p:sldIdLst>
  <p:sldSz cx="9144000" cy="6858000" type="screen4x3"/>
  <p:notesSz cx="6934200" cy="9220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F"/>
    <a:srgbClr val="00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86" autoAdjust="0"/>
    <p:restoredTop sz="86486" autoAdjust="0"/>
  </p:normalViewPr>
  <p:slideViewPr>
    <p:cSldViewPr>
      <p:cViewPr varScale="1">
        <p:scale>
          <a:sx n="76" d="100"/>
          <a:sy n="76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279" y="0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6F1158A6-0DF6-4525-BFAD-14783405E41E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279" y="8758245"/>
            <a:ext cx="3005346" cy="460379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5C846350-B401-4959-94CD-27BFF3634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27775" y="1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690563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93421" y="4379596"/>
            <a:ext cx="5547359" cy="414908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27775" y="8757592"/>
            <a:ext cx="3004820" cy="461009"/>
          </a:xfrm>
          <a:prstGeom prst="rect">
            <a:avLst/>
          </a:prstGeom>
          <a:noFill/>
          <a:ln>
            <a:noFill/>
          </a:ln>
        </p:spPr>
        <p:txBody>
          <a:bodyPr lIns="87299" tIns="87299" rIns="87299" bIns="87299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36567" marR="0" indent="0" algn="l" rtl="0">
              <a:spcBef>
                <a:spcPts val="0"/>
              </a:spcBef>
              <a:defRPr/>
            </a:lvl2pPr>
            <a:lvl3pPr marL="873134" marR="0" indent="0" algn="l" rtl="0">
              <a:spcBef>
                <a:spcPts val="0"/>
              </a:spcBef>
              <a:defRPr/>
            </a:lvl3pPr>
            <a:lvl4pPr marL="1309703" marR="0" indent="0" algn="l" rtl="0">
              <a:spcBef>
                <a:spcPts val="0"/>
              </a:spcBef>
              <a:defRPr/>
            </a:lvl4pPr>
            <a:lvl5pPr marL="1746270" marR="0" indent="0" algn="l" rtl="0">
              <a:spcBef>
                <a:spcPts val="0"/>
              </a:spcBef>
              <a:defRPr/>
            </a:lvl5pPr>
            <a:lvl6pPr marL="2182837" marR="0" indent="0" algn="l" rtl="0">
              <a:spcBef>
                <a:spcPts val="0"/>
              </a:spcBef>
              <a:defRPr/>
            </a:lvl6pPr>
            <a:lvl7pPr marL="2619404" marR="0" indent="0" algn="l" rtl="0">
              <a:spcBef>
                <a:spcPts val="0"/>
              </a:spcBef>
              <a:defRPr/>
            </a:lvl7pPr>
            <a:lvl8pPr marL="3055972" marR="0" indent="0" algn="l" rtl="0">
              <a:spcBef>
                <a:spcPts val="0"/>
              </a:spcBef>
              <a:defRPr/>
            </a:lvl8pPr>
            <a:lvl9pPr marL="349254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9663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58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6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9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kern="1200" dirty="0" smtClean="0"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kern="1200" smtClean="0">
                <a:latin typeface="Arial Narrow"/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latin typeface="Arial Narrow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62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19" y="1375592"/>
            <a:ext cx="6909881" cy="1208140"/>
          </a:xfrm>
        </p:spPr>
        <p:txBody>
          <a:bodyPr/>
          <a:lstStyle/>
          <a:p>
            <a:pPr algn="ctr"/>
            <a:r>
              <a:rPr lang="en-US" sz="3600" b="0" dirty="0" smtClean="0"/>
              <a:t>2019 </a:t>
            </a:r>
            <a:r>
              <a:rPr lang="en-US" sz="3600" b="0" dirty="0"/>
              <a:t>BSAI </a:t>
            </a:r>
            <a:r>
              <a:rPr lang="en-US" sz="3600" b="0" dirty="0" smtClean="0"/>
              <a:t>Pacific ocean perch (partial) assessment</a:t>
            </a:r>
            <a:r>
              <a:rPr lang="en-US" sz="3600" b="0" dirty="0"/>
              <a:t/>
            </a:r>
            <a:br>
              <a:rPr lang="en-US" sz="3600" b="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Paul Spencer and Jim </a:t>
            </a:r>
            <a:r>
              <a:rPr lang="en-US" sz="3200" dirty="0" err="1" smtClean="0"/>
              <a:t>Ianelli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Alaska Fisheries Science Center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5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052463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76014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recommendations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" y="54102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1" dirty="0">
                <a:latin typeface="Arial" pitchFamily="34" charset="0"/>
                <a:cs typeface="Arial" pitchFamily="34" charset="0"/>
              </a:rPr>
              <a:t>Recommended </a:t>
            </a:r>
            <a:r>
              <a:rPr lang="en-US" sz="1800" b="0" i="1" dirty="0" smtClean="0">
                <a:latin typeface="Arial" pitchFamily="34" charset="0"/>
                <a:cs typeface="Arial" pitchFamily="34" charset="0"/>
              </a:rPr>
              <a:t>2022 </a:t>
            </a:r>
            <a:r>
              <a:rPr lang="en-US" sz="1800" b="0" i="1" dirty="0">
                <a:latin typeface="Arial" pitchFamily="34" charset="0"/>
                <a:cs typeface="Arial" pitchFamily="34" charset="0"/>
              </a:rPr>
              <a:t>BSAI ABC and </a:t>
            </a:r>
            <a:r>
              <a:rPr lang="en-US" sz="1800" b="0" i="1" dirty="0" smtClean="0">
                <a:latin typeface="Arial" pitchFamily="34" charset="0"/>
                <a:cs typeface="Arial" pitchFamily="34" charset="0"/>
              </a:rPr>
              <a:t>OFLs </a:t>
            </a:r>
            <a:endParaRPr lang="en-US" sz="1800" b="0" i="1" dirty="0">
              <a:latin typeface="Arial" pitchFamily="34" charset="0"/>
              <a:cs typeface="Arial" pitchFamily="34" charset="0"/>
            </a:endParaRP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    ABC: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	35,688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(3% decrease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37,173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t)</a:t>
            </a:r>
          </a:p>
          <a:p>
            <a:r>
              <a:rPr lang="en-US" sz="1800" b="0" dirty="0">
                <a:latin typeface="Arial" pitchFamily="34" charset="0"/>
                <a:cs typeface="Arial" pitchFamily="34" charset="0"/>
              </a:rPr>
              <a:t>    OFL: 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42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,605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(3% decrease from 2021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44,376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t)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584" y="701926"/>
            <a:ext cx="5995416" cy="480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11863</TotalTime>
  <Words>72</Words>
  <Application>Microsoft Office PowerPoint</Application>
  <PresentationFormat>On-screen Show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Arial Narrow Bold</vt:lpstr>
      <vt:lpstr>Calibri</vt:lpstr>
      <vt:lpstr>5_NOAA Fisheries Content Slides</vt:lpstr>
      <vt:lpstr>NOAA Title Options</vt:lpstr>
      <vt:lpstr>2019 BSAI Pacific ocean perch (partial) assessment   Paul Spencer and Jim Ianelli  Alaska Fisheries Science Center    </vt:lpstr>
      <vt:lpstr>Exploitation rates</vt:lpstr>
      <vt:lpstr>Management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Fisheries Climate Vulnerability Assessment (NEVA): First Implementation of a National Methodology</dc:title>
  <dc:creator>Wendy_Morrison</dc:creator>
  <cp:lastModifiedBy>Paul Spencer</cp:lastModifiedBy>
  <cp:revision>392</cp:revision>
  <cp:lastPrinted>2015-03-17T20:47:49Z</cp:lastPrinted>
  <dcterms:modified xsi:type="dcterms:W3CDTF">2021-11-18T02:00:10Z</dcterms:modified>
</cp:coreProperties>
</file>