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82" r:id="rId1"/>
    <p:sldMasterId id="2147483688" r:id="rId2"/>
  </p:sldMasterIdLst>
  <p:notesMasterIdLst>
    <p:notesMasterId r:id="rId6"/>
  </p:notesMasterIdLst>
  <p:handoutMasterIdLst>
    <p:handoutMasterId r:id="rId7"/>
  </p:handoutMasterIdLst>
  <p:sldIdLst>
    <p:sldId id="323" r:id="rId3"/>
    <p:sldId id="505" r:id="rId4"/>
    <p:sldId id="372" r:id="rId5"/>
  </p:sldIdLst>
  <p:sldSz cx="9144000" cy="6858000" type="screen4x3"/>
  <p:notesSz cx="6934200" cy="92202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7F"/>
    <a:srgbClr val="0043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886" autoAdjust="0"/>
    <p:restoredTop sz="86486" autoAdjust="0"/>
  </p:normalViewPr>
  <p:slideViewPr>
    <p:cSldViewPr>
      <p:cViewPr varScale="1">
        <p:scale>
          <a:sx n="76" d="100"/>
          <a:sy n="76" d="100"/>
        </p:scale>
        <p:origin x="110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279" y="0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r">
              <a:defRPr sz="1200"/>
            </a:lvl1pPr>
          </a:lstStyle>
          <a:p>
            <a:fld id="{6F1158A6-0DF6-4525-BFAD-14783405E41E}" type="datetimeFigureOut">
              <a:rPr lang="en-US" smtClean="0"/>
              <a:pPr/>
              <a:t>11/16/2021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8245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279" y="8758245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r">
              <a:defRPr sz="1200"/>
            </a:lvl1pPr>
          </a:lstStyle>
          <a:p>
            <a:fld id="{5C846350-B401-4959-94CD-27BFF3634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9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927775" y="1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62050" y="690563"/>
            <a:ext cx="46101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93421" y="4379596"/>
            <a:ext cx="5547359" cy="414908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757592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927775" y="8757592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b" anchorCtr="0"/>
          <a:lstStyle>
            <a:lvl1pPr marL="0" marR="0" indent="0" algn="r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996639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5850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6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311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696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85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3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44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en-US" kern="1200" dirty="0" smtClean="0">
                <a:latin typeface="Arial Narrow"/>
                <a:ea typeface="+mn-ea"/>
                <a:cs typeface="+mn-cs"/>
              </a:rPr>
              <a:t>U.S. Department of Commerce | National Oceanic and Atmospheric Administration | NOAA Fisheries | Page </a:t>
            </a:r>
            <a:fld id="{632D3AEB-7CBE-3049-91AC-335C6B4F5BF6}" type="slidenum">
              <a:rPr lang="en-US" kern="1200" smtClean="0">
                <a:latin typeface="Arial Narrow"/>
                <a:ea typeface="+mn-ea"/>
                <a:cs typeface="+mn-cs"/>
              </a:rPr>
              <a:pPr defTabSz="457200"/>
              <a:t>‹#›</a:t>
            </a:fld>
            <a:endParaRPr lang="en-US" kern="1200" dirty="0">
              <a:latin typeface="Arial Narrow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4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62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719" y="1375592"/>
            <a:ext cx="6909881" cy="1208140"/>
          </a:xfrm>
        </p:spPr>
        <p:txBody>
          <a:bodyPr/>
          <a:lstStyle/>
          <a:p>
            <a:pPr algn="ctr"/>
            <a:r>
              <a:rPr lang="en-US" sz="3600" b="0" dirty="0" smtClean="0"/>
              <a:t>2019 </a:t>
            </a:r>
            <a:r>
              <a:rPr lang="en-US" sz="3600" b="0" dirty="0"/>
              <a:t>BSAI </a:t>
            </a:r>
            <a:r>
              <a:rPr lang="en-US" sz="3600" b="0" dirty="0" smtClean="0"/>
              <a:t>Pacific ocean perch (partial) assessment</a:t>
            </a:r>
            <a:r>
              <a:rPr lang="en-US" sz="3600" b="0" dirty="0"/>
              <a:t/>
            </a:r>
            <a:br>
              <a:rPr lang="en-US" sz="3600" b="0" dirty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>Paul Spencer and Jim </a:t>
            </a:r>
            <a:r>
              <a:rPr lang="en-US" sz="3200" dirty="0" err="1" smtClean="0"/>
              <a:t>Ianelli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Alaska Fisheries Science Center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br>
              <a:rPr lang="en-US" sz="3600" dirty="0" smtClean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7659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Exploitation rates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371600"/>
            <a:ext cx="7052463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2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76014"/>
          </a:xfrm>
        </p:spPr>
        <p:txBody>
          <a:bodyPr>
            <a:normAutofit/>
          </a:bodyPr>
          <a:lstStyle/>
          <a:p>
            <a:r>
              <a:rPr lang="en-US" dirty="0" smtClean="0"/>
              <a:t>Management recommendations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66700" y="5410200"/>
            <a:ext cx="8458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0" i="1" dirty="0">
                <a:latin typeface="Arial" pitchFamily="34" charset="0"/>
                <a:cs typeface="Arial" pitchFamily="34" charset="0"/>
              </a:rPr>
              <a:t>Recommended </a:t>
            </a:r>
            <a:r>
              <a:rPr lang="en-US" sz="1800" b="0" i="1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en-US" sz="1800" b="0" i="1" dirty="0">
                <a:latin typeface="Arial" pitchFamily="34" charset="0"/>
                <a:cs typeface="Arial" pitchFamily="34" charset="0"/>
              </a:rPr>
              <a:t>BSAI ABC and </a:t>
            </a:r>
            <a:r>
              <a:rPr lang="en-US" sz="1800" b="0" i="1" dirty="0" smtClean="0">
                <a:latin typeface="Arial" pitchFamily="34" charset="0"/>
                <a:cs typeface="Arial" pitchFamily="34" charset="0"/>
              </a:rPr>
              <a:t>OFLs </a:t>
            </a:r>
            <a:endParaRPr lang="en-US" sz="1800" b="0" i="1" dirty="0">
              <a:latin typeface="Arial" pitchFamily="34" charset="0"/>
              <a:cs typeface="Arial" pitchFamily="34" charset="0"/>
            </a:endParaRPr>
          </a:p>
          <a:p>
            <a:r>
              <a:rPr lang="en-US" sz="1800" b="0" dirty="0">
                <a:latin typeface="Arial" pitchFamily="34" charset="0"/>
                <a:cs typeface="Arial" pitchFamily="34" charset="0"/>
              </a:rPr>
              <a:t>    ABC: </a:t>
            </a:r>
            <a:r>
              <a:rPr lang="en-US" sz="1800" b="0" dirty="0" smtClean="0">
                <a:latin typeface="Arial" pitchFamily="34" charset="0"/>
                <a:cs typeface="Arial" pitchFamily="34" charset="0"/>
              </a:rPr>
              <a:t>	35,688 </a:t>
            </a:r>
            <a:r>
              <a:rPr lang="en-US" sz="1800" b="0" dirty="0">
                <a:latin typeface="Arial" pitchFamily="34" charset="0"/>
                <a:cs typeface="Arial" pitchFamily="34" charset="0"/>
              </a:rPr>
              <a:t>t </a:t>
            </a:r>
            <a:r>
              <a:rPr lang="en-US" sz="1800" b="0" dirty="0" smtClean="0">
                <a:latin typeface="Arial" pitchFamily="34" charset="0"/>
                <a:cs typeface="Arial" pitchFamily="34" charset="0"/>
              </a:rPr>
              <a:t>(3% decrease </a:t>
            </a:r>
            <a:r>
              <a:rPr lang="en-US" sz="1800" b="0" dirty="0">
                <a:latin typeface="Arial" pitchFamily="34" charset="0"/>
                <a:cs typeface="Arial" pitchFamily="34" charset="0"/>
              </a:rPr>
              <a:t>from </a:t>
            </a:r>
            <a:r>
              <a:rPr lang="en-US" sz="1800" b="0" dirty="0" smtClean="0">
                <a:latin typeface="Arial" pitchFamily="34" charset="0"/>
                <a:cs typeface="Arial" pitchFamily="34" charset="0"/>
              </a:rPr>
              <a:t>2021 </a:t>
            </a:r>
            <a:r>
              <a:rPr lang="en-US" sz="1800" b="0" dirty="0">
                <a:latin typeface="Arial" pitchFamily="34" charset="0"/>
                <a:cs typeface="Arial" pitchFamily="34" charset="0"/>
              </a:rPr>
              <a:t>value of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37,173</a:t>
            </a:r>
            <a:r>
              <a:rPr lang="en-US" sz="18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0" dirty="0">
                <a:latin typeface="Arial" pitchFamily="34" charset="0"/>
                <a:cs typeface="Arial" pitchFamily="34" charset="0"/>
              </a:rPr>
              <a:t>t)</a:t>
            </a:r>
          </a:p>
          <a:p>
            <a:r>
              <a:rPr lang="en-US" sz="1800" b="0" dirty="0">
                <a:latin typeface="Arial" pitchFamily="34" charset="0"/>
                <a:cs typeface="Arial" pitchFamily="34" charset="0"/>
              </a:rPr>
              <a:t>    OFL:  </a:t>
            </a:r>
            <a:r>
              <a:rPr lang="en-US" sz="1800" b="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42</a:t>
            </a:r>
            <a:r>
              <a:rPr lang="en-US" sz="1800" b="0" dirty="0" smtClean="0">
                <a:latin typeface="Arial" pitchFamily="34" charset="0"/>
                <a:cs typeface="Arial" pitchFamily="34" charset="0"/>
              </a:rPr>
              <a:t>,605 </a:t>
            </a:r>
            <a:r>
              <a:rPr lang="en-US" sz="1800" b="0" dirty="0">
                <a:latin typeface="Arial" pitchFamily="34" charset="0"/>
                <a:cs typeface="Arial" pitchFamily="34" charset="0"/>
              </a:rPr>
              <a:t>t </a:t>
            </a:r>
            <a:r>
              <a:rPr lang="en-US" sz="1800" b="0" dirty="0" smtClean="0">
                <a:latin typeface="Arial" pitchFamily="34" charset="0"/>
                <a:cs typeface="Arial" pitchFamily="34" charset="0"/>
              </a:rPr>
              <a:t>(3% decrease from 2021 </a:t>
            </a:r>
            <a:r>
              <a:rPr lang="en-US" sz="1800" b="0" dirty="0">
                <a:latin typeface="Arial" pitchFamily="34" charset="0"/>
                <a:cs typeface="Arial" pitchFamily="34" charset="0"/>
              </a:rPr>
              <a:t>value of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44,376</a:t>
            </a:r>
            <a:r>
              <a:rPr lang="en-US" sz="18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0" dirty="0">
                <a:latin typeface="Arial" pitchFamily="34" charset="0"/>
                <a:cs typeface="Arial" pitchFamily="34" charset="0"/>
              </a:rPr>
              <a:t>t)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584" y="701926"/>
            <a:ext cx="5995416" cy="480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36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11863</TotalTime>
  <Words>72</Words>
  <Application>Microsoft Office PowerPoint</Application>
  <PresentationFormat>On-screen Show (4:3)</PresentationFormat>
  <Paragraphs>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Arial Narrow</vt:lpstr>
      <vt:lpstr>Arial Narrow Bold</vt:lpstr>
      <vt:lpstr>Calibri</vt:lpstr>
      <vt:lpstr>5_NOAA Fisheries Content Slides</vt:lpstr>
      <vt:lpstr>NOAA Title Options</vt:lpstr>
      <vt:lpstr>2019 BSAI Pacific ocean perch (partial) assessment   Paul Spencer and Jim Ianelli  Alaska Fisheries Science Center    </vt:lpstr>
      <vt:lpstr>Exploitation rates</vt:lpstr>
      <vt:lpstr>Management 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Northeast Fisheries Climate Vulnerability Assessment (NEVA): First Implementation of a National Methodology</dc:title>
  <dc:creator>Wendy_Morrison</dc:creator>
  <cp:lastModifiedBy>Paul Spencer</cp:lastModifiedBy>
  <cp:revision>392</cp:revision>
  <cp:lastPrinted>2015-03-17T20:47:49Z</cp:lastPrinted>
  <dcterms:modified xsi:type="dcterms:W3CDTF">2021-11-18T02:00:10Z</dcterms:modified>
</cp:coreProperties>
</file>