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619" r:id="rId2"/>
    <p:sldId id="620" r:id="rId3"/>
    <p:sldId id="621" r:id="rId4"/>
    <p:sldId id="622" r:id="rId5"/>
    <p:sldId id="62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3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5ECF944-99CE-4E8D-ACC9-21A3C0BAB047}" type="datetime9">
              <a:rPr lang="en-US" smtClean="0"/>
              <a:t>1/11/2022 2:15:16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2334B86-1380-4817-86BF-304D59D3E6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26400" y="5900198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24374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517C-CA8D-4E0C-A6F8-71A6488044BF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F2A44C7-D6D8-4928-942A-6319DBECFB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24784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2EFB16F-BF06-4A8B-B377-5DD67A77BA72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31FE423-4B0B-4BC8-91A3-C40E051D84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379921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310E835-70DC-4830-AB91-B4D4CB7F8257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998702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9CE-9CDE-4AC5-9655-E1D79072AC7D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573269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2EAE-F841-4DEB-921A-25E0E3D1516C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54739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408D69-0B9D-4873-99C5-F0FC08AAB453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84375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91A5-3FEF-48A8-B251-E8C9EF8DCD61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234985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79AA-9201-418A-9BAA-E98BD85FB1AA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268324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5C881F-533B-4AF4-B92E-E7D73A80260C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70504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8748D-611E-4943-B5AC-7D5FA1580173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4CAF51A-A7C7-44A0-A652-11877A291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6637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E775E65-C06C-470F-AD71-77BEEB47FCAA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38103A-D575-41E3-876B-FA27AA440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2361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73AB-F6C0-40EC-A89A-A5A61B9F27AF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F3CF3A-FFCB-494B-B5F6-2C0D7A17CC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82033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13FC-5BFF-483A-BF05-F01493B54FCB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9321A6-9B83-4632-A119-0EED3ADC23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63442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236-4931-48FF-A998-874005CD23B1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6492F2B-D04F-4B7F-B881-F617D86AD0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95256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CF0A-0C7D-4D4C-AD8B-9DD27E14113C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66EF333-52A6-4622-8C9B-61B1D07916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05756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2C760E-3021-4C3E-8892-5DEC19DD4083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39B9E70-D110-4435-AD11-00A04C43DA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2311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B328-20C5-4381-9AA0-0C9AF786A162}" type="datetime9">
              <a:rPr lang="en-US" smtClean="0"/>
              <a:t>1/11/2022 2:15:17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579794C-E160-4630-BB83-F2CA10B012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55981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8C69FB-DB70-4AC4-BF7B-2CB1EF7B4FEE}" type="datetime9">
              <a:rPr lang="en-US" smtClean="0"/>
              <a:t>1/11/2022 2:15:16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899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1264-975E-4234-B6D6-4C2FB5207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BBRKC Council discussion paper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A020D-51A2-4AC9-A671-55497A96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Placeholder 7" descr="A picture containing outdoor, person, person&#10;&#10;Description automatically generated">
            <a:extLst>
              <a:ext uri="{FF2B5EF4-FFF2-40B4-BE49-F238E27FC236}">
                <a16:creationId xmlns:a16="http://schemas.microsoft.com/office/drawing/2014/main" id="{01BD00CE-3E83-4178-A846-CF59FA0D60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4919" b="14919"/>
          <a:stretch/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545D6A4-4228-47D3-A0B8-F7CCDBC112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398FEF4E-7C7C-406B-8027-32E742893F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9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83B50-E66B-40F4-9135-130139176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Boundary issues for BBRKC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5ECBB-D564-4B73-B97A-036604CA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Survey</a:t>
            </a:r>
          </a:p>
          <a:p>
            <a:pPr lvl="1"/>
            <a:r>
              <a:rPr lang="en-US" dirty="0"/>
              <a:t>Crab north of line outside of BBRKC registration area</a:t>
            </a:r>
          </a:p>
          <a:p>
            <a:r>
              <a:rPr lang="en-US" dirty="0"/>
              <a:t>Stock assessment</a:t>
            </a:r>
          </a:p>
          <a:p>
            <a:pPr lvl="1"/>
            <a:r>
              <a:rPr lang="en-US" dirty="0"/>
              <a:t>Should the registration area be modified to include those crab and/or other means to consider their reproductive potential in the assessment?</a:t>
            </a:r>
          </a:p>
          <a:p>
            <a:r>
              <a:rPr lang="en-US" dirty="0"/>
              <a:t>PSC limits</a:t>
            </a:r>
          </a:p>
          <a:p>
            <a:pPr lvl="1"/>
            <a:r>
              <a:rPr lang="en-US" dirty="0"/>
              <a:t>Zone 1 trawl limits</a:t>
            </a:r>
          </a:p>
          <a:p>
            <a:pPr lvl="1"/>
            <a:r>
              <a:rPr lang="en-US" dirty="0"/>
              <a:t>No fixed gear limits</a:t>
            </a:r>
          </a:p>
          <a:p>
            <a:r>
              <a:rPr lang="en-US" dirty="0"/>
              <a:t>Directed fishery</a:t>
            </a:r>
          </a:p>
          <a:p>
            <a:pPr lvl="1"/>
            <a:r>
              <a:rPr lang="en-US" dirty="0"/>
              <a:t>BBRKC registration area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D5EF9-A0BB-4B54-A8B5-FD6F5785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2EEF43-4385-410D-9608-D1E2D091D1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DA6978-365C-43EB-B966-BEC7621A82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71332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D2679-84BE-40DF-98EF-74453FD8F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contact by pelagic gear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748AF-B23B-4FCD-B29E-633B7E680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Impact on BBRKC stock</a:t>
            </a:r>
          </a:p>
          <a:p>
            <a:pPr lvl="1"/>
            <a:r>
              <a:rPr lang="en-US" sz="2000" dirty="0"/>
              <a:t>What information do we have on impact of pelagic gear (bottom trawl gear prohibited from RKCSA)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A6B87-B8E5-4002-A68D-BE1698B3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D4FED2-8C31-4620-B14A-01031528BA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47214DF-6DE9-4E48-B885-7610848C82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5900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649B-C542-4406-AA6E-408F8B0E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Molting/mating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E28B1-3F35-4B32-AC3B-6F7441309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Information on molting and mating annual cycle and how the seasonality of this overlaps with fisheries and the effect of the interaction on the stock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38179-8402-42C7-BEAF-B55F0E0F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A326944-F40A-423D-9BB6-88E234C583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423C4EA-A868-4256-BE65-020B55BA6E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4266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DA5F9-DD21-4AE0-8FA0-6BCAEBC78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management measures for all gear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50200-2DC1-4232-98CB-CB4E0AD77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Summarize other flexible, responsive spatial management measures for all gear types to apply to BBRKC to protect stock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DD3DB-684F-4DB4-AC83-750E273A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F01F9E9-CB33-41D3-968A-B158F7D1C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E2D6FDF-730F-4CBC-B37A-C1B44D3507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3295994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145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Wingdings 2</vt:lpstr>
      <vt:lpstr>Dividend</vt:lpstr>
      <vt:lpstr>BBRKC Council discussion paper </vt:lpstr>
      <vt:lpstr>Boundary issues for BBRKC</vt:lpstr>
      <vt:lpstr>Bottom contact by pelagic gear</vt:lpstr>
      <vt:lpstr>Molting/mating</vt:lpstr>
      <vt:lpstr>Spatial management measures for all gear types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BBRKC Council discussion paper </dc:title>
  <dc:creator>Diana Stram</dc:creator>
  <cp:lastModifiedBy>Diana Stram</cp:lastModifiedBy>
  <cp:revision>7</cp:revision>
  <dcterms:created xsi:type="dcterms:W3CDTF">2022-01-11T00:45:32Z</dcterms:created>
  <dcterms:modified xsi:type="dcterms:W3CDTF">2022-01-11T23:24:28Z</dcterms:modified>
</cp:coreProperties>
</file>