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/>
    <p:restoredTop sz="86446"/>
  </p:normalViewPr>
  <p:slideViewPr>
    <p:cSldViewPr snapToObjects="1" showGuides="1">
      <p:cViewPr varScale="1">
        <p:scale>
          <a:sx n="91" d="100"/>
          <a:sy n="91" d="100"/>
        </p:scale>
        <p:origin x="216" y="1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8B357-6AE9-D64F-8175-0A512FD17B78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DFEC4-B99B-7D42-A890-04623037F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8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2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5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0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8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DFEC4-B99B-7D42-A890-04623037F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0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6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6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8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83F34C3-B438-604A-9D7B-2BC5EE14E39C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68BB1F8-A1C6-6141-AC47-9C88A081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10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C3CB-79CB-1D4D-80AD-D1722551F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EDR Program review:</a:t>
            </a:r>
            <a:br>
              <a:rPr lang="en-US" dirty="0"/>
            </a:br>
            <a:r>
              <a:rPr lang="en-US" dirty="0"/>
              <a:t>Conceptual framework (Proposed)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045FA-F72E-374B-BBDA-74A2E07D5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Social Science Planning Team Conference Call</a:t>
            </a:r>
          </a:p>
          <a:p>
            <a:r>
              <a:rPr lang="en-US" dirty="0"/>
              <a:t>November 6, 2019</a:t>
            </a:r>
          </a:p>
          <a:p>
            <a:r>
              <a:rPr lang="en-US" dirty="0"/>
              <a:t>Presented by:</a:t>
            </a:r>
          </a:p>
          <a:p>
            <a:r>
              <a:rPr lang="en-US" dirty="0"/>
              <a:t>Brian Garber-</a:t>
            </a:r>
            <a:r>
              <a:rPr lang="en-US" dirty="0" err="1"/>
              <a:t>Yonts</a:t>
            </a:r>
            <a:r>
              <a:rPr lang="en-US" dirty="0"/>
              <a:t> &amp; Steve Kaspersky</a:t>
            </a:r>
          </a:p>
        </p:txBody>
      </p:sp>
    </p:spTree>
    <p:extLst>
      <p:ext uri="{BB962C8B-B14F-4D97-AF65-F5344CB8AC3E}">
        <p14:creationId xmlns:p14="http://schemas.microsoft.com/office/powerpoint/2010/main" val="150251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05F8-6A54-F44E-8654-0C88BFB5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Tier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55909-C6F2-BF4A-8B38-7A91AD5A9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SSC Quote</a:t>
            </a:r>
          </a:p>
          <a:p>
            <a:r>
              <a:rPr lang="en-US" dirty="0"/>
              <a:t>Not just a data problem</a:t>
            </a:r>
          </a:p>
          <a:p>
            <a:r>
              <a:rPr lang="en-US" dirty="0"/>
              <a:t>Too many choices</a:t>
            </a:r>
          </a:p>
          <a:p>
            <a:r>
              <a:rPr lang="en-US" dirty="0"/>
              <a:t>Structure and prioritize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5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BB7BF-A567-304A-8728-9A5466A3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406400"/>
            <a:ext cx="8267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83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F4BB-C9AF-CB4F-9572-E58E17DD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56B51-BCCB-D943-A70D-BD69D151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  <a:p>
            <a:r>
              <a:rPr lang="en-US"/>
              <a:t>Framework development</a:t>
            </a:r>
          </a:p>
        </p:txBody>
      </p:sp>
    </p:spTree>
    <p:extLst>
      <p:ext uri="{BB962C8B-B14F-4D97-AF65-F5344CB8AC3E}">
        <p14:creationId xmlns:p14="http://schemas.microsoft.com/office/powerpoint/2010/main" val="23097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1B95-CFFB-C349-9DB4-FAFE1140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00223"/>
          </a:xfrm>
        </p:spPr>
        <p:txBody>
          <a:bodyPr/>
          <a:lstStyle/>
          <a:p>
            <a:r>
              <a:rPr lang="en-US" dirty="0"/>
              <a:t>Overview of Working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D055-0D8B-DE45-91D1-147E99DD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593110"/>
            <a:ext cx="9905998" cy="4850220"/>
          </a:xfrm>
        </p:spPr>
        <p:txBody>
          <a:bodyPr/>
          <a:lstStyle/>
          <a:p>
            <a:r>
              <a:rPr lang="en-US" dirty="0"/>
              <a:t>Review Motion and SSPT Workplan</a:t>
            </a:r>
          </a:p>
          <a:p>
            <a:r>
              <a:rPr lang="en-US" dirty="0"/>
              <a:t>Decision Framework for Data collection design</a:t>
            </a:r>
          </a:p>
          <a:p>
            <a:r>
              <a:rPr lang="en-US" dirty="0"/>
              <a:t>Key decision/design elements</a:t>
            </a:r>
          </a:p>
          <a:p>
            <a:pPr lvl="1"/>
            <a:r>
              <a:rPr lang="en-US" dirty="0"/>
              <a:t>Information Utility/Purpose &amp; Needs</a:t>
            </a:r>
          </a:p>
          <a:p>
            <a:pPr lvl="1"/>
            <a:r>
              <a:rPr lang="en-US" dirty="0"/>
              <a:t>Data Quality</a:t>
            </a:r>
          </a:p>
          <a:p>
            <a:pPr lvl="1"/>
            <a:r>
              <a:rPr lang="en-US" dirty="0"/>
              <a:t>Cost &amp; Burden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SE Management Information Tier framework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7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7D45-7EF7-1746-AB2D-0426F208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997A-F8E4-8444-88C1-105F7880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Background: EDR Program Discussion paper (April, 2019)</a:t>
            </a:r>
          </a:p>
          <a:p>
            <a:pPr lvl="1"/>
            <a:r>
              <a:rPr lang="en-US" dirty="0"/>
              <a:t>Details of </a:t>
            </a:r>
            <a:r>
              <a:rPr lang="en-US" dirty="0" err="1"/>
              <a:t>edr</a:t>
            </a:r>
            <a:r>
              <a:rPr lang="en-US" dirty="0"/>
              <a:t> system, scope/content of individual surveys, data limitations </a:t>
            </a:r>
          </a:p>
          <a:p>
            <a:pPr marL="0" indent="0">
              <a:buNone/>
            </a:pPr>
            <a:r>
              <a:rPr lang="en-US" dirty="0"/>
              <a:t>Scope of working paper </a:t>
            </a:r>
          </a:p>
          <a:p>
            <a:pPr lvl="1"/>
            <a:r>
              <a:rPr lang="en-US" dirty="0"/>
              <a:t>process and criteria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edr</a:t>
            </a:r>
            <a:r>
              <a:rPr lang="en-US" dirty="0"/>
              <a:t> revisions yet </a:t>
            </a:r>
          </a:p>
          <a:p>
            <a:pPr marL="0" indent="0">
              <a:buNone/>
            </a:pPr>
            <a:r>
              <a:rPr lang="en-US" dirty="0"/>
              <a:t>Outline correction – sect 5.1 &gt; Sect 6</a:t>
            </a:r>
          </a:p>
        </p:txBody>
      </p:sp>
    </p:spTree>
    <p:extLst>
      <p:ext uri="{BB962C8B-B14F-4D97-AF65-F5344CB8AC3E}">
        <p14:creationId xmlns:p14="http://schemas.microsoft.com/office/powerpoint/2010/main" val="102063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D08B-B067-DE41-96FE-F1F9AB31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08344"/>
            <a:ext cx="4954587" cy="50788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Council Motion</a:t>
            </a:r>
          </a:p>
          <a:p>
            <a:r>
              <a:rPr lang="en-US" dirty="0"/>
              <a:t>Develop a process for revising EDR programs</a:t>
            </a:r>
          </a:p>
          <a:p>
            <a:r>
              <a:rPr lang="en-US" dirty="0"/>
              <a:t>Review Purpose and needs</a:t>
            </a:r>
          </a:p>
          <a:p>
            <a:r>
              <a:rPr lang="en-US" dirty="0"/>
              <a:t>Improve utility and consistency</a:t>
            </a:r>
          </a:p>
          <a:p>
            <a:r>
              <a:rPr lang="en-US" dirty="0"/>
              <a:t>Reduce burden &amp; content x3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6220DD-7E85-3E4D-A218-CA5AE7531F05}"/>
              </a:ext>
            </a:extLst>
          </p:cNvPr>
          <p:cNvSpPr txBox="1">
            <a:spLocks/>
          </p:cNvSpPr>
          <p:nvPr/>
        </p:nvSpPr>
        <p:spPr>
          <a:xfrm>
            <a:off x="6535664" y="712381"/>
            <a:ext cx="4954587" cy="5078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SSPT Plan</a:t>
            </a:r>
          </a:p>
          <a:p>
            <a:r>
              <a:rPr lang="en-US" dirty="0"/>
              <a:t>Short-term</a:t>
            </a:r>
          </a:p>
          <a:p>
            <a:pPr lvl="1"/>
            <a:r>
              <a:rPr lang="en-US" dirty="0"/>
              <a:t>Review duplication</a:t>
            </a:r>
          </a:p>
          <a:p>
            <a:pPr lvl="1"/>
            <a:r>
              <a:rPr lang="en-US" dirty="0"/>
              <a:t>Review best practices</a:t>
            </a:r>
          </a:p>
          <a:p>
            <a:pPr lvl="1"/>
            <a:r>
              <a:rPr lang="en-US" dirty="0"/>
              <a:t>B/C of standardizing EDRs</a:t>
            </a:r>
          </a:p>
          <a:p>
            <a:pPr lvl="1"/>
            <a:r>
              <a:rPr lang="en-US" dirty="0"/>
              <a:t>SSC directions</a:t>
            </a:r>
          </a:p>
          <a:p>
            <a:r>
              <a:rPr lang="en-US" dirty="0"/>
              <a:t>Long Term</a:t>
            </a:r>
          </a:p>
          <a:p>
            <a:pPr lvl="1"/>
            <a:r>
              <a:rPr lang="en-US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40923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9986-FFE0-F64B-926F-A0154B37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Decision framework for data collection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0E49-1247-6647-896D-2246CC14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1201"/>
            <a:ext cx="9905998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Tradeoffs:</a:t>
            </a:r>
          </a:p>
          <a:p>
            <a:r>
              <a:rPr lang="en-US" dirty="0"/>
              <a:t>Cost + burden</a:t>
            </a:r>
          </a:p>
          <a:p>
            <a:r>
              <a:rPr lang="en-US" dirty="0"/>
              <a:t>Data quality</a:t>
            </a:r>
          </a:p>
          <a:p>
            <a:r>
              <a:rPr lang="en-US" dirty="0"/>
              <a:t>Information utility</a:t>
            </a:r>
          </a:p>
          <a:p>
            <a:pPr marL="0" indent="0">
              <a:buNone/>
            </a:pPr>
            <a:r>
              <a:rPr lang="en-US" sz="2400" dirty="0"/>
              <a:t>Methods: Best practices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Optimization (?)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Analysis of previous decisions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B322661-A442-E14F-B954-0CBD06BED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3600"/>
            <a:ext cx="518233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9986-FFE0-F64B-926F-A0154B37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Decision framework V2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0E49-1247-6647-896D-2246CC14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9905998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PICK 2:</a:t>
            </a:r>
          </a:p>
          <a:p>
            <a:r>
              <a:rPr lang="en-US" dirty="0"/>
              <a:t>(CHEAP) Cost + burden</a:t>
            </a:r>
          </a:p>
          <a:p>
            <a:r>
              <a:rPr lang="en-US" dirty="0"/>
              <a:t>(GOOD) Data quality</a:t>
            </a:r>
          </a:p>
          <a:p>
            <a:r>
              <a:rPr lang="en-US" dirty="0"/>
              <a:t>(FAST) Information utility</a:t>
            </a:r>
          </a:p>
          <a:p>
            <a:pPr marL="0" indent="0">
              <a:buNone/>
            </a:pPr>
            <a:r>
              <a:rPr lang="en-US" sz="2400" dirty="0"/>
              <a:t>Risk &amp; 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BC331-0616-B141-95F4-61BA1D0A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09800"/>
            <a:ext cx="403297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3AA4-BB9F-4A4E-99AE-25D56603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73293-90F4-F944-8DD9-6F318E1E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001"/>
            <a:ext cx="9905998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S-E Management objectives</a:t>
            </a:r>
          </a:p>
          <a:p>
            <a:r>
              <a:rPr lang="en-US" dirty="0"/>
              <a:t>Efficiency, equity, stability</a:t>
            </a:r>
          </a:p>
          <a:p>
            <a:pPr marL="0" indent="0">
              <a:buNone/>
            </a:pPr>
            <a:r>
              <a:rPr lang="en-US" dirty="0"/>
              <a:t>Analytical Functions</a:t>
            </a:r>
          </a:p>
          <a:p>
            <a:r>
              <a:rPr lang="en-US" dirty="0"/>
              <a:t>Description, explanation, prediction</a:t>
            </a:r>
          </a:p>
          <a:p>
            <a:pPr marL="0" indent="0">
              <a:buNone/>
            </a:pPr>
            <a:r>
              <a:rPr lang="en-US" dirty="0"/>
              <a:t>Data Applications</a:t>
            </a:r>
          </a:p>
          <a:p>
            <a:r>
              <a:rPr lang="en-US" dirty="0"/>
              <a:t>General Purpose Statistics</a:t>
            </a:r>
          </a:p>
          <a:p>
            <a:r>
              <a:rPr lang="en-US" dirty="0"/>
              <a:t>Inferential Analyses</a:t>
            </a:r>
          </a:p>
        </p:txBody>
      </p:sp>
    </p:spTree>
    <p:extLst>
      <p:ext uri="{BB962C8B-B14F-4D97-AF65-F5344CB8AC3E}">
        <p14:creationId xmlns:p14="http://schemas.microsoft.com/office/powerpoint/2010/main" val="379748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6E76-DA02-2C4B-BF13-13A0C121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3351-F844-E14F-9EFA-5CD72B3D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1200"/>
            <a:ext cx="4192587" cy="4419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Utility = minimum requirements in all dimensions</a:t>
            </a:r>
          </a:p>
          <a:p>
            <a:pPr marL="0" indent="0">
              <a:buNone/>
            </a:pPr>
            <a:r>
              <a:rPr lang="en-US" dirty="0"/>
              <a:t>Not just accuracy</a:t>
            </a:r>
          </a:p>
          <a:p>
            <a:pPr marL="0" indent="0">
              <a:buNone/>
            </a:pPr>
            <a:r>
              <a:rPr lang="en-US" dirty="0"/>
              <a:t>Accuracy of Estimates, not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09CB585-B94E-244C-9EF9-74A0997C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71600"/>
            <a:ext cx="637196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EC89D-3E43-5F4D-9E50-1FED69FE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&amp; Burden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B93E-FE9E-0840-819A-16C012A4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66899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Dimensions of reporting burden</a:t>
            </a:r>
          </a:p>
          <a:p>
            <a:pPr lvl="1"/>
            <a:r>
              <a:rPr lang="en-US" dirty="0"/>
              <a:t>Distribution</a:t>
            </a:r>
          </a:p>
          <a:p>
            <a:pPr lvl="1"/>
            <a:r>
              <a:rPr lang="en-US" dirty="0"/>
              <a:t>Disclosure</a:t>
            </a:r>
          </a:p>
          <a:p>
            <a:pPr marL="0" indent="0">
              <a:buNone/>
            </a:pPr>
            <a:r>
              <a:rPr lang="en-US" dirty="0"/>
              <a:t>Administrative cost</a:t>
            </a:r>
          </a:p>
          <a:p>
            <a:pPr marL="0" indent="0">
              <a:buNone/>
            </a:pPr>
            <a:r>
              <a:rPr lang="en-US" dirty="0"/>
              <a:t>Potential for Cost + Burden Redux</a:t>
            </a:r>
          </a:p>
          <a:p>
            <a:r>
              <a:rPr lang="en-US" dirty="0"/>
              <a:t>Reduce content</a:t>
            </a:r>
          </a:p>
          <a:p>
            <a:r>
              <a:rPr lang="en-US" dirty="0"/>
              <a:t>Improve practices</a:t>
            </a:r>
          </a:p>
        </p:txBody>
      </p:sp>
    </p:spTree>
    <p:extLst>
      <p:ext uri="{BB962C8B-B14F-4D97-AF65-F5344CB8AC3E}">
        <p14:creationId xmlns:p14="http://schemas.microsoft.com/office/powerpoint/2010/main" val="3105575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{E162E04B-DDB7-1243-AEC6-9AC31B225AE9}tf10001063</Template>
  <TotalTime>1073</TotalTime>
  <Words>292</Words>
  <Application>Microsoft Macintosh PowerPoint</Application>
  <PresentationFormat>Widescreen</PresentationFormat>
  <Paragraphs>90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Mesh</vt:lpstr>
      <vt:lpstr>EDR Program review: Conceptual framework (Proposed)</vt:lpstr>
      <vt:lpstr>Overview of Working paper</vt:lpstr>
      <vt:lpstr>Intro comments</vt:lpstr>
      <vt:lpstr>PowerPoint Presentation</vt:lpstr>
      <vt:lpstr>Decision framework for data collection design</vt:lpstr>
      <vt:lpstr>Decision framework V2</vt:lpstr>
      <vt:lpstr>Information utility</vt:lpstr>
      <vt:lpstr>Data Quality</vt:lpstr>
      <vt:lpstr>Cost &amp; Burden</vt:lpstr>
      <vt:lpstr>Draft Tier Framework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EDR Program review: Conceptual framework (Proposed</dc:title>
  <dc:creator>Brian Garber-Yonts</dc:creator>
  <cp:lastModifiedBy>Brian Garber-Yonts</cp:lastModifiedBy>
  <cp:revision>13</cp:revision>
  <dcterms:created xsi:type="dcterms:W3CDTF">2019-11-05T23:00:02Z</dcterms:created>
  <dcterms:modified xsi:type="dcterms:W3CDTF">2019-11-06T16:53:50Z</dcterms:modified>
</cp:coreProperties>
</file>