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9" r:id="rId2"/>
    <p:sldId id="275" r:id="rId3"/>
    <p:sldId id="274" r:id="rId4"/>
    <p:sldId id="276" r:id="rId5"/>
    <p:sldId id="277" r:id="rId6"/>
    <p:sldId id="287" r:id="rId7"/>
    <p:sldId id="284" r:id="rId8"/>
    <p:sldId id="282" r:id="rId9"/>
    <p:sldId id="285" r:id="rId10"/>
    <p:sldId id="283" r:id="rId11"/>
    <p:sldId id="28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3DA6F-A008-470A-8766-41D770848FD5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55658-6E2A-4E04-82C2-5B6C312FF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8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dca689abcd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gdca689abc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276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5"/>
          <p:cNvSpPr/>
          <p:nvPr/>
        </p:nvSpPr>
        <p:spPr>
          <a:xfrm>
            <a:off x="448092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1" name="Google Shape;21;p45"/>
          <p:cNvSpPr txBox="1">
            <a:spLocks noGrp="1"/>
          </p:cNvSpPr>
          <p:nvPr>
            <p:ph type="ctrTitle"/>
          </p:nvPr>
        </p:nvSpPr>
        <p:spPr>
          <a:xfrm>
            <a:off x="581193" y="990600"/>
            <a:ext cx="7989752" cy="150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5"/>
          <p:cNvSpPr txBox="1">
            <a:spLocks noGrp="1"/>
          </p:cNvSpPr>
          <p:nvPr>
            <p:ph type="subTitle" idx="1"/>
          </p:nvPr>
        </p:nvSpPr>
        <p:spPr>
          <a:xfrm>
            <a:off x="581193" y="2495446"/>
            <a:ext cx="7989752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SzPts val="1472"/>
              <a:buNone/>
              <a:defRPr sz="1600" cap="none">
                <a:solidFill>
                  <a:schemeClr val="accent2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72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8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04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5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5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5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Google Shape;26;p45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119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0"/>
          <p:cNvSpPr txBox="1">
            <a:spLocks noGrp="1"/>
          </p:cNvSpPr>
          <p:nvPr>
            <p:ph type="body" idx="1"/>
          </p:nvPr>
        </p:nvSpPr>
        <p:spPr>
          <a:xfrm rot="5400000">
            <a:off x="2760671" y="48525"/>
            <a:ext cx="3630794" cy="7989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/>
            </a:lvl2pPr>
            <a:lvl3pPr marL="1371600" lvl="2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3pPr>
            <a:lvl4pPr marL="1828800" lvl="3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4pPr>
            <a:lvl5pPr marL="2286000" lvl="4" indent="-298704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94" name="Google Shape;94;p60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60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60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7" name="Google Shape;97;p60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8" name="Google Shape;98;p60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9" name="Google Shape;99;p60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04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1"/>
          <p:cNvSpPr/>
          <p:nvPr/>
        </p:nvSpPr>
        <p:spPr>
          <a:xfrm>
            <a:off x="6629401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2" name="Google Shape;102;p61"/>
          <p:cNvSpPr txBox="1">
            <a:spLocks noGrp="1"/>
          </p:cNvSpPr>
          <p:nvPr>
            <p:ph type="title"/>
          </p:nvPr>
        </p:nvSpPr>
        <p:spPr>
          <a:xfrm rot="5400000">
            <a:off x="4789426" y="2515701"/>
            <a:ext cx="5183073" cy="150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61"/>
          <p:cNvSpPr txBox="1">
            <a:spLocks noGrp="1"/>
          </p:cNvSpPr>
          <p:nvPr>
            <p:ph type="body" idx="1"/>
          </p:nvPr>
        </p:nvSpPr>
        <p:spPr>
          <a:xfrm rot="5400000">
            <a:off x="950761" y="306158"/>
            <a:ext cx="5183073" cy="5922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104" name="Google Shape;104;p61"/>
          <p:cNvSpPr txBox="1">
            <a:spLocks noGrp="1"/>
          </p:cNvSpPr>
          <p:nvPr>
            <p:ph type="dt" idx="10"/>
          </p:nvPr>
        </p:nvSpPr>
        <p:spPr>
          <a:xfrm>
            <a:off x="6745255" y="5956138"/>
            <a:ext cx="94767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61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592220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61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7" name="Google Shape;107;p61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6365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Header">
  <p:cSld name="1_Section Head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2"/>
          <p:cNvSpPr/>
          <p:nvPr/>
        </p:nvSpPr>
        <p:spPr>
          <a:xfrm>
            <a:off x="335864" y="5141977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0" name="Google Shape;110;p62"/>
          <p:cNvSpPr txBox="1">
            <a:spLocks noGrp="1"/>
          </p:cNvSpPr>
          <p:nvPr>
            <p:ph type="title"/>
          </p:nvPr>
        </p:nvSpPr>
        <p:spPr>
          <a:xfrm>
            <a:off x="435896" y="3043913"/>
            <a:ext cx="8272211" cy="1497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  <a:defRPr sz="2700" b="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62"/>
          <p:cNvSpPr txBox="1">
            <a:spLocks noGrp="1"/>
          </p:cNvSpPr>
          <p:nvPr>
            <p:ph type="body" idx="1"/>
          </p:nvPr>
        </p:nvSpPr>
        <p:spPr>
          <a:xfrm>
            <a:off x="435896" y="4541417"/>
            <a:ext cx="8272211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70"/>
              </a:spcBef>
              <a:spcAft>
                <a:spcPts val="0"/>
              </a:spcAft>
              <a:buSzPts val="1242"/>
              <a:buNone/>
              <a:defRPr sz="1350" cap="none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242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966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62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62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62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5" name="Google Shape;115;p62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16" name="Google Shape;116;p62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5348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3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63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63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1" name="Google Shape;121;p63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2" name="Google Shape;122;p63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3" name="Google Shape;123;p63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" name="Google Shape;124;p63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1534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4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64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64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9" name="Google Shape;129;p64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30" name="Google Shape;130;p64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7802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with Caption">
  <p:cSld name="1_Content with Caption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5"/>
          <p:cNvSpPr/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3" name="Google Shape;133;p65"/>
          <p:cNvSpPr txBox="1"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D58AC"/>
              </a:buClr>
              <a:buSzPts val="1500"/>
              <a:buFont typeface="Gill Sans"/>
              <a:buNone/>
              <a:defRPr sz="1500" b="0">
                <a:solidFill>
                  <a:srgbClr val="2D58A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65"/>
          <p:cNvSpPr txBox="1">
            <a:spLocks noGrp="1"/>
          </p:cNvSpPr>
          <p:nvPr>
            <p:ph type="body" idx="1"/>
          </p:nvPr>
        </p:nvSpPr>
        <p:spPr>
          <a:xfrm>
            <a:off x="335862" y="601200"/>
            <a:ext cx="8469630" cy="4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16230" algn="l">
              <a:spcBef>
                <a:spcPts val="300"/>
              </a:spcBef>
              <a:spcAft>
                <a:spcPts val="0"/>
              </a:spcAft>
              <a:buSzPts val="1380"/>
              <a:buChar char="◼"/>
              <a:defRPr sz="1500">
                <a:solidFill>
                  <a:schemeClr val="dk2"/>
                </a:solidFill>
              </a:defRPr>
            </a:lvl1pPr>
            <a:lvl2pPr marL="914400" lvl="1" indent="-307467" algn="l">
              <a:spcBef>
                <a:spcPts val="600"/>
              </a:spcBef>
              <a:spcAft>
                <a:spcPts val="0"/>
              </a:spcAft>
              <a:buSzPts val="1242"/>
              <a:buChar char="◼"/>
              <a:defRPr sz="1350">
                <a:solidFill>
                  <a:schemeClr val="dk2"/>
                </a:solidFill>
              </a:defRPr>
            </a:lvl2pPr>
            <a:lvl3pPr marL="1371600" lvl="2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 sz="1200">
                <a:solidFill>
                  <a:schemeClr val="dk2"/>
                </a:solidFill>
              </a:defRPr>
            </a:lvl3pPr>
            <a:lvl4pPr marL="1828800" lvl="3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4pPr>
            <a:lvl5pPr marL="2286000" lvl="4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5pPr>
            <a:lvl6pPr marL="2743200" lvl="5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6pPr>
            <a:lvl7pPr marL="3200400" lvl="6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7pPr>
            <a:lvl8pPr marL="3657600" lvl="7" indent="-289940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8pPr>
            <a:lvl9pPr marL="4114800" lvl="8" indent="-289940" algn="l">
              <a:spcBef>
                <a:spcPts val="600"/>
              </a:spcBef>
              <a:spcAft>
                <a:spcPts val="60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5" name="Google Shape;135;p65"/>
          <p:cNvSpPr txBox="1">
            <a:spLocks noGrp="1"/>
          </p:cNvSpPr>
          <p:nvPr>
            <p:ph type="body" idx="2"/>
          </p:nvPr>
        </p:nvSpPr>
        <p:spPr>
          <a:xfrm>
            <a:off x="4305619" y="5262299"/>
            <a:ext cx="4402490" cy="68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165"/>
              </a:spcBef>
              <a:spcAft>
                <a:spcPts val="0"/>
              </a:spcAft>
              <a:buSzPts val="759"/>
              <a:buNone/>
              <a:defRPr sz="825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759"/>
              <a:buNone/>
              <a:defRPr sz="825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690"/>
              <a:buNone/>
              <a:defRPr sz="75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621"/>
              <a:buNone/>
              <a:defRPr sz="675"/>
            </a:lvl9pPr>
          </a:lstStyle>
          <a:p>
            <a:endParaRPr/>
          </a:p>
        </p:txBody>
      </p:sp>
      <p:sp>
        <p:nvSpPr>
          <p:cNvPr id="136" name="Google Shape;136;p65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65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65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9" name="Google Shape;139;p65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0" name="Google Shape;140;p65"/>
          <p:cNvSpPr>
            <a:spLocks noGrp="1"/>
          </p:cNvSpPr>
          <p:nvPr>
            <p:ph type="pic" idx="4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5199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icture with Caption">
  <p:cSld name="1_Picture with Caption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6"/>
          <p:cNvSpPr txBox="1"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Gill Sans"/>
              <a:buNone/>
              <a:defRPr sz="1800" b="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66"/>
          <p:cNvSpPr>
            <a:spLocks noGrp="1"/>
          </p:cNvSpPr>
          <p:nvPr>
            <p:ph type="pic" idx="2"/>
          </p:nvPr>
        </p:nvSpPr>
        <p:spPr>
          <a:xfrm>
            <a:off x="335863" y="599725"/>
            <a:ext cx="8468144" cy="35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4" name="Google Shape;144;p66"/>
          <p:cNvSpPr txBox="1">
            <a:spLocks noGrp="1"/>
          </p:cNvSpPr>
          <p:nvPr>
            <p:ph type="body" idx="1"/>
          </p:nvPr>
        </p:nvSpPr>
        <p:spPr>
          <a:xfrm>
            <a:off x="435895" y="5260130"/>
            <a:ext cx="8272213" cy="59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80"/>
              </a:spcBef>
              <a:spcAft>
                <a:spcPts val="0"/>
              </a:spcAft>
              <a:buSzPts val="828"/>
              <a:buNone/>
              <a:defRPr sz="9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690"/>
              <a:buNone/>
              <a:defRPr sz="75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621"/>
              <a:buNone/>
              <a:defRPr sz="675"/>
            </a:lvl9pPr>
          </a:lstStyle>
          <a:p>
            <a:endParaRPr/>
          </a:p>
        </p:txBody>
      </p:sp>
      <p:sp>
        <p:nvSpPr>
          <p:cNvPr id="145" name="Google Shape;145;p66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66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66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8" name="Google Shape;148;p66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9" name="Google Shape;149;p66"/>
          <p:cNvSpPr>
            <a:spLocks noGrp="1"/>
          </p:cNvSpPr>
          <p:nvPr>
            <p:ph type="pic" idx="4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4849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Vertical Text">
  <p:cSld name="1_Title and Vertical 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7"/>
          <p:cNvSpPr txBox="1">
            <a:spLocks noGrp="1"/>
          </p:cNvSpPr>
          <p:nvPr>
            <p:ph type="body" idx="1"/>
          </p:nvPr>
        </p:nvSpPr>
        <p:spPr>
          <a:xfrm rot="5400000">
            <a:off x="2408299" y="-303848"/>
            <a:ext cx="4335538" cy="7989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/>
            </a:lvl2pPr>
            <a:lvl3pPr marL="1371600" lvl="2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3pPr>
            <a:lvl4pPr marL="1828800" lvl="3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4pPr>
            <a:lvl5pPr marL="2286000" lvl="4" indent="-298704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152" name="Google Shape;152;p67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67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67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5" name="Google Shape;155;p67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56" name="Google Shape;156;p67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57" name="Google Shape;157;p67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8" name="Google Shape;158;p67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0715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8"/>
          <p:cNvSpPr/>
          <p:nvPr/>
        </p:nvSpPr>
        <p:spPr>
          <a:xfrm>
            <a:off x="6629402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1" name="Google Shape;161;p68"/>
          <p:cNvSpPr txBox="1">
            <a:spLocks noGrp="1"/>
          </p:cNvSpPr>
          <p:nvPr>
            <p:ph type="title"/>
          </p:nvPr>
        </p:nvSpPr>
        <p:spPr>
          <a:xfrm rot="5400000">
            <a:off x="4789427" y="2515703"/>
            <a:ext cx="5183073" cy="150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68"/>
          <p:cNvSpPr txBox="1">
            <a:spLocks noGrp="1"/>
          </p:cNvSpPr>
          <p:nvPr>
            <p:ph type="body" idx="1"/>
          </p:nvPr>
        </p:nvSpPr>
        <p:spPr>
          <a:xfrm rot="5400000">
            <a:off x="950762" y="306160"/>
            <a:ext cx="5183073" cy="5922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163" name="Google Shape;163;p68"/>
          <p:cNvSpPr txBox="1">
            <a:spLocks noGrp="1"/>
          </p:cNvSpPr>
          <p:nvPr>
            <p:ph type="dt" idx="10"/>
          </p:nvPr>
        </p:nvSpPr>
        <p:spPr>
          <a:xfrm>
            <a:off x="6745256" y="5956140"/>
            <a:ext cx="99610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68"/>
          <p:cNvSpPr txBox="1">
            <a:spLocks noGrp="1"/>
          </p:cNvSpPr>
          <p:nvPr>
            <p:ph type="ftr" idx="11"/>
          </p:nvPr>
        </p:nvSpPr>
        <p:spPr>
          <a:xfrm>
            <a:off x="581194" y="5951814"/>
            <a:ext cx="592220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68"/>
          <p:cNvSpPr txBox="1">
            <a:spLocks noGrp="1"/>
          </p:cNvSpPr>
          <p:nvPr>
            <p:ph type="sldNum" idx="12"/>
          </p:nvPr>
        </p:nvSpPr>
        <p:spPr>
          <a:xfrm>
            <a:off x="7834963" y="5956140"/>
            <a:ext cx="87314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6" name="Google Shape;166;p68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03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67" name="Google Shape;167;p68"/>
          <p:cNvSpPr>
            <a:spLocks noGrp="1"/>
          </p:cNvSpPr>
          <p:nvPr>
            <p:ph type="pic" idx="3"/>
          </p:nvPr>
        </p:nvSpPr>
        <p:spPr>
          <a:xfrm>
            <a:off x="6152929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3499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 type="titleOnly">
  <p:cSld name="Title Only 1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dca689abcd_0_10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gdca689abcd_0_10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gdca689abcd_0_10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gdca689abcd_0_10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1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6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9" name="Google Shape;29;p46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6"/>
          <p:cNvSpPr txBox="1">
            <a:spLocks noGrp="1"/>
          </p:cNvSpPr>
          <p:nvPr>
            <p:ph type="body" idx="1"/>
          </p:nvPr>
        </p:nvSpPr>
        <p:spPr>
          <a:xfrm>
            <a:off x="581193" y="1616273"/>
            <a:ext cx="7989752" cy="4335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31" name="Google Shape;31;p46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6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6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Google Shape;34;p46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3634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type="obj">
  <p:cSld name="Title and Content 1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dca689abcd_0_10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gdca689abcd_0_10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Char char="◼"/>
              <a:defRPr/>
            </a:lvl9pPr>
          </a:lstStyle>
          <a:p>
            <a:endParaRPr/>
          </a:p>
        </p:txBody>
      </p:sp>
      <p:sp>
        <p:nvSpPr>
          <p:cNvPr id="176" name="Google Shape;176;gdca689abcd_0_10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gdca689abcd_0_10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gdca689abcd_0_10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3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3"/>
          <p:cNvSpPr/>
          <p:nvPr/>
        </p:nvSpPr>
        <p:spPr>
          <a:xfrm>
            <a:off x="452647" y="5565058"/>
            <a:ext cx="8238707" cy="8357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7" name="Google Shape;37;p53"/>
          <p:cNvSpPr txBox="1">
            <a:spLocks noGrp="1"/>
          </p:cNvSpPr>
          <p:nvPr>
            <p:ph type="title"/>
          </p:nvPr>
        </p:nvSpPr>
        <p:spPr>
          <a:xfrm>
            <a:off x="581194" y="3036573"/>
            <a:ext cx="7989751" cy="150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3"/>
          <p:cNvSpPr txBox="1">
            <a:spLocks noGrp="1"/>
          </p:cNvSpPr>
          <p:nvPr>
            <p:ph type="body" idx="1"/>
          </p:nvPr>
        </p:nvSpPr>
        <p:spPr>
          <a:xfrm>
            <a:off x="581194" y="4541417"/>
            <a:ext cx="7989751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656"/>
              <a:buNone/>
              <a:defRPr sz="1800" cap="none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53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3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3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2" name="Google Shape;42;p53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978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4"/>
          <p:cNvSpPr txBox="1">
            <a:spLocks noGrp="1"/>
          </p:cNvSpPr>
          <p:nvPr>
            <p:ph type="body" idx="1"/>
          </p:nvPr>
        </p:nvSpPr>
        <p:spPr>
          <a:xfrm>
            <a:off x="581193" y="1523260"/>
            <a:ext cx="3899527" cy="4337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5" name="Google Shape;45;p54"/>
          <p:cNvSpPr txBox="1">
            <a:spLocks noGrp="1"/>
          </p:cNvSpPr>
          <p:nvPr>
            <p:ph type="body" idx="2"/>
          </p:nvPr>
        </p:nvSpPr>
        <p:spPr>
          <a:xfrm>
            <a:off x="4663282" y="1523261"/>
            <a:ext cx="3907662" cy="433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6" name="Google Shape;46;p54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4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4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9" name="Google Shape;49;p54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50" name="Google Shape;50;p54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1" name="Google Shape;51;p54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361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5"/>
          <p:cNvSpPr txBox="1">
            <a:spLocks noGrp="1"/>
          </p:cNvSpPr>
          <p:nvPr>
            <p:ph type="body" idx="1"/>
          </p:nvPr>
        </p:nvSpPr>
        <p:spPr>
          <a:xfrm>
            <a:off x="887220" y="1539745"/>
            <a:ext cx="359350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55"/>
          <p:cNvSpPr txBox="1">
            <a:spLocks noGrp="1"/>
          </p:cNvSpPr>
          <p:nvPr>
            <p:ph type="body" idx="2"/>
          </p:nvPr>
        </p:nvSpPr>
        <p:spPr>
          <a:xfrm>
            <a:off x="581193" y="2220243"/>
            <a:ext cx="3899527" cy="3640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5" name="Google Shape;55;p55"/>
          <p:cNvSpPr txBox="1">
            <a:spLocks noGrp="1"/>
          </p:cNvSpPr>
          <p:nvPr>
            <p:ph type="body" idx="3"/>
          </p:nvPr>
        </p:nvSpPr>
        <p:spPr>
          <a:xfrm>
            <a:off x="4969309" y="1539745"/>
            <a:ext cx="360163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55"/>
          <p:cNvSpPr txBox="1">
            <a:spLocks noGrp="1"/>
          </p:cNvSpPr>
          <p:nvPr>
            <p:ph type="body" idx="4"/>
          </p:nvPr>
        </p:nvSpPr>
        <p:spPr>
          <a:xfrm>
            <a:off x="4663282" y="2220243"/>
            <a:ext cx="3907662" cy="3640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7" name="Google Shape;57;p55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5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5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0" name="Google Shape;60;p55"/>
          <p:cNvSpPr>
            <a:spLocks noGrp="1"/>
          </p:cNvSpPr>
          <p:nvPr>
            <p:ph type="pic" idx="5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61" name="Google Shape;61;p55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2" name="Google Shape;62;p55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75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6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56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56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7" name="Google Shape;67;p56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68" name="Google Shape;68;p56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9" name="Google Shape;69;p56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922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7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7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7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4" name="Google Shape;74;p57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081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8"/>
          <p:cNvSpPr/>
          <p:nvPr/>
        </p:nvSpPr>
        <p:spPr>
          <a:xfrm>
            <a:off x="452647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7" name="Google Shape;77;p58"/>
          <p:cNvSpPr txBox="1">
            <a:spLocks noGrp="1"/>
          </p:cNvSpPr>
          <p:nvPr>
            <p:ph type="title"/>
          </p:nvPr>
        </p:nvSpPr>
        <p:spPr>
          <a:xfrm>
            <a:off x="581353" y="5262296"/>
            <a:ext cx="3536625" cy="68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D58AC"/>
              </a:buClr>
              <a:buSzPts val="2000"/>
              <a:buFont typeface="Arial"/>
              <a:buNone/>
              <a:defRPr sz="2000" b="0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8"/>
          <p:cNvSpPr txBox="1">
            <a:spLocks noGrp="1"/>
          </p:cNvSpPr>
          <p:nvPr>
            <p:ph type="body" idx="1"/>
          </p:nvPr>
        </p:nvSpPr>
        <p:spPr>
          <a:xfrm>
            <a:off x="446399" y="601200"/>
            <a:ext cx="8240400" cy="4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5440" algn="l">
              <a:spcBef>
                <a:spcPts val="400"/>
              </a:spcBef>
              <a:spcAft>
                <a:spcPts val="0"/>
              </a:spcAft>
              <a:buSzPts val="1840"/>
              <a:buChar char="◼"/>
              <a:defRPr sz="2000">
                <a:solidFill>
                  <a:schemeClr val="dk2"/>
                </a:solidFill>
              </a:defRPr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 sz="1800">
                <a:solidFill>
                  <a:schemeClr val="dk2"/>
                </a:solidFill>
              </a:defRPr>
            </a:lvl2pPr>
            <a:lvl3pPr marL="1371600" lvl="2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 sz="1600">
                <a:solidFill>
                  <a:schemeClr val="dk2"/>
                </a:solidFill>
              </a:defRPr>
            </a:lvl3pPr>
            <a:lvl4pPr marL="1828800" lvl="3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4pPr>
            <a:lvl5pPr marL="2286000" lvl="4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5pPr>
            <a:lvl6pPr marL="2743200" lvl="5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6pPr>
            <a:lvl7pPr marL="3200400" lvl="6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7pPr>
            <a:lvl8pPr marL="3657600" lvl="7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8pPr>
            <a:lvl9pPr marL="4114800" lvl="8" indent="-310388" algn="l">
              <a:spcBef>
                <a:spcPts val="600"/>
              </a:spcBef>
              <a:spcAft>
                <a:spcPts val="60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58"/>
          <p:cNvSpPr txBox="1">
            <a:spLocks noGrp="1"/>
          </p:cNvSpPr>
          <p:nvPr>
            <p:ph type="body" idx="2"/>
          </p:nvPr>
        </p:nvSpPr>
        <p:spPr>
          <a:xfrm>
            <a:off x="4305618" y="5262297"/>
            <a:ext cx="4265327" cy="68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220"/>
              </a:spcBef>
              <a:spcAft>
                <a:spcPts val="0"/>
              </a:spcAft>
              <a:buSzPts val="1012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012"/>
              <a:buNone/>
              <a:defRPr sz="11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80" name="Google Shape;80;p58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58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8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3" name="Google Shape;83;p58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180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9"/>
          <p:cNvSpPr txBox="1">
            <a:spLocks noGrp="1"/>
          </p:cNvSpPr>
          <p:nvPr>
            <p:ph type="title"/>
          </p:nvPr>
        </p:nvSpPr>
        <p:spPr>
          <a:xfrm>
            <a:off x="581193" y="4693389"/>
            <a:ext cx="7989752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9"/>
          <p:cNvSpPr>
            <a:spLocks noGrp="1"/>
          </p:cNvSpPr>
          <p:nvPr>
            <p:ph type="pic" idx="2"/>
          </p:nvPr>
        </p:nvSpPr>
        <p:spPr>
          <a:xfrm>
            <a:off x="448094" y="599725"/>
            <a:ext cx="8238706" cy="35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7" name="Google Shape;87;p59"/>
          <p:cNvSpPr txBox="1">
            <a:spLocks noGrp="1"/>
          </p:cNvSpPr>
          <p:nvPr>
            <p:ph type="body" idx="1"/>
          </p:nvPr>
        </p:nvSpPr>
        <p:spPr>
          <a:xfrm>
            <a:off x="581193" y="5260128"/>
            <a:ext cx="7989752" cy="59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SzPts val="1104"/>
              <a:buNone/>
              <a:defRPr sz="12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88" name="Google Shape;88;p59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9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9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1" name="Google Shape;91;p59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890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4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989752" cy="1083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sz="2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44"/>
          <p:cNvSpPr txBox="1">
            <a:spLocks noGrp="1"/>
          </p:cNvSpPr>
          <p:nvPr>
            <p:ph type="body" idx="1"/>
          </p:nvPr>
        </p:nvSpPr>
        <p:spPr>
          <a:xfrm>
            <a:off x="581193" y="2228003"/>
            <a:ext cx="7989752" cy="3630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33756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656"/>
              <a:buFont typeface="Noto Sans Symbols"/>
              <a:buChar char="◼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207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0388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298703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" name="Google Shape;12;p44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4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4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Google Shape;15;p44"/>
          <p:cNvSpPr/>
          <p:nvPr/>
        </p:nvSpPr>
        <p:spPr>
          <a:xfrm>
            <a:off x="448092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" name="Google Shape;16;p44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" name="Google Shape;17;p44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18" name="Google Shape;18;p44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7903598" y="5960315"/>
            <a:ext cx="346365" cy="348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548573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5E749-693B-4998-A9A7-6E478D5D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3 CCTF 5 (part 1): Thursday January 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DC4DD-ECFB-4710-987E-3DA18C2AFE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D56A53-25F3-4D1F-9245-F58A27AF483F}"/>
              </a:ext>
            </a:extLst>
          </p:cNvPr>
          <p:cNvSpPr txBox="1"/>
          <p:nvPr/>
        </p:nvSpPr>
        <p:spPr>
          <a:xfrm>
            <a:off x="573055" y="1720008"/>
            <a:ext cx="921387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8:30    AM : Review of Day 2 and plans for Day 3</a:t>
            </a: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8:45    AM : Outlining sections of Current climate readiness synthesis report.  </a:t>
            </a: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	3 groups with outline assignments</a:t>
            </a: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sz="1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10:15  AM:  Return as plenary, review and provide feedback on all 3 outlines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10:45  AM : Coffee break</a:t>
            </a: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11:00  AM : Public </a:t>
            </a:r>
            <a:r>
              <a:rPr lang="en-US" sz="14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comment </a:t>
            </a: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11:15  AM : Brainstorm ideas for where we go next</a:t>
            </a:r>
            <a:endParaRPr lang="en-US" sz="2000" b="0" dirty="0">
              <a:effectLst/>
            </a:endParaRPr>
          </a:p>
          <a:p>
            <a:pPr marL="914400" lvl="1" fontAlgn="base"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Continued work on indicators</a:t>
            </a:r>
          </a:p>
          <a:p>
            <a:pPr marL="914400" lvl="1" fontAlgn="base"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to outline the climate change report</a:t>
            </a:r>
          </a:p>
          <a:p>
            <a:pPr marL="914400" lvl="1" fontAlgn="base"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Climate briefings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 we want to continue with the concept of the testimonials? 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so how and with whom do we coordinate this: PEEC and ESR or other ongoing efforts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 triennially with Bering Sea Climate Report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11:45  AM : Wrap up:</a:t>
            </a:r>
            <a:endParaRPr lang="en-US" sz="2000" b="0" dirty="0">
              <a:effectLst/>
            </a:endParaRP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climate readiness and additional homework assignments for March</a:t>
            </a: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planning for the next meeting </a:t>
            </a: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deadlines for homework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12:00  PM : Adjourn</a:t>
            </a:r>
            <a:endParaRPr lang="en-US" sz="20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1:00-4 PM : Co-chairs synthesis of day 3</a:t>
            </a:r>
            <a:endParaRPr lang="en-US" sz="2000" b="0" dirty="0">
              <a:effectLst/>
            </a:endParaRPr>
          </a:p>
          <a:p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8938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1D4D8-4AC0-4823-A4C4-970DABF0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we go next?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7742C-98FF-4B99-A711-73DDFCB2CD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4572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Continued work on indicators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Discussion</a:t>
            </a:r>
            <a:endParaRPr lang="en-US" sz="2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utlining the climate change report</a:t>
            </a:r>
            <a:endParaRPr lang="en-US" sz="2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Climate briefings idea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 we want to continue with the concept of the testimonials? 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so how and with whom do we coordinate this: PEEC and ESR or other ongoing efforts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 triennially with Bering Sea Climate Report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lvl="1" indent="0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https://docs.google.com/document/d/1ZzrJXoLW-rezWOSfdhMyz-I70MZNpHzxPDVY6fDda5s/edit#heading=h.y0upnvsvzv65</a:t>
            </a:r>
          </a:p>
          <a:p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24FDD-5377-42D7-9D50-22EAA25357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44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E48F9-31C1-4D73-855F-1020541F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 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51094-9446-423D-ACB0-3CF456906B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Homework assignments and deadlines</a:t>
            </a:r>
          </a:p>
          <a:p>
            <a:pPr lvl="1"/>
            <a:r>
              <a:rPr lang="en-US" dirty="0"/>
              <a:t>CCTF sections on Climate Readiness synthesis completed 2/18</a:t>
            </a:r>
          </a:p>
          <a:p>
            <a:pPr lvl="1"/>
            <a:r>
              <a:rPr lang="en-US" dirty="0"/>
              <a:t>2/21-3/1 Internal comments and revisions to report</a:t>
            </a:r>
          </a:p>
          <a:p>
            <a:pPr lvl="1"/>
            <a:r>
              <a:rPr lang="en-US" dirty="0"/>
              <a:t>3/1-3/14 continued work on:</a:t>
            </a:r>
          </a:p>
          <a:p>
            <a:pPr lvl="2"/>
            <a:r>
              <a:rPr lang="en-US" dirty="0"/>
              <a:t>Indicators for FEP Goal 17</a:t>
            </a:r>
          </a:p>
          <a:p>
            <a:pPr lvl="2"/>
            <a:r>
              <a:rPr lang="en-US" dirty="0"/>
              <a:t>Volunteers for any additional FEP indicator assistance (understanding not a CCTF role)</a:t>
            </a:r>
          </a:p>
          <a:p>
            <a:pPr marL="1037844" lvl="2" indent="0">
              <a:buNone/>
            </a:pPr>
            <a:endParaRPr lang="en-US" dirty="0"/>
          </a:p>
          <a:p>
            <a:r>
              <a:rPr lang="en-US" dirty="0"/>
              <a:t>March 15-17 meeting topics:</a:t>
            </a:r>
          </a:p>
          <a:p>
            <a:pPr lvl="1"/>
            <a:r>
              <a:rPr lang="en-US" dirty="0"/>
              <a:t>Revise and revise Climate Synthesis Report</a:t>
            </a:r>
          </a:p>
          <a:p>
            <a:pPr lvl="1"/>
            <a:r>
              <a:rPr lang="en-US" dirty="0"/>
              <a:t>Update on Indicator work and additional progress</a:t>
            </a:r>
          </a:p>
          <a:p>
            <a:pPr lvl="1"/>
            <a:r>
              <a:rPr lang="en-US" dirty="0"/>
              <a:t>Outline of Climate Briefing</a:t>
            </a:r>
          </a:p>
          <a:p>
            <a:pPr lvl="1"/>
            <a:r>
              <a:rPr lang="en-US" dirty="0"/>
              <a:t>Other topics?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6B12C-66FB-4210-ABDD-EF26B906D8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B3563BD-35B1-46A9-B98E-6149DE7D4ADA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</p:spTree>
    <p:extLst>
      <p:ext uri="{BB962C8B-B14F-4D97-AF65-F5344CB8AC3E}">
        <p14:creationId xmlns:p14="http://schemas.microsoft.com/office/powerpoint/2010/main" val="464621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AC7A6-61FF-423D-8D9B-8D088048E1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Current Climate Ready Synthesis: discussion by group and breakouts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66528C-E49E-426A-872D-C85E87F352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2CFBC-0692-4001-A32E-338CE380ED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30D7E97-A2B3-4755-AEDC-E8CBDC27F216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</p:spTree>
    <p:extLst>
      <p:ext uri="{BB962C8B-B14F-4D97-AF65-F5344CB8AC3E}">
        <p14:creationId xmlns:p14="http://schemas.microsoft.com/office/powerpoint/2010/main" val="182731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dca689abcd_1_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en-US" dirty="0">
                <a:solidFill>
                  <a:schemeClr val="accent2"/>
                </a:solidFill>
              </a:rPr>
              <a:t>Current Climate readiness synthesis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425" name="Google Shape;425;gdca689abcd_1_0"/>
          <p:cNvSpPr txBox="1">
            <a:spLocks noGrp="1"/>
          </p:cNvSpPr>
          <p:nvPr>
            <p:ph type="body" idx="1"/>
          </p:nvPr>
        </p:nvSpPr>
        <p:spPr>
          <a:xfrm>
            <a:off x="628650" y="1451550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69900" lvl="1" indent="0">
              <a:lnSpc>
                <a:spcPct val="100000"/>
              </a:lnSpc>
              <a:buSzPts val="1600"/>
              <a:buNone/>
            </a:pPr>
            <a:r>
              <a:rPr lang="en-US" b="1" dirty="0"/>
              <a:t>Overarching goal:</a:t>
            </a:r>
          </a:p>
          <a:p>
            <a:pPr marL="469900" lvl="1" indent="0">
              <a:lnSpc>
                <a:spcPct val="100000"/>
              </a:lnSpc>
              <a:buSzPts val="1600"/>
              <a:buNone/>
            </a:pPr>
            <a:r>
              <a:rPr lang="en-US" b="1" dirty="0"/>
              <a:t>Summarize management system and current readiness or vulnerabilities to climate change</a:t>
            </a:r>
          </a:p>
          <a:p>
            <a:pPr marL="1143000" lvl="2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Management framework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Where is inherent flexibility built-in or not?</a:t>
            </a:r>
          </a:p>
          <a:p>
            <a:pPr marL="1143000" lvl="2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Stock assessment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Where are climate variables built in or not, outlook?</a:t>
            </a:r>
          </a:p>
          <a:p>
            <a:pPr marL="1143000" lvl="2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Knowledge base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What available information informs management and stock assessment?  Where are obvious gaps?</a:t>
            </a:r>
          </a:p>
          <a:p>
            <a:pPr marL="685800" lvl="1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Other aspects to summarize current system?</a:t>
            </a:r>
          </a:p>
        </p:txBody>
      </p:sp>
    </p:spTree>
    <p:extLst>
      <p:ext uri="{BB962C8B-B14F-4D97-AF65-F5344CB8AC3E}">
        <p14:creationId xmlns:p14="http://schemas.microsoft.com/office/powerpoint/2010/main" val="2573038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E697D-2F32-41B8-BBED-3C4CE5584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case studies/examples to outline management basis/vulnerabilities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D5669-0BD7-459A-84CB-3771D78E5E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9900" lvl="1" indent="0">
              <a:lnSpc>
                <a:spcPct val="100000"/>
              </a:lnSpc>
              <a:buSzPts val="1600"/>
              <a:buNone/>
            </a:pPr>
            <a:r>
              <a:rPr lang="en-US" b="1" dirty="0"/>
              <a:t>Use case study examples to help develop examples of different BSAI management issues, stock assessment and knowledge information base available and their relative vulnerability to climate change</a:t>
            </a:r>
          </a:p>
          <a:p>
            <a:pPr marL="1143000" lvl="2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Could include but not be limits to: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Snow crab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YFS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Sablefish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Pollock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Squid</a:t>
            </a:r>
          </a:p>
          <a:p>
            <a:pPr marL="1600200" lvl="3" indent="-215900">
              <a:lnSpc>
                <a:spcPct val="100000"/>
              </a:lnSpc>
              <a:buSzPts val="1600"/>
              <a:buChar char="◆"/>
            </a:pPr>
            <a:r>
              <a:rPr lang="en-US" b="1" dirty="0"/>
              <a:t>herring</a:t>
            </a:r>
          </a:p>
          <a:p>
            <a:pPr lvl="2"/>
            <a:r>
              <a:rPr lang="en-US" dirty="0"/>
              <a:t>Other examples?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09CA3A-BC8B-4213-BC6A-27DB2DB887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8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6C2C2-5BF8-47F8-BB9C-9E0DBAA5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Assignment: draft outline for each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1FC44-9519-419F-AE8E-CD2BBA161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Management overview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Diana, Jason, Todd, Mike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Stock assessment overview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  Kirstin, Scott, Jeremy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Knowledge base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  Steve, Brendan, Lauren</a:t>
            </a:r>
          </a:p>
          <a:p>
            <a:pPr marL="11430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Breakout for 90 minutes to produce a rough draft of what could/should be covered in each section of the draft document for March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b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Reconvene for feedback by section from whole group (30 mins)</a:t>
            </a:r>
            <a:endParaRPr lang="en-US" b="0" dirty="0">
              <a:effectLst/>
            </a:endParaRP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4B30C-2CAD-4035-AAED-3F56A1DCC3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5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0EEE59-73E2-42BD-A1DD-F8F4354593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C6E259-6D9F-457D-B30F-00D5B2CEC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outlines: links in live agenda for CCTF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61C27C-96AD-401F-986D-63E35E0468BB}"/>
              </a:ext>
            </a:extLst>
          </p:cNvPr>
          <p:cNvSpPr txBox="1"/>
          <p:nvPr/>
        </p:nvSpPr>
        <p:spPr>
          <a:xfrm>
            <a:off x="-195309" y="2154444"/>
            <a:ext cx="856695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Management overview: Diana, Jason, Todd, Mike</a:t>
            </a: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SAFE report review:  Kirstin, Scott, Jeremy</a:t>
            </a: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914400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Knowledge base:  Steve, Brendan, Lauren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8D09EE-1D2C-4663-B655-1313874E91F9}"/>
              </a:ext>
            </a:extLst>
          </p:cNvPr>
          <p:cNvSpPr txBox="1"/>
          <p:nvPr/>
        </p:nvSpPr>
        <p:spPr>
          <a:xfrm>
            <a:off x="581193" y="4099358"/>
            <a:ext cx="65132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 these are only starting points for drafting the outline.  The sub-group can propose to augment, change </a:t>
            </a:r>
            <a:r>
              <a:rPr lang="en-US" b="1" dirty="0" err="1"/>
              <a:t>etc</a:t>
            </a:r>
            <a:r>
              <a:rPr lang="en-US" b="1" dirty="0"/>
              <a:t> and we will discuss as a group in plenary </a:t>
            </a:r>
          </a:p>
        </p:txBody>
      </p:sp>
    </p:spTree>
    <p:extLst>
      <p:ext uri="{BB962C8B-B14F-4D97-AF65-F5344CB8AC3E}">
        <p14:creationId xmlns:p14="http://schemas.microsoft.com/office/powerpoint/2010/main" val="635359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042024-6460-4D7F-9119-870173F1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Pause for Breakout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D71B02-5CCA-4770-BC2E-ECBC507CF7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63DB4-176F-4F57-ACF0-F3DB2B393B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2C555C-19C1-41F9-9AEB-8CD47AAA295F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</p:spTree>
    <p:extLst>
      <p:ext uri="{BB962C8B-B14F-4D97-AF65-F5344CB8AC3E}">
        <p14:creationId xmlns:p14="http://schemas.microsoft.com/office/powerpoint/2010/main" val="2269945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56267-A77E-406C-82A6-E1EB95291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Timeline for Climate Readiness Synthesis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AE84C-6E92-4C24-A61E-CDE9D8911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Draft sections by sub-group (google doc) due 2/18</a:t>
            </a:r>
          </a:p>
          <a:p>
            <a:r>
              <a:rPr lang="en-US" dirty="0"/>
              <a:t>Co-Chairs compile into single doc for review and edits by Task Force members 2/21-3/1</a:t>
            </a:r>
          </a:p>
          <a:p>
            <a:r>
              <a:rPr lang="en-US" dirty="0"/>
              <a:t>3/1-3/6 Co-chairs address edits and comments.  Any comments that require group discussion will remain for March CCTF 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(Spoiler alert) </a:t>
            </a:r>
            <a:r>
              <a:rPr lang="en-US" dirty="0"/>
              <a:t>more assignments to come for CCTF members 3/1-14 later this morning</a:t>
            </a:r>
          </a:p>
          <a:p>
            <a:r>
              <a:rPr lang="en-US" dirty="0"/>
              <a:t>Week of March 7</a:t>
            </a:r>
            <a:r>
              <a:rPr lang="en-US" baseline="30000" dirty="0"/>
              <a:t>th</a:t>
            </a:r>
            <a:r>
              <a:rPr lang="en-US" dirty="0"/>
              <a:t>:  Both clean and commented version of draft report posted to CCTF </a:t>
            </a:r>
            <a:r>
              <a:rPr lang="en-US" dirty="0" err="1"/>
              <a:t>eAgenda</a:t>
            </a:r>
            <a:r>
              <a:rPr lang="en-US" dirty="0"/>
              <a:t> for public and CCTF review</a:t>
            </a:r>
          </a:p>
          <a:p>
            <a:r>
              <a:rPr lang="en-US" dirty="0"/>
              <a:t>March 15-17: CCTF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BCC3E-084B-4E81-B7D4-1A54C05FDA9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21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CD46AEC-F425-4307-BB32-ADEFFCA3F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Brainstorming next steps and wrap up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5EC3C8-30F5-43DA-B23E-6816FBB22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C5150-3D95-4AEC-8E4D-F713B6BD828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2F4A0C6-0A8C-435E-845B-5FFAFB52D2AA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</p:spTree>
    <p:extLst>
      <p:ext uri="{BB962C8B-B14F-4D97-AF65-F5344CB8AC3E}">
        <p14:creationId xmlns:p14="http://schemas.microsoft.com/office/powerpoint/2010/main" val="1973861881"/>
      </p:ext>
    </p:extLst>
  </p:cSld>
  <p:clrMapOvr>
    <a:masterClrMapping/>
  </p:clrMapOvr>
</p:sld>
</file>

<file path=ppt/theme/theme1.xml><?xml version="1.0" encoding="utf-8"?>
<a:theme xmlns:a="http://schemas.openxmlformats.org/drawingml/2006/main" name="2_Dividend">
  <a:themeElements>
    <a:clrScheme name="Dividend">
      <a:dk1>
        <a:srgbClr val="000000"/>
      </a:dk1>
      <a:lt1>
        <a:srgbClr val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688</Words>
  <Application>Microsoft Office PowerPoint</Application>
  <PresentationFormat>On-screen Show (4:3)</PresentationFormat>
  <Paragraphs>110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</vt:lpstr>
      <vt:lpstr>Noto Sans Symbols</vt:lpstr>
      <vt:lpstr>2_Dividend</vt:lpstr>
      <vt:lpstr>Day 3 CCTF 5 (part 1): Thursday January 20</vt:lpstr>
      <vt:lpstr>Current Climate Ready Synthesis: discussion by group and breakouts</vt:lpstr>
      <vt:lpstr>Current Climate readiness synthesis</vt:lpstr>
      <vt:lpstr>Using case studies/examples to outline management basis/vulnerabilities</vt:lpstr>
      <vt:lpstr>Assignment: draft outline for each section</vt:lpstr>
      <vt:lpstr>Draft outlines: links in live agenda for CCTF</vt:lpstr>
      <vt:lpstr>Pause for Breakout</vt:lpstr>
      <vt:lpstr>Timeline for Climate Readiness Synthesis report</vt:lpstr>
      <vt:lpstr>Brainstorming next steps and wrap up</vt:lpstr>
      <vt:lpstr>Where do we go next?</vt:lpstr>
      <vt:lpstr>Revisit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Climate readiness synthesis</dc:title>
  <dc:creator>Diana Stram</dc:creator>
  <cp:lastModifiedBy>Diana Stram</cp:lastModifiedBy>
  <cp:revision>21</cp:revision>
  <dcterms:created xsi:type="dcterms:W3CDTF">2022-01-19T21:50:23Z</dcterms:created>
  <dcterms:modified xsi:type="dcterms:W3CDTF">2022-01-20T16:44:15Z</dcterms:modified>
</cp:coreProperties>
</file>