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23" r:id="rId3"/>
    <p:sldId id="505" r:id="rId4"/>
    <p:sldId id="506" r:id="rId5"/>
    <p:sldId id="508" r:id="rId6"/>
    <p:sldId id="509" r:id="rId7"/>
    <p:sldId id="510" r:id="rId8"/>
    <p:sldId id="372" r:id="rId9"/>
    <p:sldId id="507" r:id="rId10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6" autoAdjust="0"/>
    <p:restoredTop sz="86486" autoAdjust="0"/>
  </p:normalViewPr>
  <p:slideViewPr>
    <p:cSldViewPr>
      <p:cViewPr varScale="1">
        <p:scale>
          <a:sx n="76" d="100"/>
          <a:sy n="76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6F1158A6-0DF6-4525-BFAD-14783405E41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5C846350-B401-4959-94CD-27BFF3634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0563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3421" y="4379596"/>
            <a:ext cx="5547359" cy="414908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27775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966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kern="1200" dirty="0" smtClean="0"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kern="1200" smtClean="0">
                <a:latin typeface="Arial Narrow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19" y="1375592"/>
            <a:ext cx="6909881" cy="1208140"/>
          </a:xfrm>
        </p:spPr>
        <p:txBody>
          <a:bodyPr/>
          <a:lstStyle/>
          <a:p>
            <a:pPr algn="ctr"/>
            <a:r>
              <a:rPr lang="en-US" sz="3600" b="0" dirty="0" smtClean="0"/>
              <a:t>2021 </a:t>
            </a:r>
            <a:r>
              <a:rPr lang="en-US" sz="3600" b="0" dirty="0"/>
              <a:t>BSAI </a:t>
            </a:r>
            <a:r>
              <a:rPr lang="en-US" sz="3600" b="0" dirty="0" smtClean="0"/>
              <a:t>Blackspotted/</a:t>
            </a:r>
            <a:r>
              <a:rPr lang="en-US" sz="3600" b="0" dirty="0" err="1" smtClean="0"/>
              <a:t>Rougheye</a:t>
            </a:r>
            <a:r>
              <a:rPr lang="en-US" sz="3600" b="0" dirty="0" smtClean="0"/>
              <a:t> </a:t>
            </a:r>
            <a:r>
              <a:rPr lang="en-US" sz="3600" b="0" dirty="0"/>
              <a:t>R</a:t>
            </a:r>
            <a:r>
              <a:rPr lang="en-US" sz="3600" b="0" dirty="0" smtClean="0"/>
              <a:t>ockfish (partial) assessment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Paul Spencer and Wayne </a:t>
            </a:r>
            <a:r>
              <a:rPr lang="en-US" sz="3200" dirty="0" err="1" smtClean="0"/>
              <a:t>Palsson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Alaska Fisheries Science Center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5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rates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59531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 catches have exceeded MSSC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295401"/>
            <a:ext cx="3581399" cy="1679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6" y="3137274"/>
            <a:ext cx="52673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 length compositions, BSAI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196138" cy="46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 length Compositions, WAI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599"/>
            <a:ext cx="6553200" cy="47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length compositions, WAI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6815138" cy="47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recommendations (AI portion)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181600"/>
            <a:ext cx="730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pitchFamily="34" charset="0"/>
                <a:cs typeface="Arial" pitchFamily="34" charset="0"/>
              </a:rPr>
              <a:t>Recommended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ABC and OFLs (for AI portion of stock)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   ABC: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453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(5%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increase from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432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t)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    OFL: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531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(4%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increase from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509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43" y="873096"/>
            <a:ext cx="4951857" cy="43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recommendations </a:t>
            </a:r>
            <a:r>
              <a:rPr lang="en-US" dirty="0" smtClean="0"/>
              <a:t>(BSAI total)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54102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1249"/>
      </p:ext>
    </p:extLst>
  </p:cSld>
  <p:clrMapOvr>
    <a:masterClrMapping/>
  </p:clrMapOvr>
</p:sld>
</file>

<file path=ppt/theme/theme1.xml><?xml version="1.0" encoding="utf-8"?>
<a:theme xmlns:a="http://schemas.openxmlformats.org/drawingml/2006/main" name="5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107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Arial Narrow Bold</vt:lpstr>
      <vt:lpstr>Calibri</vt:lpstr>
      <vt:lpstr>5_NOAA Fisheries Content Slides</vt:lpstr>
      <vt:lpstr>NOAA Title Options</vt:lpstr>
      <vt:lpstr>2021 BSAI Blackspotted/Rougheye Rockfish (partial) assessment   Paul Spencer and Wayne Palsson  Alaska Fisheries Science Center    </vt:lpstr>
      <vt:lpstr>Exploitation rates</vt:lpstr>
      <vt:lpstr>WAI catches have exceeded MSSC </vt:lpstr>
      <vt:lpstr>Fishery length compositions, BSAI</vt:lpstr>
      <vt:lpstr>Fishery length Compositions, WAI</vt:lpstr>
      <vt:lpstr>Survey length compositions, WAI</vt:lpstr>
      <vt:lpstr>Management recommendations (AI portion)</vt:lpstr>
      <vt:lpstr>Management recommendations (BSAI total)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Fisheries Climate Vulnerability Assessment (NEVA): First Implementation of a National Methodology</dc:title>
  <dc:creator>Wendy_Morrison</dc:creator>
  <cp:lastModifiedBy>Paul Spencer</cp:lastModifiedBy>
  <cp:revision>397</cp:revision>
  <cp:lastPrinted>2015-03-17T20:47:49Z</cp:lastPrinted>
  <dcterms:modified xsi:type="dcterms:W3CDTF">2021-11-18T02:07:43Z</dcterms:modified>
</cp:coreProperties>
</file>