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82" r:id="rId1"/>
    <p:sldMasterId id="2147483688" r:id="rId2"/>
  </p:sldMasterIdLst>
  <p:notesMasterIdLst>
    <p:notesMasterId r:id="rId11"/>
  </p:notesMasterIdLst>
  <p:handoutMasterIdLst>
    <p:handoutMasterId r:id="rId12"/>
  </p:handoutMasterIdLst>
  <p:sldIdLst>
    <p:sldId id="323" r:id="rId3"/>
    <p:sldId id="505" r:id="rId4"/>
    <p:sldId id="506" r:id="rId5"/>
    <p:sldId id="508" r:id="rId6"/>
    <p:sldId id="509" r:id="rId7"/>
    <p:sldId id="510" r:id="rId8"/>
    <p:sldId id="372" r:id="rId9"/>
    <p:sldId id="507" r:id="rId10"/>
  </p:sldIdLst>
  <p:sldSz cx="9144000" cy="6858000" type="screen4x3"/>
  <p:notesSz cx="6934200" cy="92202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7F"/>
    <a:srgbClr val="0043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886" autoAdjust="0"/>
    <p:restoredTop sz="86486" autoAdjust="0"/>
  </p:normalViewPr>
  <p:slideViewPr>
    <p:cSldViewPr>
      <p:cViewPr varScale="1">
        <p:scale>
          <a:sx n="76" d="100"/>
          <a:sy n="76" d="100"/>
        </p:scale>
        <p:origin x="110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2" d="100"/>
        <a:sy n="8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279" y="0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r">
              <a:defRPr sz="1200"/>
            </a:lvl1pPr>
          </a:lstStyle>
          <a:p>
            <a:fld id="{6F1158A6-0DF6-4525-BFAD-14783405E41E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8245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279" y="8758245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r">
              <a:defRPr sz="1200"/>
            </a:lvl1pPr>
          </a:lstStyle>
          <a:p>
            <a:fld id="{5C846350-B401-4959-94CD-27BFF3634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90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927775" y="1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62050" y="690563"/>
            <a:ext cx="46101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93421" y="4379596"/>
            <a:ext cx="5547359" cy="414908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757592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927775" y="8757592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b" anchorCtr="0"/>
          <a:lstStyle>
            <a:lvl1pPr marL="0" marR="0" indent="0" algn="r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996639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5850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6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6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311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696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85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37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442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en-US" kern="1200" dirty="0" smtClean="0">
                <a:latin typeface="Arial Narrow"/>
                <a:ea typeface="+mn-ea"/>
                <a:cs typeface="+mn-cs"/>
              </a:rPr>
              <a:t>U.S. Department of Commerce | National Oceanic and Atmospheric Administration | NOAA Fisheries | Page </a:t>
            </a:r>
            <a:fld id="{632D3AEB-7CBE-3049-91AC-335C6B4F5BF6}" type="slidenum">
              <a:rPr lang="en-US" kern="1200" smtClean="0">
                <a:latin typeface="Arial Narrow"/>
                <a:ea typeface="+mn-ea"/>
                <a:cs typeface="+mn-cs"/>
              </a:rPr>
              <a:pPr defTabSz="457200"/>
              <a:t>‹#›</a:t>
            </a:fld>
            <a:endParaRPr lang="en-US" kern="1200" dirty="0">
              <a:latin typeface="Arial Narrow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47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62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1719" y="1375592"/>
            <a:ext cx="6909881" cy="1208140"/>
          </a:xfrm>
        </p:spPr>
        <p:txBody>
          <a:bodyPr/>
          <a:lstStyle/>
          <a:p>
            <a:pPr algn="ctr"/>
            <a:r>
              <a:rPr lang="en-US" sz="3600" b="0" dirty="0" smtClean="0"/>
              <a:t>2021 </a:t>
            </a:r>
            <a:r>
              <a:rPr lang="en-US" sz="3600" b="0" dirty="0"/>
              <a:t>BSAI </a:t>
            </a:r>
            <a:r>
              <a:rPr lang="en-US" sz="3600" b="0" dirty="0" smtClean="0"/>
              <a:t>Blackspotted/</a:t>
            </a:r>
            <a:r>
              <a:rPr lang="en-US" sz="3600" b="0" dirty="0" err="1" smtClean="0"/>
              <a:t>Rougheye</a:t>
            </a:r>
            <a:r>
              <a:rPr lang="en-US" sz="3600" b="0" dirty="0" smtClean="0"/>
              <a:t> </a:t>
            </a:r>
            <a:r>
              <a:rPr lang="en-US" sz="3600" b="0" dirty="0"/>
              <a:t>R</a:t>
            </a:r>
            <a:r>
              <a:rPr lang="en-US" sz="3600" b="0" dirty="0" smtClean="0"/>
              <a:t>ockfish (partial) assessment</a:t>
            </a:r>
            <a:r>
              <a:rPr lang="en-US" sz="3600" b="0" dirty="0"/>
              <a:t/>
            </a:r>
            <a:br>
              <a:rPr lang="en-US" sz="3600" b="0" dirty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>Paul Spencer and Wayne </a:t>
            </a:r>
            <a:r>
              <a:rPr lang="en-US" sz="3200" dirty="0" err="1" smtClean="0"/>
              <a:t>Palsson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Alaska Fisheries Science Center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</a:t>
            </a:r>
            <a:br>
              <a:rPr lang="en-US" sz="3600" dirty="0" smtClean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7659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Exploitation rates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295400"/>
            <a:ext cx="5953125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2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WAI catches have exceeded MSSC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1" y="1295401"/>
            <a:ext cx="3581399" cy="16796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276" y="3137274"/>
            <a:ext cx="5267325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2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Fishery length compositions, BSAI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447800"/>
            <a:ext cx="7196138" cy="468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9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Fishery length Compositions, WAI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371599"/>
            <a:ext cx="6553200" cy="475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4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length compositions, WAI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371600"/>
            <a:ext cx="6815138" cy="473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76014"/>
          </a:xfrm>
        </p:spPr>
        <p:txBody>
          <a:bodyPr>
            <a:normAutofit/>
          </a:bodyPr>
          <a:lstStyle/>
          <a:p>
            <a:r>
              <a:rPr lang="en-US" dirty="0" smtClean="0"/>
              <a:t>Management recommendations (AI portion)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5181600"/>
            <a:ext cx="73025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i="1" dirty="0">
                <a:latin typeface="Arial" pitchFamily="34" charset="0"/>
                <a:cs typeface="Arial" pitchFamily="34" charset="0"/>
              </a:rPr>
              <a:t>Recommended </a:t>
            </a:r>
            <a:r>
              <a:rPr lang="en-US" sz="1800" i="1" dirty="0" smtClean="0">
                <a:latin typeface="Arial" pitchFamily="34" charset="0"/>
                <a:cs typeface="Arial" pitchFamily="34" charset="0"/>
              </a:rPr>
              <a:t>2022 </a:t>
            </a:r>
            <a:r>
              <a:rPr lang="en-US" sz="1800" i="1" dirty="0">
                <a:latin typeface="Arial" pitchFamily="34" charset="0"/>
                <a:cs typeface="Arial" pitchFamily="34" charset="0"/>
              </a:rPr>
              <a:t>ABC and OFLs (for AI portion of stock)</a:t>
            </a:r>
          </a:p>
          <a:p>
            <a:r>
              <a:rPr lang="en-US" sz="1800" dirty="0">
                <a:latin typeface="Arial" pitchFamily="34" charset="0"/>
                <a:cs typeface="Arial" pitchFamily="34" charset="0"/>
              </a:rPr>
              <a:t>    ABC: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	453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t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(5%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increase from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2021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value of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432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t)</a:t>
            </a:r>
          </a:p>
          <a:p>
            <a:r>
              <a:rPr lang="en-US" sz="1800" dirty="0">
                <a:latin typeface="Arial" pitchFamily="34" charset="0"/>
                <a:cs typeface="Arial" pitchFamily="34" charset="0"/>
              </a:rPr>
              <a:t>    OFL: 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	531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t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(4%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increase from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2021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value of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509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t)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143" y="873096"/>
            <a:ext cx="4951857" cy="430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3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Management recommendations </a:t>
            </a:r>
            <a:r>
              <a:rPr lang="en-US" dirty="0" smtClean="0"/>
              <a:t>(BSAI total)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362200"/>
            <a:ext cx="5410200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121249"/>
      </p:ext>
    </p:extLst>
  </p:cSld>
  <p:clrMapOvr>
    <a:masterClrMapping/>
  </p:clrMapOvr>
</p:sld>
</file>

<file path=ppt/theme/theme1.xml><?xml version="1.0" encoding="utf-8"?>
<a:theme xmlns:a="http://schemas.openxmlformats.org/drawingml/2006/main" name="5_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10639</TotalTime>
  <Words>107</Words>
  <Application>Microsoft Office PowerPoint</Application>
  <PresentationFormat>On-screen Show (4:3)</PresentationFormat>
  <Paragraphs>12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Arial Narrow</vt:lpstr>
      <vt:lpstr>Arial Narrow Bold</vt:lpstr>
      <vt:lpstr>Calibri</vt:lpstr>
      <vt:lpstr>5_NOAA Fisheries Content Slides</vt:lpstr>
      <vt:lpstr>NOAA Title Options</vt:lpstr>
      <vt:lpstr>2021 BSAI Blackspotted/Rougheye Rockfish (partial) assessment   Paul Spencer and Wayne Palsson  Alaska Fisheries Science Center    </vt:lpstr>
      <vt:lpstr>Exploitation rates</vt:lpstr>
      <vt:lpstr>WAI catches have exceeded MSSC </vt:lpstr>
      <vt:lpstr>Fishery length compositions, BSAI</vt:lpstr>
      <vt:lpstr>Fishery length Compositions, WAI</vt:lpstr>
      <vt:lpstr>Survey length compositions, WAI</vt:lpstr>
      <vt:lpstr>Management recommendations (AI portion)</vt:lpstr>
      <vt:lpstr>Management recommendations (BSAI total)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Northeast Fisheries Climate Vulnerability Assessment (NEVA): First Implementation of a National Methodology</dc:title>
  <dc:creator>Wendy_Morrison</dc:creator>
  <cp:lastModifiedBy>Paul Spencer</cp:lastModifiedBy>
  <cp:revision>397</cp:revision>
  <cp:lastPrinted>2015-03-17T20:47:49Z</cp:lastPrinted>
  <dcterms:modified xsi:type="dcterms:W3CDTF">2021-11-18T02:07:43Z</dcterms:modified>
</cp:coreProperties>
</file>