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7"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138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
        <p:cNvGrpSpPr/>
        <p:nvPr/>
      </p:nvGrpSpPr>
      <p:grpSpPr>
        <a:xfrm>
          <a:off x="0" y="0"/>
          <a:ext cx="0" cy="0"/>
          <a:chOff x="0" y="0"/>
          <a:chExt cx="0" cy="0"/>
        </a:xfrm>
      </p:grpSpPr>
      <p:sp>
        <p:nvSpPr>
          <p:cNvPr id="20" name="Google Shape;20;p45"/>
          <p:cNvSpPr/>
          <p:nvPr/>
        </p:nvSpPr>
        <p:spPr>
          <a:xfrm>
            <a:off x="448092" y="3085765"/>
            <a:ext cx="8240108" cy="3304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45"/>
          <p:cNvSpPr txBox="1">
            <a:spLocks noGrp="1"/>
          </p:cNvSpPr>
          <p:nvPr>
            <p:ph type="ctrTitle"/>
          </p:nvPr>
        </p:nvSpPr>
        <p:spPr>
          <a:xfrm>
            <a:off x="581193" y="990600"/>
            <a:ext cx="7989752" cy="150484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Arial"/>
              <a:buNone/>
              <a:defRPr sz="3600">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5"/>
          <p:cNvSpPr txBox="1">
            <a:spLocks noGrp="1"/>
          </p:cNvSpPr>
          <p:nvPr>
            <p:ph type="subTitle" idx="1"/>
          </p:nvPr>
        </p:nvSpPr>
        <p:spPr>
          <a:xfrm>
            <a:off x="581193" y="2495446"/>
            <a:ext cx="7989752" cy="590321"/>
          </a:xfrm>
          <a:prstGeom prst="rect">
            <a:avLst/>
          </a:prstGeom>
          <a:noFill/>
          <a:ln>
            <a:noFill/>
          </a:ln>
        </p:spPr>
        <p:txBody>
          <a:bodyPr spcFirstLastPara="1" wrap="square" lIns="91425" tIns="45700" rIns="91425" bIns="45700" anchor="t" anchorCtr="0">
            <a:normAutofit/>
          </a:bodyPr>
          <a:lstStyle>
            <a:lvl1pPr lvl="0" algn="l">
              <a:spcBef>
                <a:spcPts val="320"/>
              </a:spcBef>
              <a:spcAft>
                <a:spcPts val="0"/>
              </a:spcAft>
              <a:buSzPts val="1472"/>
              <a:buNone/>
              <a:defRPr sz="1600" cap="none">
                <a:solidFill>
                  <a:schemeClr val="accent2"/>
                </a:solidFill>
              </a:defRPr>
            </a:lvl1pPr>
            <a:lvl2pPr lvl="1" algn="ctr">
              <a:spcBef>
                <a:spcPts val="600"/>
              </a:spcBef>
              <a:spcAft>
                <a:spcPts val="0"/>
              </a:spcAft>
              <a:buSzPts val="1472"/>
              <a:buNone/>
              <a:defRPr>
                <a:solidFill>
                  <a:srgbClr val="888888"/>
                </a:solidFill>
              </a:defRPr>
            </a:lvl2pPr>
            <a:lvl3pPr lvl="2" algn="ctr">
              <a:spcBef>
                <a:spcPts val="600"/>
              </a:spcBef>
              <a:spcAft>
                <a:spcPts val="0"/>
              </a:spcAft>
              <a:buSzPts val="1288"/>
              <a:buNone/>
              <a:defRPr>
                <a:solidFill>
                  <a:srgbClr val="888888"/>
                </a:solidFill>
              </a:defRPr>
            </a:lvl3pPr>
            <a:lvl4pPr lvl="3" algn="ctr">
              <a:spcBef>
                <a:spcPts val="600"/>
              </a:spcBef>
              <a:spcAft>
                <a:spcPts val="0"/>
              </a:spcAft>
              <a:buSzPts val="1104"/>
              <a:buNone/>
              <a:defRPr>
                <a:solidFill>
                  <a:srgbClr val="888888"/>
                </a:solidFill>
              </a:defRPr>
            </a:lvl4pPr>
            <a:lvl5pPr lvl="4" algn="ctr">
              <a:spcBef>
                <a:spcPts val="600"/>
              </a:spcBef>
              <a:spcAft>
                <a:spcPts val="0"/>
              </a:spcAft>
              <a:buSzPts val="1104"/>
              <a:buNone/>
              <a:defRPr>
                <a:solidFill>
                  <a:srgbClr val="888888"/>
                </a:solidFill>
              </a:defRPr>
            </a:lvl5pPr>
            <a:lvl6pPr lvl="5" algn="ctr">
              <a:spcBef>
                <a:spcPts val="600"/>
              </a:spcBef>
              <a:spcAft>
                <a:spcPts val="0"/>
              </a:spcAft>
              <a:buSzPts val="1104"/>
              <a:buNone/>
              <a:defRPr>
                <a:solidFill>
                  <a:srgbClr val="888888"/>
                </a:solidFill>
              </a:defRPr>
            </a:lvl6pPr>
            <a:lvl7pPr lvl="6" algn="ctr">
              <a:spcBef>
                <a:spcPts val="600"/>
              </a:spcBef>
              <a:spcAft>
                <a:spcPts val="0"/>
              </a:spcAft>
              <a:buSzPts val="1104"/>
              <a:buNone/>
              <a:defRPr>
                <a:solidFill>
                  <a:srgbClr val="888888"/>
                </a:solidFill>
              </a:defRPr>
            </a:lvl7pPr>
            <a:lvl8pPr lvl="7" algn="ctr">
              <a:spcBef>
                <a:spcPts val="600"/>
              </a:spcBef>
              <a:spcAft>
                <a:spcPts val="0"/>
              </a:spcAft>
              <a:buSzPts val="1104"/>
              <a:buNone/>
              <a:defRPr>
                <a:solidFill>
                  <a:srgbClr val="888888"/>
                </a:solidFill>
              </a:defRPr>
            </a:lvl8pPr>
            <a:lvl9pPr lvl="8" algn="ctr">
              <a:spcBef>
                <a:spcPts val="600"/>
              </a:spcBef>
              <a:spcAft>
                <a:spcPts val="600"/>
              </a:spcAft>
              <a:buSzPts val="1104"/>
              <a:buNone/>
              <a:defRPr>
                <a:solidFill>
                  <a:srgbClr val="888888"/>
                </a:solidFill>
              </a:defRPr>
            </a:lvl9pPr>
          </a:lstStyle>
          <a:p>
            <a:endParaRPr/>
          </a:p>
        </p:txBody>
      </p:sp>
      <p:sp>
        <p:nvSpPr>
          <p:cNvPr id="23" name="Google Shape;23;p45"/>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5"/>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5"/>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fld id="{00000000-1234-1234-1234-123412341234}" type="slidenum">
              <a:rPr lang="en-US" smtClean="0"/>
              <a:pPr/>
              <a:t>‹#›</a:t>
            </a:fld>
            <a:endParaRPr lang="en-US"/>
          </a:p>
        </p:txBody>
      </p:sp>
      <p:sp>
        <p:nvSpPr>
          <p:cNvPr id="26" name="Google Shape;26;p45"/>
          <p:cNvSpPr>
            <a:spLocks noGrp="1"/>
          </p:cNvSpPr>
          <p:nvPr>
            <p:ph type="pic" idx="2"/>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1076945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92"/>
        <p:cNvGrpSpPr/>
        <p:nvPr/>
      </p:nvGrpSpPr>
      <p:grpSpPr>
        <a:xfrm>
          <a:off x="0" y="0"/>
          <a:ext cx="0" cy="0"/>
          <a:chOff x="0" y="0"/>
          <a:chExt cx="0" cy="0"/>
        </a:xfrm>
      </p:grpSpPr>
      <p:sp>
        <p:nvSpPr>
          <p:cNvPr id="93" name="Google Shape;93;p60"/>
          <p:cNvSpPr txBox="1">
            <a:spLocks noGrp="1"/>
          </p:cNvSpPr>
          <p:nvPr>
            <p:ph type="body" idx="1"/>
          </p:nvPr>
        </p:nvSpPr>
        <p:spPr>
          <a:xfrm rot="5400000">
            <a:off x="2760671" y="48525"/>
            <a:ext cx="3630794" cy="7989752"/>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22072" algn="l">
              <a:spcBef>
                <a:spcPts val="600"/>
              </a:spcBef>
              <a:spcAft>
                <a:spcPts val="0"/>
              </a:spcAft>
              <a:buSzPts val="1472"/>
              <a:buChar char="◼"/>
              <a:defRPr/>
            </a:lvl2pPr>
            <a:lvl3pPr marL="1371600" lvl="2" indent="-310388" algn="l">
              <a:spcBef>
                <a:spcPts val="600"/>
              </a:spcBef>
              <a:spcAft>
                <a:spcPts val="0"/>
              </a:spcAft>
              <a:buSzPts val="1288"/>
              <a:buChar char="◼"/>
              <a:defRPr/>
            </a:lvl3pPr>
            <a:lvl4pPr marL="1828800" lvl="3" indent="-298703" algn="l">
              <a:spcBef>
                <a:spcPts val="600"/>
              </a:spcBef>
              <a:spcAft>
                <a:spcPts val="0"/>
              </a:spcAft>
              <a:buSzPts val="1104"/>
              <a:buChar char="◼"/>
              <a:defRPr/>
            </a:lvl4pPr>
            <a:lvl5pPr marL="2286000" lvl="4" indent="-298704" algn="l">
              <a:spcBef>
                <a:spcPts val="600"/>
              </a:spcBef>
              <a:spcAft>
                <a:spcPts val="0"/>
              </a:spcAft>
              <a:buSzPts val="1104"/>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94" name="Google Shape;94;p60"/>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0"/>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60"/>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97" name="Google Shape;97;p60"/>
          <p:cNvSpPr>
            <a:spLocks noGrp="1"/>
          </p:cNvSpPr>
          <p:nvPr>
            <p:ph type="pic" idx="2"/>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98" name="Google Shape;98;p60"/>
          <p:cNvSpPr/>
          <p:nvPr/>
        </p:nvSpPr>
        <p:spPr>
          <a:xfrm>
            <a:off x="448093" y="599726"/>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 name="Google Shape;99;p60"/>
          <p:cNvSpPr txBox="1">
            <a:spLocks noGrp="1"/>
          </p:cNvSpPr>
          <p:nvPr>
            <p:ph type="title"/>
          </p:nvPr>
        </p:nvSpPr>
        <p:spPr>
          <a:xfrm>
            <a:off x="581193" y="687476"/>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17706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00"/>
        <p:cNvGrpSpPr/>
        <p:nvPr/>
      </p:nvGrpSpPr>
      <p:grpSpPr>
        <a:xfrm>
          <a:off x="0" y="0"/>
          <a:ext cx="0" cy="0"/>
          <a:chOff x="0" y="0"/>
          <a:chExt cx="0" cy="0"/>
        </a:xfrm>
      </p:grpSpPr>
      <p:sp>
        <p:nvSpPr>
          <p:cNvPr id="101" name="Google Shape;101;p61"/>
          <p:cNvSpPr/>
          <p:nvPr/>
        </p:nvSpPr>
        <p:spPr>
          <a:xfrm>
            <a:off x="6629401" y="599725"/>
            <a:ext cx="2057399" cy="581695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2" name="Google Shape;102;p61"/>
          <p:cNvSpPr txBox="1">
            <a:spLocks noGrp="1"/>
          </p:cNvSpPr>
          <p:nvPr>
            <p:ph type="title"/>
          </p:nvPr>
        </p:nvSpPr>
        <p:spPr>
          <a:xfrm rot="5400000">
            <a:off x="4789426" y="2515701"/>
            <a:ext cx="5183073" cy="150312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61"/>
          <p:cNvSpPr txBox="1">
            <a:spLocks noGrp="1"/>
          </p:cNvSpPr>
          <p:nvPr>
            <p:ph type="body" idx="1"/>
          </p:nvPr>
        </p:nvSpPr>
        <p:spPr>
          <a:xfrm rot="5400000">
            <a:off x="950761" y="306158"/>
            <a:ext cx="5183073" cy="592220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04" name="Google Shape;104;p61"/>
          <p:cNvSpPr txBox="1">
            <a:spLocks noGrp="1"/>
          </p:cNvSpPr>
          <p:nvPr>
            <p:ph type="dt" idx="10"/>
          </p:nvPr>
        </p:nvSpPr>
        <p:spPr>
          <a:xfrm>
            <a:off x="6745255" y="5956138"/>
            <a:ext cx="94767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61"/>
          <p:cNvSpPr txBox="1">
            <a:spLocks noGrp="1"/>
          </p:cNvSpPr>
          <p:nvPr>
            <p:ph type="ftr" idx="11"/>
          </p:nvPr>
        </p:nvSpPr>
        <p:spPr>
          <a:xfrm>
            <a:off x="581193" y="5951812"/>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61"/>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fld id="{00000000-1234-1234-1234-123412341234}" type="slidenum">
              <a:rPr lang="en-US" smtClean="0"/>
              <a:pPr/>
              <a:t>‹#›</a:t>
            </a:fld>
            <a:endParaRPr lang="en-US"/>
          </a:p>
        </p:txBody>
      </p:sp>
      <p:sp>
        <p:nvSpPr>
          <p:cNvPr id="107" name="Google Shape;107;p61"/>
          <p:cNvSpPr>
            <a:spLocks noGrp="1"/>
          </p:cNvSpPr>
          <p:nvPr>
            <p:ph type="pic" idx="2"/>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4267815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08"/>
        <p:cNvGrpSpPr/>
        <p:nvPr/>
      </p:nvGrpSpPr>
      <p:grpSpPr>
        <a:xfrm>
          <a:off x="0" y="0"/>
          <a:ext cx="0" cy="0"/>
          <a:chOff x="0" y="0"/>
          <a:chExt cx="0" cy="0"/>
        </a:xfrm>
      </p:grpSpPr>
      <p:sp>
        <p:nvSpPr>
          <p:cNvPr id="109" name="Google Shape;109;p62"/>
          <p:cNvSpPr/>
          <p:nvPr/>
        </p:nvSpPr>
        <p:spPr>
          <a:xfrm>
            <a:off x="335864" y="5141977"/>
            <a:ext cx="8468145"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0" name="Google Shape;110;p62"/>
          <p:cNvSpPr txBox="1">
            <a:spLocks noGrp="1"/>
          </p:cNvSpPr>
          <p:nvPr>
            <p:ph type="title"/>
          </p:nvPr>
        </p:nvSpPr>
        <p:spPr>
          <a:xfrm>
            <a:off x="435896" y="3043913"/>
            <a:ext cx="8272211" cy="149750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700"/>
              <a:buFont typeface="Arial"/>
              <a:buNone/>
              <a:defRPr sz="2700" b="0" cap="none">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62"/>
          <p:cNvSpPr txBox="1">
            <a:spLocks noGrp="1"/>
          </p:cNvSpPr>
          <p:nvPr>
            <p:ph type="body" idx="1"/>
          </p:nvPr>
        </p:nvSpPr>
        <p:spPr>
          <a:xfrm>
            <a:off x="435896" y="4541417"/>
            <a:ext cx="8272211" cy="600556"/>
          </a:xfrm>
          <a:prstGeom prst="rect">
            <a:avLst/>
          </a:prstGeom>
          <a:noFill/>
          <a:ln>
            <a:noFill/>
          </a:ln>
        </p:spPr>
        <p:txBody>
          <a:bodyPr spcFirstLastPara="1" wrap="square" lIns="91425" tIns="45700" rIns="91425" bIns="45700" anchor="t" anchorCtr="0">
            <a:normAutofit/>
          </a:bodyPr>
          <a:lstStyle>
            <a:lvl1pPr marL="457200" lvl="0" indent="-228600" algn="l">
              <a:spcBef>
                <a:spcPts val="270"/>
              </a:spcBef>
              <a:spcAft>
                <a:spcPts val="0"/>
              </a:spcAft>
              <a:buSzPts val="1242"/>
              <a:buNone/>
              <a:defRPr sz="1350" cap="none">
                <a:solidFill>
                  <a:schemeClr val="accent2"/>
                </a:solidFill>
              </a:defRPr>
            </a:lvl1pPr>
            <a:lvl2pPr marL="914400" lvl="1" indent="-228600" algn="l">
              <a:spcBef>
                <a:spcPts val="600"/>
              </a:spcBef>
              <a:spcAft>
                <a:spcPts val="0"/>
              </a:spcAft>
              <a:buSzPts val="1242"/>
              <a:buNone/>
              <a:defRPr sz="1350">
                <a:solidFill>
                  <a:srgbClr val="888888"/>
                </a:solidFill>
              </a:defRPr>
            </a:lvl2pPr>
            <a:lvl3pPr marL="1371600" lvl="2" indent="-228600" algn="l">
              <a:spcBef>
                <a:spcPts val="600"/>
              </a:spcBef>
              <a:spcAft>
                <a:spcPts val="0"/>
              </a:spcAft>
              <a:buSzPts val="1104"/>
              <a:buNone/>
              <a:defRPr sz="1200">
                <a:solidFill>
                  <a:srgbClr val="888888"/>
                </a:solidFill>
              </a:defRPr>
            </a:lvl3pPr>
            <a:lvl4pPr marL="1828800" lvl="3" indent="-228600" algn="l">
              <a:spcBef>
                <a:spcPts val="600"/>
              </a:spcBef>
              <a:spcAft>
                <a:spcPts val="0"/>
              </a:spcAft>
              <a:buSzPts val="966"/>
              <a:buNone/>
              <a:defRPr sz="1050">
                <a:solidFill>
                  <a:srgbClr val="888888"/>
                </a:solidFill>
              </a:defRPr>
            </a:lvl4pPr>
            <a:lvl5pPr marL="2286000" lvl="4" indent="-228600" algn="l">
              <a:spcBef>
                <a:spcPts val="600"/>
              </a:spcBef>
              <a:spcAft>
                <a:spcPts val="0"/>
              </a:spcAft>
              <a:buSzPts val="966"/>
              <a:buNone/>
              <a:defRPr sz="1050">
                <a:solidFill>
                  <a:srgbClr val="888888"/>
                </a:solidFill>
              </a:defRPr>
            </a:lvl5pPr>
            <a:lvl6pPr marL="2743200" lvl="5" indent="-228600" algn="l">
              <a:spcBef>
                <a:spcPts val="600"/>
              </a:spcBef>
              <a:spcAft>
                <a:spcPts val="0"/>
              </a:spcAft>
              <a:buSzPts val="966"/>
              <a:buNone/>
              <a:defRPr sz="1050">
                <a:solidFill>
                  <a:srgbClr val="888888"/>
                </a:solidFill>
              </a:defRPr>
            </a:lvl6pPr>
            <a:lvl7pPr marL="3200400" lvl="6" indent="-228600" algn="l">
              <a:spcBef>
                <a:spcPts val="600"/>
              </a:spcBef>
              <a:spcAft>
                <a:spcPts val="0"/>
              </a:spcAft>
              <a:buSzPts val="966"/>
              <a:buNone/>
              <a:defRPr sz="1050">
                <a:solidFill>
                  <a:srgbClr val="888888"/>
                </a:solidFill>
              </a:defRPr>
            </a:lvl7pPr>
            <a:lvl8pPr marL="3657600" lvl="7" indent="-228600" algn="l">
              <a:spcBef>
                <a:spcPts val="600"/>
              </a:spcBef>
              <a:spcAft>
                <a:spcPts val="0"/>
              </a:spcAft>
              <a:buSzPts val="966"/>
              <a:buNone/>
              <a:defRPr sz="1050">
                <a:solidFill>
                  <a:srgbClr val="888888"/>
                </a:solidFill>
              </a:defRPr>
            </a:lvl8pPr>
            <a:lvl9pPr marL="4114800" lvl="8" indent="-228600" algn="l">
              <a:spcBef>
                <a:spcPts val="600"/>
              </a:spcBef>
              <a:spcAft>
                <a:spcPts val="600"/>
              </a:spcAft>
              <a:buSzPts val="966"/>
              <a:buNone/>
              <a:defRPr sz="1050">
                <a:solidFill>
                  <a:srgbClr val="888888"/>
                </a:solidFill>
              </a:defRPr>
            </a:lvl9pPr>
          </a:lstStyle>
          <a:p>
            <a:endParaRPr/>
          </a:p>
        </p:txBody>
      </p:sp>
      <p:sp>
        <p:nvSpPr>
          <p:cNvPr id="112" name="Google Shape;112;p62"/>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62"/>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62"/>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fld id="{00000000-1234-1234-1234-123412341234}" type="slidenum">
              <a:rPr lang="en-US" smtClean="0"/>
              <a:pPr/>
              <a:t>‹#›</a:t>
            </a:fld>
            <a:endParaRPr lang="en-US"/>
          </a:p>
        </p:txBody>
      </p:sp>
      <p:sp>
        <p:nvSpPr>
          <p:cNvPr id="115" name="Google Shape;115;p62"/>
          <p:cNvSpPr>
            <a:spLocks noGrp="1"/>
          </p:cNvSpPr>
          <p:nvPr>
            <p:ph type="pic" idx="2"/>
          </p:nvPr>
        </p:nvSpPr>
        <p:spPr>
          <a:xfrm>
            <a:off x="251176"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16" name="Google Shape;116;p62"/>
          <p:cNvSpPr>
            <a:spLocks noGrp="1"/>
          </p:cNvSpPr>
          <p:nvPr>
            <p:ph type="pic" idx="3"/>
          </p:nvPr>
        </p:nvSpPr>
        <p:spPr>
          <a:xfrm>
            <a:off x="8124340" y="5900200"/>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563922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117"/>
        <p:cNvGrpSpPr/>
        <p:nvPr/>
      </p:nvGrpSpPr>
      <p:grpSpPr>
        <a:xfrm>
          <a:off x="0" y="0"/>
          <a:ext cx="0" cy="0"/>
          <a:chOff x="0" y="0"/>
          <a:chExt cx="0" cy="0"/>
        </a:xfrm>
      </p:grpSpPr>
      <p:sp>
        <p:nvSpPr>
          <p:cNvPr id="118" name="Google Shape;118;p63"/>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63"/>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63"/>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121" name="Google Shape;121;p63"/>
          <p:cNvSpPr>
            <a:spLocks noGrp="1"/>
          </p:cNvSpPr>
          <p:nvPr>
            <p:ph type="pic" idx="2"/>
          </p:nvPr>
        </p:nvSpPr>
        <p:spPr>
          <a:xfrm>
            <a:off x="251176"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2" name="Google Shape;122;p63"/>
          <p:cNvSpPr>
            <a:spLocks noGrp="1"/>
          </p:cNvSpPr>
          <p:nvPr>
            <p:ph type="pic" idx="3"/>
          </p:nvPr>
        </p:nvSpPr>
        <p:spPr>
          <a:xfrm>
            <a:off x="8124340" y="5900200"/>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3" name="Google Shape;123;p63"/>
          <p:cNvSpPr/>
          <p:nvPr/>
        </p:nvSpPr>
        <p:spPr>
          <a:xfrm>
            <a:off x="448093" y="599726"/>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 name="Google Shape;124;p63"/>
          <p:cNvSpPr txBox="1">
            <a:spLocks noGrp="1"/>
          </p:cNvSpPr>
          <p:nvPr>
            <p:ph type="title"/>
          </p:nvPr>
        </p:nvSpPr>
        <p:spPr>
          <a:xfrm>
            <a:off x="581193" y="687476"/>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56079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125"/>
        <p:cNvGrpSpPr/>
        <p:nvPr/>
      </p:nvGrpSpPr>
      <p:grpSpPr>
        <a:xfrm>
          <a:off x="0" y="0"/>
          <a:ext cx="0" cy="0"/>
          <a:chOff x="0" y="0"/>
          <a:chExt cx="0" cy="0"/>
        </a:xfrm>
      </p:grpSpPr>
      <p:sp>
        <p:nvSpPr>
          <p:cNvPr id="126" name="Google Shape;126;p64"/>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64"/>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64"/>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129" name="Google Shape;129;p64"/>
          <p:cNvSpPr>
            <a:spLocks noGrp="1"/>
          </p:cNvSpPr>
          <p:nvPr>
            <p:ph type="pic" idx="2"/>
          </p:nvPr>
        </p:nvSpPr>
        <p:spPr>
          <a:xfrm>
            <a:off x="251176"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30" name="Google Shape;130;p64"/>
          <p:cNvSpPr>
            <a:spLocks noGrp="1"/>
          </p:cNvSpPr>
          <p:nvPr>
            <p:ph type="pic" idx="3"/>
          </p:nvPr>
        </p:nvSpPr>
        <p:spPr>
          <a:xfrm>
            <a:off x="8124340" y="5900200"/>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1359576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31"/>
        <p:cNvGrpSpPr/>
        <p:nvPr/>
      </p:nvGrpSpPr>
      <p:grpSpPr>
        <a:xfrm>
          <a:off x="0" y="0"/>
          <a:ext cx="0" cy="0"/>
          <a:chOff x="0" y="0"/>
          <a:chExt cx="0" cy="0"/>
        </a:xfrm>
      </p:grpSpPr>
      <p:sp>
        <p:nvSpPr>
          <p:cNvPr id="132" name="Google Shape;132;p65"/>
          <p:cNvSpPr/>
          <p:nvPr/>
        </p:nvSpPr>
        <p:spPr>
          <a:xfrm>
            <a:off x="335863" y="5141973"/>
            <a:ext cx="8473650" cy="127470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3" name="Google Shape;133;p65"/>
          <p:cNvSpPr txBox="1">
            <a:spLocks noGrp="1"/>
          </p:cNvSpPr>
          <p:nvPr>
            <p:ph type="title"/>
          </p:nvPr>
        </p:nvSpPr>
        <p:spPr>
          <a:xfrm>
            <a:off x="435894" y="5262296"/>
            <a:ext cx="3682084" cy="689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D58AC"/>
              </a:buClr>
              <a:buSzPts val="1500"/>
              <a:buFont typeface="Gill Sans"/>
              <a:buNone/>
              <a:defRPr sz="1500" b="0">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65"/>
          <p:cNvSpPr txBox="1">
            <a:spLocks noGrp="1"/>
          </p:cNvSpPr>
          <p:nvPr>
            <p:ph type="body" idx="1"/>
          </p:nvPr>
        </p:nvSpPr>
        <p:spPr>
          <a:xfrm>
            <a:off x="335862" y="601200"/>
            <a:ext cx="8469630" cy="4204800"/>
          </a:xfrm>
          <a:prstGeom prst="rect">
            <a:avLst/>
          </a:prstGeom>
          <a:noFill/>
          <a:ln>
            <a:noFill/>
          </a:ln>
        </p:spPr>
        <p:txBody>
          <a:bodyPr spcFirstLastPara="1" wrap="square" lIns="91425" tIns="45700" rIns="91425" bIns="45700" anchor="ctr" anchorCtr="0">
            <a:normAutofit/>
          </a:bodyPr>
          <a:lstStyle>
            <a:lvl1pPr marL="457200" lvl="0" indent="-316230" algn="l">
              <a:spcBef>
                <a:spcPts val="300"/>
              </a:spcBef>
              <a:spcAft>
                <a:spcPts val="0"/>
              </a:spcAft>
              <a:buSzPts val="1380"/>
              <a:buChar char="◼"/>
              <a:defRPr sz="1500">
                <a:solidFill>
                  <a:schemeClr val="dk2"/>
                </a:solidFill>
              </a:defRPr>
            </a:lvl1pPr>
            <a:lvl2pPr marL="914400" lvl="1" indent="-307467" algn="l">
              <a:spcBef>
                <a:spcPts val="600"/>
              </a:spcBef>
              <a:spcAft>
                <a:spcPts val="0"/>
              </a:spcAft>
              <a:buSzPts val="1242"/>
              <a:buChar char="◼"/>
              <a:defRPr sz="1350">
                <a:solidFill>
                  <a:schemeClr val="dk2"/>
                </a:solidFill>
              </a:defRPr>
            </a:lvl2pPr>
            <a:lvl3pPr marL="1371600" lvl="2" indent="-298703" algn="l">
              <a:spcBef>
                <a:spcPts val="600"/>
              </a:spcBef>
              <a:spcAft>
                <a:spcPts val="0"/>
              </a:spcAft>
              <a:buSzPts val="1104"/>
              <a:buChar char="◼"/>
              <a:defRPr sz="1200">
                <a:solidFill>
                  <a:schemeClr val="dk2"/>
                </a:solidFill>
              </a:defRPr>
            </a:lvl3pPr>
            <a:lvl4pPr marL="1828800" lvl="3" indent="-289941" algn="l">
              <a:spcBef>
                <a:spcPts val="600"/>
              </a:spcBef>
              <a:spcAft>
                <a:spcPts val="0"/>
              </a:spcAft>
              <a:buSzPts val="966"/>
              <a:buChar char="◼"/>
              <a:defRPr sz="1050">
                <a:solidFill>
                  <a:schemeClr val="dk2"/>
                </a:solidFill>
              </a:defRPr>
            </a:lvl4pPr>
            <a:lvl5pPr marL="2286000" lvl="4" indent="-289941" algn="l">
              <a:spcBef>
                <a:spcPts val="600"/>
              </a:spcBef>
              <a:spcAft>
                <a:spcPts val="0"/>
              </a:spcAft>
              <a:buSzPts val="966"/>
              <a:buChar char="◼"/>
              <a:defRPr sz="1050">
                <a:solidFill>
                  <a:schemeClr val="dk2"/>
                </a:solidFill>
              </a:defRPr>
            </a:lvl5pPr>
            <a:lvl6pPr marL="2743200" lvl="5" indent="-289941" algn="l">
              <a:spcBef>
                <a:spcPts val="600"/>
              </a:spcBef>
              <a:spcAft>
                <a:spcPts val="0"/>
              </a:spcAft>
              <a:buSzPts val="966"/>
              <a:buChar char="◼"/>
              <a:defRPr sz="1050">
                <a:solidFill>
                  <a:schemeClr val="dk2"/>
                </a:solidFill>
              </a:defRPr>
            </a:lvl6pPr>
            <a:lvl7pPr marL="3200400" lvl="6" indent="-289941" algn="l">
              <a:spcBef>
                <a:spcPts val="600"/>
              </a:spcBef>
              <a:spcAft>
                <a:spcPts val="0"/>
              </a:spcAft>
              <a:buSzPts val="966"/>
              <a:buChar char="◼"/>
              <a:defRPr sz="1050">
                <a:solidFill>
                  <a:schemeClr val="dk2"/>
                </a:solidFill>
              </a:defRPr>
            </a:lvl7pPr>
            <a:lvl8pPr marL="3657600" lvl="7" indent="-289940" algn="l">
              <a:spcBef>
                <a:spcPts val="600"/>
              </a:spcBef>
              <a:spcAft>
                <a:spcPts val="0"/>
              </a:spcAft>
              <a:buSzPts val="966"/>
              <a:buChar char="◼"/>
              <a:defRPr sz="1050">
                <a:solidFill>
                  <a:schemeClr val="dk2"/>
                </a:solidFill>
              </a:defRPr>
            </a:lvl8pPr>
            <a:lvl9pPr marL="4114800" lvl="8" indent="-289940" algn="l">
              <a:spcBef>
                <a:spcPts val="600"/>
              </a:spcBef>
              <a:spcAft>
                <a:spcPts val="600"/>
              </a:spcAft>
              <a:buSzPts val="966"/>
              <a:buChar char="◼"/>
              <a:defRPr sz="1050">
                <a:solidFill>
                  <a:schemeClr val="dk2"/>
                </a:solidFill>
              </a:defRPr>
            </a:lvl9pPr>
          </a:lstStyle>
          <a:p>
            <a:endParaRPr/>
          </a:p>
        </p:txBody>
      </p:sp>
      <p:sp>
        <p:nvSpPr>
          <p:cNvPr id="135" name="Google Shape;135;p65"/>
          <p:cNvSpPr txBox="1">
            <a:spLocks noGrp="1"/>
          </p:cNvSpPr>
          <p:nvPr>
            <p:ph type="body" idx="2"/>
          </p:nvPr>
        </p:nvSpPr>
        <p:spPr>
          <a:xfrm>
            <a:off x="4305619" y="5262299"/>
            <a:ext cx="4402490" cy="689515"/>
          </a:xfrm>
          <a:prstGeom prst="rect">
            <a:avLst/>
          </a:prstGeom>
          <a:noFill/>
          <a:ln>
            <a:noFill/>
          </a:ln>
        </p:spPr>
        <p:txBody>
          <a:bodyPr spcFirstLastPara="1" wrap="square" lIns="91425" tIns="45700" rIns="91425" bIns="45700" anchor="ctr" anchorCtr="0">
            <a:normAutofit/>
          </a:bodyPr>
          <a:lstStyle>
            <a:lvl1pPr marL="457200" lvl="0" indent="-228600" algn="r">
              <a:spcBef>
                <a:spcPts val="165"/>
              </a:spcBef>
              <a:spcAft>
                <a:spcPts val="0"/>
              </a:spcAft>
              <a:buSzPts val="759"/>
              <a:buNone/>
              <a:defRPr sz="825">
                <a:solidFill>
                  <a:schemeClr val="lt1"/>
                </a:solidFill>
              </a:defRPr>
            </a:lvl1pPr>
            <a:lvl2pPr marL="914400" lvl="1" indent="-228600" algn="l">
              <a:spcBef>
                <a:spcPts val="600"/>
              </a:spcBef>
              <a:spcAft>
                <a:spcPts val="0"/>
              </a:spcAft>
              <a:buSzPts val="759"/>
              <a:buNone/>
              <a:defRPr sz="825"/>
            </a:lvl2pPr>
            <a:lvl3pPr marL="1371600" lvl="2" indent="-228600" algn="l">
              <a:spcBef>
                <a:spcPts val="600"/>
              </a:spcBef>
              <a:spcAft>
                <a:spcPts val="0"/>
              </a:spcAft>
              <a:buSzPts val="690"/>
              <a:buNone/>
              <a:defRPr sz="750"/>
            </a:lvl3pPr>
            <a:lvl4pPr marL="1828800" lvl="3" indent="-228600" algn="l">
              <a:spcBef>
                <a:spcPts val="600"/>
              </a:spcBef>
              <a:spcAft>
                <a:spcPts val="0"/>
              </a:spcAft>
              <a:buSzPts val="621"/>
              <a:buNone/>
              <a:defRPr sz="675"/>
            </a:lvl4pPr>
            <a:lvl5pPr marL="2286000" lvl="4" indent="-228600" algn="l">
              <a:spcBef>
                <a:spcPts val="600"/>
              </a:spcBef>
              <a:spcAft>
                <a:spcPts val="0"/>
              </a:spcAft>
              <a:buSzPts val="621"/>
              <a:buNone/>
              <a:defRPr sz="675"/>
            </a:lvl5pPr>
            <a:lvl6pPr marL="2743200" lvl="5" indent="-228600" algn="l">
              <a:spcBef>
                <a:spcPts val="600"/>
              </a:spcBef>
              <a:spcAft>
                <a:spcPts val="0"/>
              </a:spcAft>
              <a:buSzPts val="621"/>
              <a:buNone/>
              <a:defRPr sz="675"/>
            </a:lvl6pPr>
            <a:lvl7pPr marL="3200400" lvl="6" indent="-228600" algn="l">
              <a:spcBef>
                <a:spcPts val="600"/>
              </a:spcBef>
              <a:spcAft>
                <a:spcPts val="0"/>
              </a:spcAft>
              <a:buSzPts val="621"/>
              <a:buNone/>
              <a:defRPr sz="675"/>
            </a:lvl7pPr>
            <a:lvl8pPr marL="3657600" lvl="7" indent="-228600" algn="l">
              <a:spcBef>
                <a:spcPts val="600"/>
              </a:spcBef>
              <a:spcAft>
                <a:spcPts val="0"/>
              </a:spcAft>
              <a:buSzPts val="621"/>
              <a:buNone/>
              <a:defRPr sz="675"/>
            </a:lvl8pPr>
            <a:lvl9pPr marL="4114800" lvl="8" indent="-228600" algn="l">
              <a:spcBef>
                <a:spcPts val="600"/>
              </a:spcBef>
              <a:spcAft>
                <a:spcPts val="600"/>
              </a:spcAft>
              <a:buSzPts val="621"/>
              <a:buNone/>
              <a:defRPr sz="675"/>
            </a:lvl9pPr>
          </a:lstStyle>
          <a:p>
            <a:endParaRPr/>
          </a:p>
        </p:txBody>
      </p:sp>
      <p:sp>
        <p:nvSpPr>
          <p:cNvPr id="136" name="Google Shape;136;p65"/>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65"/>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65"/>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fld id="{00000000-1234-1234-1234-123412341234}" type="slidenum">
              <a:rPr lang="en-US" smtClean="0"/>
              <a:pPr/>
              <a:t>‹#›</a:t>
            </a:fld>
            <a:endParaRPr lang="en-US"/>
          </a:p>
        </p:txBody>
      </p:sp>
      <p:sp>
        <p:nvSpPr>
          <p:cNvPr id="139" name="Google Shape;139;p65"/>
          <p:cNvSpPr>
            <a:spLocks noGrp="1"/>
          </p:cNvSpPr>
          <p:nvPr>
            <p:ph type="pic" idx="3"/>
          </p:nvPr>
        </p:nvSpPr>
        <p:spPr>
          <a:xfrm>
            <a:off x="251176"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40" name="Google Shape;140;p65"/>
          <p:cNvSpPr>
            <a:spLocks noGrp="1"/>
          </p:cNvSpPr>
          <p:nvPr>
            <p:ph type="pic" idx="4"/>
          </p:nvPr>
        </p:nvSpPr>
        <p:spPr>
          <a:xfrm>
            <a:off x="8124340" y="5900200"/>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950163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41"/>
        <p:cNvGrpSpPr/>
        <p:nvPr/>
      </p:nvGrpSpPr>
      <p:grpSpPr>
        <a:xfrm>
          <a:off x="0" y="0"/>
          <a:ext cx="0" cy="0"/>
          <a:chOff x="0" y="0"/>
          <a:chExt cx="0" cy="0"/>
        </a:xfrm>
      </p:grpSpPr>
      <p:sp>
        <p:nvSpPr>
          <p:cNvPr id="142" name="Google Shape;142;p66"/>
          <p:cNvSpPr txBox="1">
            <a:spLocks noGrp="1"/>
          </p:cNvSpPr>
          <p:nvPr>
            <p:ph type="title"/>
          </p:nvPr>
        </p:nvSpPr>
        <p:spPr>
          <a:xfrm>
            <a:off x="435895" y="4693389"/>
            <a:ext cx="8272212"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1800"/>
              <a:buFont typeface="Gill Sans"/>
              <a:buNone/>
              <a:defRPr sz="1800" b="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66"/>
          <p:cNvSpPr>
            <a:spLocks noGrp="1"/>
          </p:cNvSpPr>
          <p:nvPr>
            <p:ph type="pic" idx="2"/>
          </p:nvPr>
        </p:nvSpPr>
        <p:spPr>
          <a:xfrm>
            <a:off x="335863" y="599725"/>
            <a:ext cx="8468144" cy="3557252"/>
          </a:xfrm>
          <a:prstGeom prst="rect">
            <a:avLst/>
          </a:prstGeom>
          <a:noFill/>
          <a:ln>
            <a:noFill/>
          </a:ln>
        </p:spPr>
        <p:txBody>
          <a:bodyPr spcFirstLastPara="1" wrap="square" lIns="91425" tIns="45700" rIns="91425" bIns="45700" anchor="t" anchorCtr="0">
            <a:normAutofit/>
          </a:bodyPr>
          <a:lstStyle>
            <a:lvl1pPr marR="0" lvl="0" algn="ctr" rtl="0">
              <a:spcBef>
                <a:spcPts val="24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1pPr>
            <a:lvl2pPr marR="0" lvl="1"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9pPr>
          </a:lstStyle>
          <a:p>
            <a:endParaRPr/>
          </a:p>
        </p:txBody>
      </p:sp>
      <p:sp>
        <p:nvSpPr>
          <p:cNvPr id="144" name="Google Shape;144;p66"/>
          <p:cNvSpPr txBox="1">
            <a:spLocks noGrp="1"/>
          </p:cNvSpPr>
          <p:nvPr>
            <p:ph type="body" idx="1"/>
          </p:nvPr>
        </p:nvSpPr>
        <p:spPr>
          <a:xfrm>
            <a:off x="435895" y="5260130"/>
            <a:ext cx="8272213" cy="598671"/>
          </a:xfrm>
          <a:prstGeom prst="rect">
            <a:avLst/>
          </a:prstGeom>
          <a:noFill/>
          <a:ln>
            <a:noFill/>
          </a:ln>
        </p:spPr>
        <p:txBody>
          <a:bodyPr spcFirstLastPara="1" wrap="square" lIns="91425" tIns="45700" rIns="91425" bIns="45700" anchor="ctr" anchorCtr="0">
            <a:normAutofit/>
          </a:bodyPr>
          <a:lstStyle>
            <a:lvl1pPr marL="457200" lvl="0" indent="-228600" algn="l">
              <a:spcBef>
                <a:spcPts val="180"/>
              </a:spcBef>
              <a:spcAft>
                <a:spcPts val="0"/>
              </a:spcAft>
              <a:buSzPts val="828"/>
              <a:buNone/>
              <a:defRPr sz="900"/>
            </a:lvl1pPr>
            <a:lvl2pPr marL="914400" lvl="1" indent="-228600" algn="l">
              <a:spcBef>
                <a:spcPts val="600"/>
              </a:spcBef>
              <a:spcAft>
                <a:spcPts val="0"/>
              </a:spcAft>
              <a:buSzPts val="828"/>
              <a:buNone/>
              <a:defRPr sz="900"/>
            </a:lvl2pPr>
            <a:lvl3pPr marL="1371600" lvl="2" indent="-228600" algn="l">
              <a:spcBef>
                <a:spcPts val="600"/>
              </a:spcBef>
              <a:spcAft>
                <a:spcPts val="0"/>
              </a:spcAft>
              <a:buSzPts val="690"/>
              <a:buNone/>
              <a:defRPr sz="750"/>
            </a:lvl3pPr>
            <a:lvl4pPr marL="1828800" lvl="3" indent="-228600" algn="l">
              <a:spcBef>
                <a:spcPts val="600"/>
              </a:spcBef>
              <a:spcAft>
                <a:spcPts val="0"/>
              </a:spcAft>
              <a:buSzPts val="621"/>
              <a:buNone/>
              <a:defRPr sz="675"/>
            </a:lvl4pPr>
            <a:lvl5pPr marL="2286000" lvl="4" indent="-228600" algn="l">
              <a:spcBef>
                <a:spcPts val="600"/>
              </a:spcBef>
              <a:spcAft>
                <a:spcPts val="0"/>
              </a:spcAft>
              <a:buSzPts val="621"/>
              <a:buNone/>
              <a:defRPr sz="675"/>
            </a:lvl5pPr>
            <a:lvl6pPr marL="2743200" lvl="5" indent="-228600" algn="l">
              <a:spcBef>
                <a:spcPts val="600"/>
              </a:spcBef>
              <a:spcAft>
                <a:spcPts val="0"/>
              </a:spcAft>
              <a:buSzPts val="621"/>
              <a:buNone/>
              <a:defRPr sz="675"/>
            </a:lvl6pPr>
            <a:lvl7pPr marL="3200400" lvl="6" indent="-228600" algn="l">
              <a:spcBef>
                <a:spcPts val="600"/>
              </a:spcBef>
              <a:spcAft>
                <a:spcPts val="0"/>
              </a:spcAft>
              <a:buSzPts val="621"/>
              <a:buNone/>
              <a:defRPr sz="675"/>
            </a:lvl7pPr>
            <a:lvl8pPr marL="3657600" lvl="7" indent="-228600" algn="l">
              <a:spcBef>
                <a:spcPts val="600"/>
              </a:spcBef>
              <a:spcAft>
                <a:spcPts val="0"/>
              </a:spcAft>
              <a:buSzPts val="621"/>
              <a:buNone/>
              <a:defRPr sz="675"/>
            </a:lvl8pPr>
            <a:lvl9pPr marL="4114800" lvl="8" indent="-228600" algn="l">
              <a:spcBef>
                <a:spcPts val="600"/>
              </a:spcBef>
              <a:spcAft>
                <a:spcPts val="600"/>
              </a:spcAft>
              <a:buSzPts val="621"/>
              <a:buNone/>
              <a:defRPr sz="675"/>
            </a:lvl9pPr>
          </a:lstStyle>
          <a:p>
            <a:endParaRPr/>
          </a:p>
        </p:txBody>
      </p:sp>
      <p:sp>
        <p:nvSpPr>
          <p:cNvPr id="145" name="Google Shape;145;p66"/>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66"/>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66"/>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148" name="Google Shape;148;p66"/>
          <p:cNvSpPr>
            <a:spLocks noGrp="1"/>
          </p:cNvSpPr>
          <p:nvPr>
            <p:ph type="pic" idx="3"/>
          </p:nvPr>
        </p:nvSpPr>
        <p:spPr>
          <a:xfrm>
            <a:off x="251176"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49" name="Google Shape;149;p66"/>
          <p:cNvSpPr>
            <a:spLocks noGrp="1"/>
          </p:cNvSpPr>
          <p:nvPr>
            <p:ph type="pic" idx="4"/>
          </p:nvPr>
        </p:nvSpPr>
        <p:spPr>
          <a:xfrm>
            <a:off x="8124340" y="5900200"/>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2212051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150"/>
        <p:cNvGrpSpPr/>
        <p:nvPr/>
      </p:nvGrpSpPr>
      <p:grpSpPr>
        <a:xfrm>
          <a:off x="0" y="0"/>
          <a:ext cx="0" cy="0"/>
          <a:chOff x="0" y="0"/>
          <a:chExt cx="0" cy="0"/>
        </a:xfrm>
      </p:grpSpPr>
      <p:sp>
        <p:nvSpPr>
          <p:cNvPr id="151" name="Google Shape;151;p67"/>
          <p:cNvSpPr txBox="1">
            <a:spLocks noGrp="1"/>
          </p:cNvSpPr>
          <p:nvPr>
            <p:ph type="body" idx="1"/>
          </p:nvPr>
        </p:nvSpPr>
        <p:spPr>
          <a:xfrm rot="5400000">
            <a:off x="2408299" y="-303848"/>
            <a:ext cx="4335538" cy="7989752"/>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22072" algn="l">
              <a:spcBef>
                <a:spcPts val="600"/>
              </a:spcBef>
              <a:spcAft>
                <a:spcPts val="0"/>
              </a:spcAft>
              <a:buSzPts val="1472"/>
              <a:buChar char="◼"/>
              <a:defRPr/>
            </a:lvl2pPr>
            <a:lvl3pPr marL="1371600" lvl="2" indent="-310388" algn="l">
              <a:spcBef>
                <a:spcPts val="600"/>
              </a:spcBef>
              <a:spcAft>
                <a:spcPts val="0"/>
              </a:spcAft>
              <a:buSzPts val="1288"/>
              <a:buChar char="◼"/>
              <a:defRPr/>
            </a:lvl3pPr>
            <a:lvl4pPr marL="1828800" lvl="3" indent="-298703" algn="l">
              <a:spcBef>
                <a:spcPts val="600"/>
              </a:spcBef>
              <a:spcAft>
                <a:spcPts val="0"/>
              </a:spcAft>
              <a:buSzPts val="1104"/>
              <a:buChar char="◼"/>
              <a:defRPr/>
            </a:lvl4pPr>
            <a:lvl5pPr marL="2286000" lvl="4" indent="-298704" algn="l">
              <a:spcBef>
                <a:spcPts val="600"/>
              </a:spcBef>
              <a:spcAft>
                <a:spcPts val="0"/>
              </a:spcAft>
              <a:buSzPts val="1104"/>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52" name="Google Shape;152;p67"/>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67"/>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67"/>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155" name="Google Shape;155;p67"/>
          <p:cNvSpPr>
            <a:spLocks noGrp="1"/>
          </p:cNvSpPr>
          <p:nvPr>
            <p:ph type="pic" idx="2"/>
          </p:nvPr>
        </p:nvSpPr>
        <p:spPr>
          <a:xfrm>
            <a:off x="251176"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56" name="Google Shape;156;p67"/>
          <p:cNvSpPr>
            <a:spLocks noGrp="1"/>
          </p:cNvSpPr>
          <p:nvPr>
            <p:ph type="pic" idx="3"/>
          </p:nvPr>
        </p:nvSpPr>
        <p:spPr>
          <a:xfrm>
            <a:off x="8124340" y="5900200"/>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57" name="Google Shape;157;p67"/>
          <p:cNvSpPr/>
          <p:nvPr/>
        </p:nvSpPr>
        <p:spPr>
          <a:xfrm>
            <a:off x="448093" y="599726"/>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8" name="Google Shape;158;p67"/>
          <p:cNvSpPr txBox="1">
            <a:spLocks noGrp="1"/>
          </p:cNvSpPr>
          <p:nvPr>
            <p:ph type="title"/>
          </p:nvPr>
        </p:nvSpPr>
        <p:spPr>
          <a:xfrm>
            <a:off x="581193" y="687476"/>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360263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159"/>
        <p:cNvGrpSpPr/>
        <p:nvPr/>
      </p:nvGrpSpPr>
      <p:grpSpPr>
        <a:xfrm>
          <a:off x="0" y="0"/>
          <a:ext cx="0" cy="0"/>
          <a:chOff x="0" y="0"/>
          <a:chExt cx="0" cy="0"/>
        </a:xfrm>
      </p:grpSpPr>
      <p:sp>
        <p:nvSpPr>
          <p:cNvPr id="160" name="Google Shape;160;p68"/>
          <p:cNvSpPr/>
          <p:nvPr/>
        </p:nvSpPr>
        <p:spPr>
          <a:xfrm>
            <a:off x="6629402" y="599725"/>
            <a:ext cx="2180113" cy="581695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68"/>
          <p:cNvSpPr txBox="1">
            <a:spLocks noGrp="1"/>
          </p:cNvSpPr>
          <p:nvPr>
            <p:ph type="title"/>
          </p:nvPr>
        </p:nvSpPr>
        <p:spPr>
          <a:xfrm rot="5400000">
            <a:off x="4789427" y="2515703"/>
            <a:ext cx="5183073" cy="150312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68"/>
          <p:cNvSpPr txBox="1">
            <a:spLocks noGrp="1"/>
          </p:cNvSpPr>
          <p:nvPr>
            <p:ph type="body" idx="1"/>
          </p:nvPr>
        </p:nvSpPr>
        <p:spPr>
          <a:xfrm rot="5400000">
            <a:off x="950762" y="306160"/>
            <a:ext cx="5183073" cy="592220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63" name="Google Shape;163;p68"/>
          <p:cNvSpPr txBox="1">
            <a:spLocks noGrp="1"/>
          </p:cNvSpPr>
          <p:nvPr>
            <p:ph type="dt" idx="10"/>
          </p:nvPr>
        </p:nvSpPr>
        <p:spPr>
          <a:xfrm>
            <a:off x="6745256" y="5956140"/>
            <a:ext cx="996106"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68"/>
          <p:cNvSpPr txBox="1">
            <a:spLocks noGrp="1"/>
          </p:cNvSpPr>
          <p:nvPr>
            <p:ph type="ftr" idx="11"/>
          </p:nvPr>
        </p:nvSpPr>
        <p:spPr>
          <a:xfrm>
            <a:off x="581194" y="5951814"/>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68"/>
          <p:cNvSpPr txBox="1">
            <a:spLocks noGrp="1"/>
          </p:cNvSpPr>
          <p:nvPr>
            <p:ph type="sldNum" idx="12"/>
          </p:nvPr>
        </p:nvSpPr>
        <p:spPr>
          <a:xfrm>
            <a:off x="7834963" y="5956140"/>
            <a:ext cx="873146"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fld id="{00000000-1234-1234-1234-123412341234}" type="slidenum">
              <a:rPr lang="en-US" smtClean="0"/>
              <a:pPr/>
              <a:t>‹#›</a:t>
            </a:fld>
            <a:endParaRPr lang="en-US"/>
          </a:p>
        </p:txBody>
      </p:sp>
      <p:sp>
        <p:nvSpPr>
          <p:cNvPr id="166" name="Google Shape;166;p68"/>
          <p:cNvSpPr>
            <a:spLocks noGrp="1"/>
          </p:cNvSpPr>
          <p:nvPr>
            <p:ph type="pic" idx="2"/>
          </p:nvPr>
        </p:nvSpPr>
        <p:spPr>
          <a:xfrm>
            <a:off x="251176" y="5681499"/>
            <a:ext cx="760300"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67" name="Google Shape;167;p68"/>
          <p:cNvSpPr>
            <a:spLocks noGrp="1"/>
          </p:cNvSpPr>
          <p:nvPr>
            <p:ph type="pic" idx="3"/>
          </p:nvPr>
        </p:nvSpPr>
        <p:spPr>
          <a:xfrm>
            <a:off x="6152929" y="5900200"/>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35214923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1" type="titleOnly">
  <p:cSld name="Title Only 1">
    <p:spTree>
      <p:nvGrpSpPr>
        <p:cNvPr id="1" name="Shape 168"/>
        <p:cNvGrpSpPr/>
        <p:nvPr/>
      </p:nvGrpSpPr>
      <p:grpSpPr>
        <a:xfrm>
          <a:off x="0" y="0"/>
          <a:ext cx="0" cy="0"/>
          <a:chOff x="0" y="0"/>
          <a:chExt cx="0" cy="0"/>
        </a:xfrm>
      </p:grpSpPr>
      <p:sp>
        <p:nvSpPr>
          <p:cNvPr id="169" name="Google Shape;169;gdca689abcd_0_100"/>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0" name="Google Shape;170;gdca689abcd_0_100"/>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1" name="Google Shape;171;gdca689abcd_0_100"/>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2" name="Google Shape;172;gdca689abcd_0_100"/>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04539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7"/>
        <p:cNvGrpSpPr/>
        <p:nvPr/>
      </p:nvGrpSpPr>
      <p:grpSpPr>
        <a:xfrm>
          <a:off x="0" y="0"/>
          <a:ext cx="0" cy="0"/>
          <a:chOff x="0" y="0"/>
          <a:chExt cx="0" cy="0"/>
        </a:xfrm>
      </p:grpSpPr>
      <p:sp>
        <p:nvSpPr>
          <p:cNvPr id="28" name="Google Shape;28;p46"/>
          <p:cNvSpPr/>
          <p:nvPr/>
        </p:nvSpPr>
        <p:spPr>
          <a:xfrm>
            <a:off x="448093" y="599726"/>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 name="Google Shape;29;p46"/>
          <p:cNvSpPr txBox="1">
            <a:spLocks noGrp="1"/>
          </p:cNvSpPr>
          <p:nvPr>
            <p:ph type="title"/>
          </p:nvPr>
        </p:nvSpPr>
        <p:spPr>
          <a:xfrm>
            <a:off x="581193" y="687476"/>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6"/>
          <p:cNvSpPr txBox="1">
            <a:spLocks noGrp="1"/>
          </p:cNvSpPr>
          <p:nvPr>
            <p:ph type="body" idx="1"/>
          </p:nvPr>
        </p:nvSpPr>
        <p:spPr>
          <a:xfrm>
            <a:off x="581193" y="1616273"/>
            <a:ext cx="7989752" cy="4335539"/>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31" name="Google Shape;31;p46"/>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6"/>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6"/>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34" name="Google Shape;34;p46"/>
          <p:cNvSpPr>
            <a:spLocks noGrp="1"/>
          </p:cNvSpPr>
          <p:nvPr>
            <p:ph type="pic" idx="2"/>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15746388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1" type="obj">
  <p:cSld name="Title and Content 1">
    <p:spTree>
      <p:nvGrpSpPr>
        <p:cNvPr id="1" name="Shape 173"/>
        <p:cNvGrpSpPr/>
        <p:nvPr/>
      </p:nvGrpSpPr>
      <p:grpSpPr>
        <a:xfrm>
          <a:off x="0" y="0"/>
          <a:ext cx="0" cy="0"/>
          <a:chOff x="0" y="0"/>
          <a:chExt cx="0" cy="0"/>
        </a:xfrm>
      </p:grpSpPr>
      <p:sp>
        <p:nvSpPr>
          <p:cNvPr id="174" name="Google Shape;174;gdca689abcd_0_105"/>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5" name="Google Shape;175;gdca689abcd_0_105"/>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600"/>
              </a:spcBef>
              <a:spcAft>
                <a:spcPts val="0"/>
              </a:spcAft>
              <a:buClr>
                <a:schemeClr val="dk1"/>
              </a:buClr>
              <a:buSzPts val="1800"/>
              <a:buChar char="◼"/>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176" name="Google Shape;176;gdca689abcd_0_105"/>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7" name="Google Shape;177;gdca689abcd_0_105"/>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8" name="Google Shape;178;gdca689abcd_0_105"/>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25254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5"/>
        <p:cNvGrpSpPr/>
        <p:nvPr/>
      </p:nvGrpSpPr>
      <p:grpSpPr>
        <a:xfrm>
          <a:off x="0" y="0"/>
          <a:ext cx="0" cy="0"/>
          <a:chOff x="0" y="0"/>
          <a:chExt cx="0" cy="0"/>
        </a:xfrm>
      </p:grpSpPr>
      <p:sp>
        <p:nvSpPr>
          <p:cNvPr id="36" name="Google Shape;36;p53"/>
          <p:cNvSpPr/>
          <p:nvPr/>
        </p:nvSpPr>
        <p:spPr>
          <a:xfrm>
            <a:off x="452647" y="5565058"/>
            <a:ext cx="8238707" cy="83574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Google Shape;37;p53"/>
          <p:cNvSpPr txBox="1">
            <a:spLocks noGrp="1"/>
          </p:cNvSpPr>
          <p:nvPr>
            <p:ph type="title"/>
          </p:nvPr>
        </p:nvSpPr>
        <p:spPr>
          <a:xfrm>
            <a:off x="581194" y="3036573"/>
            <a:ext cx="7989751" cy="150484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Arial"/>
              <a:buNone/>
              <a:defRPr sz="3600" b="0" cap="none">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3"/>
          <p:cNvSpPr txBox="1">
            <a:spLocks noGrp="1"/>
          </p:cNvSpPr>
          <p:nvPr>
            <p:ph type="body" idx="1"/>
          </p:nvPr>
        </p:nvSpPr>
        <p:spPr>
          <a:xfrm>
            <a:off x="581194" y="4541417"/>
            <a:ext cx="7989751" cy="600556"/>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656"/>
              <a:buNone/>
              <a:defRPr sz="1800" cap="none">
                <a:solidFill>
                  <a:schemeClr val="accent2"/>
                </a:solidFill>
              </a:defRPr>
            </a:lvl1pPr>
            <a:lvl2pPr marL="914400" lvl="1" indent="-228600" algn="l">
              <a:spcBef>
                <a:spcPts val="600"/>
              </a:spcBef>
              <a:spcAft>
                <a:spcPts val="0"/>
              </a:spcAft>
              <a:buSzPts val="1656"/>
              <a:buNone/>
              <a:defRPr sz="1800">
                <a:solidFill>
                  <a:srgbClr val="888888"/>
                </a:solidFill>
              </a:defRPr>
            </a:lvl2pPr>
            <a:lvl3pPr marL="1371600" lvl="2" indent="-228600" algn="l">
              <a:spcBef>
                <a:spcPts val="600"/>
              </a:spcBef>
              <a:spcAft>
                <a:spcPts val="0"/>
              </a:spcAft>
              <a:buSzPts val="1472"/>
              <a:buNone/>
              <a:defRPr sz="1600">
                <a:solidFill>
                  <a:srgbClr val="888888"/>
                </a:solidFill>
              </a:defRPr>
            </a:lvl3pPr>
            <a:lvl4pPr marL="1828800" lvl="3" indent="-228600" algn="l">
              <a:spcBef>
                <a:spcPts val="600"/>
              </a:spcBef>
              <a:spcAft>
                <a:spcPts val="0"/>
              </a:spcAft>
              <a:buSzPts val="1288"/>
              <a:buNone/>
              <a:defRPr sz="1400">
                <a:solidFill>
                  <a:srgbClr val="888888"/>
                </a:solidFill>
              </a:defRPr>
            </a:lvl4pPr>
            <a:lvl5pPr marL="2286000" lvl="4" indent="-228600" algn="l">
              <a:spcBef>
                <a:spcPts val="600"/>
              </a:spcBef>
              <a:spcAft>
                <a:spcPts val="0"/>
              </a:spcAft>
              <a:buSzPts val="1288"/>
              <a:buNone/>
              <a:defRPr sz="1400">
                <a:solidFill>
                  <a:srgbClr val="888888"/>
                </a:solidFill>
              </a:defRPr>
            </a:lvl5pPr>
            <a:lvl6pPr marL="2743200" lvl="5" indent="-228600" algn="l">
              <a:spcBef>
                <a:spcPts val="600"/>
              </a:spcBef>
              <a:spcAft>
                <a:spcPts val="0"/>
              </a:spcAft>
              <a:buSzPts val="1288"/>
              <a:buNone/>
              <a:defRPr sz="1400">
                <a:solidFill>
                  <a:srgbClr val="888888"/>
                </a:solidFill>
              </a:defRPr>
            </a:lvl6pPr>
            <a:lvl7pPr marL="3200400" lvl="6" indent="-228600" algn="l">
              <a:spcBef>
                <a:spcPts val="600"/>
              </a:spcBef>
              <a:spcAft>
                <a:spcPts val="0"/>
              </a:spcAft>
              <a:buSzPts val="1288"/>
              <a:buNone/>
              <a:defRPr sz="1400">
                <a:solidFill>
                  <a:srgbClr val="888888"/>
                </a:solidFill>
              </a:defRPr>
            </a:lvl7pPr>
            <a:lvl8pPr marL="3657600" lvl="7" indent="-228600" algn="l">
              <a:spcBef>
                <a:spcPts val="600"/>
              </a:spcBef>
              <a:spcAft>
                <a:spcPts val="0"/>
              </a:spcAft>
              <a:buSzPts val="1288"/>
              <a:buNone/>
              <a:defRPr sz="1400">
                <a:solidFill>
                  <a:srgbClr val="888888"/>
                </a:solidFill>
              </a:defRPr>
            </a:lvl8pPr>
            <a:lvl9pPr marL="4114800" lvl="8" indent="-228600" algn="l">
              <a:spcBef>
                <a:spcPts val="600"/>
              </a:spcBef>
              <a:spcAft>
                <a:spcPts val="600"/>
              </a:spcAft>
              <a:buSzPts val="1288"/>
              <a:buNone/>
              <a:defRPr sz="1400">
                <a:solidFill>
                  <a:srgbClr val="888888"/>
                </a:solidFill>
              </a:defRPr>
            </a:lvl9pPr>
          </a:lstStyle>
          <a:p>
            <a:endParaRPr/>
          </a:p>
        </p:txBody>
      </p:sp>
      <p:sp>
        <p:nvSpPr>
          <p:cNvPr id="39" name="Google Shape;39;p53"/>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53"/>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3"/>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fld id="{00000000-1234-1234-1234-123412341234}" type="slidenum">
              <a:rPr lang="en-US" smtClean="0"/>
              <a:pPr/>
              <a:t>‹#›</a:t>
            </a:fld>
            <a:endParaRPr lang="en-US"/>
          </a:p>
        </p:txBody>
      </p:sp>
      <p:sp>
        <p:nvSpPr>
          <p:cNvPr id="42" name="Google Shape;42;p53"/>
          <p:cNvSpPr>
            <a:spLocks noGrp="1"/>
          </p:cNvSpPr>
          <p:nvPr>
            <p:ph type="pic" idx="2"/>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2763208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3"/>
        <p:cNvGrpSpPr/>
        <p:nvPr/>
      </p:nvGrpSpPr>
      <p:grpSpPr>
        <a:xfrm>
          <a:off x="0" y="0"/>
          <a:ext cx="0" cy="0"/>
          <a:chOff x="0" y="0"/>
          <a:chExt cx="0" cy="0"/>
        </a:xfrm>
      </p:grpSpPr>
      <p:sp>
        <p:nvSpPr>
          <p:cNvPr id="44" name="Google Shape;44;p54"/>
          <p:cNvSpPr txBox="1">
            <a:spLocks noGrp="1"/>
          </p:cNvSpPr>
          <p:nvPr>
            <p:ph type="body" idx="1"/>
          </p:nvPr>
        </p:nvSpPr>
        <p:spPr>
          <a:xfrm>
            <a:off x="581193" y="1523260"/>
            <a:ext cx="3899527" cy="4337790"/>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5" name="Google Shape;45;p54"/>
          <p:cNvSpPr txBox="1">
            <a:spLocks noGrp="1"/>
          </p:cNvSpPr>
          <p:nvPr>
            <p:ph type="body" idx="2"/>
          </p:nvPr>
        </p:nvSpPr>
        <p:spPr>
          <a:xfrm>
            <a:off x="4663282" y="1523261"/>
            <a:ext cx="3907662" cy="4337791"/>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6" name="Google Shape;46;p54"/>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4"/>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4"/>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49" name="Google Shape;49;p54"/>
          <p:cNvSpPr>
            <a:spLocks noGrp="1"/>
          </p:cNvSpPr>
          <p:nvPr>
            <p:ph type="pic" idx="3"/>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50" name="Google Shape;50;p54"/>
          <p:cNvSpPr/>
          <p:nvPr/>
        </p:nvSpPr>
        <p:spPr>
          <a:xfrm>
            <a:off x="448093" y="599726"/>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 name="Google Shape;51;p54"/>
          <p:cNvSpPr txBox="1">
            <a:spLocks noGrp="1"/>
          </p:cNvSpPr>
          <p:nvPr>
            <p:ph type="title"/>
          </p:nvPr>
        </p:nvSpPr>
        <p:spPr>
          <a:xfrm>
            <a:off x="581193" y="687476"/>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999436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2"/>
        <p:cNvGrpSpPr/>
        <p:nvPr/>
      </p:nvGrpSpPr>
      <p:grpSpPr>
        <a:xfrm>
          <a:off x="0" y="0"/>
          <a:ext cx="0" cy="0"/>
          <a:chOff x="0" y="0"/>
          <a:chExt cx="0" cy="0"/>
        </a:xfrm>
      </p:grpSpPr>
      <p:sp>
        <p:nvSpPr>
          <p:cNvPr id="53" name="Google Shape;53;p55"/>
          <p:cNvSpPr txBox="1">
            <a:spLocks noGrp="1"/>
          </p:cNvSpPr>
          <p:nvPr>
            <p:ph type="body" idx="1"/>
          </p:nvPr>
        </p:nvSpPr>
        <p:spPr>
          <a:xfrm>
            <a:off x="887220" y="1539745"/>
            <a:ext cx="3593500" cy="576262"/>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024"/>
              <a:buNone/>
              <a:defRPr sz="2200" b="0">
                <a:solidFill>
                  <a:schemeClr val="accent2"/>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54" name="Google Shape;54;p55"/>
          <p:cNvSpPr txBox="1">
            <a:spLocks noGrp="1"/>
          </p:cNvSpPr>
          <p:nvPr>
            <p:ph type="body" idx="2"/>
          </p:nvPr>
        </p:nvSpPr>
        <p:spPr>
          <a:xfrm>
            <a:off x="581193" y="2220243"/>
            <a:ext cx="3899527" cy="3640808"/>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55" name="Google Shape;55;p55"/>
          <p:cNvSpPr txBox="1">
            <a:spLocks noGrp="1"/>
          </p:cNvSpPr>
          <p:nvPr>
            <p:ph type="body" idx="3"/>
          </p:nvPr>
        </p:nvSpPr>
        <p:spPr>
          <a:xfrm>
            <a:off x="4969309" y="1539745"/>
            <a:ext cx="3601635" cy="576262"/>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024"/>
              <a:buNone/>
              <a:defRPr sz="2200" b="0">
                <a:solidFill>
                  <a:schemeClr val="accent2"/>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56" name="Google Shape;56;p55"/>
          <p:cNvSpPr txBox="1">
            <a:spLocks noGrp="1"/>
          </p:cNvSpPr>
          <p:nvPr>
            <p:ph type="body" idx="4"/>
          </p:nvPr>
        </p:nvSpPr>
        <p:spPr>
          <a:xfrm>
            <a:off x="4663282" y="2220243"/>
            <a:ext cx="3907662" cy="3640808"/>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57" name="Google Shape;57;p55"/>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5"/>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5"/>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60" name="Google Shape;60;p55"/>
          <p:cNvSpPr>
            <a:spLocks noGrp="1"/>
          </p:cNvSpPr>
          <p:nvPr>
            <p:ph type="pic" idx="5"/>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61" name="Google Shape;61;p55"/>
          <p:cNvSpPr/>
          <p:nvPr/>
        </p:nvSpPr>
        <p:spPr>
          <a:xfrm>
            <a:off x="448093" y="599726"/>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 name="Google Shape;62;p55"/>
          <p:cNvSpPr txBox="1">
            <a:spLocks noGrp="1"/>
          </p:cNvSpPr>
          <p:nvPr>
            <p:ph type="title"/>
          </p:nvPr>
        </p:nvSpPr>
        <p:spPr>
          <a:xfrm>
            <a:off x="581193" y="687476"/>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42141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63"/>
        <p:cNvGrpSpPr/>
        <p:nvPr/>
      </p:nvGrpSpPr>
      <p:grpSpPr>
        <a:xfrm>
          <a:off x="0" y="0"/>
          <a:ext cx="0" cy="0"/>
          <a:chOff x="0" y="0"/>
          <a:chExt cx="0" cy="0"/>
        </a:xfrm>
      </p:grpSpPr>
      <p:sp>
        <p:nvSpPr>
          <p:cNvPr id="64" name="Google Shape;64;p56"/>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56"/>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6"/>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67" name="Google Shape;67;p56"/>
          <p:cNvSpPr>
            <a:spLocks noGrp="1"/>
          </p:cNvSpPr>
          <p:nvPr>
            <p:ph type="pic" idx="2"/>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68" name="Google Shape;68;p56"/>
          <p:cNvSpPr/>
          <p:nvPr/>
        </p:nvSpPr>
        <p:spPr>
          <a:xfrm>
            <a:off x="448093" y="599726"/>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 name="Google Shape;69;p56"/>
          <p:cNvSpPr txBox="1">
            <a:spLocks noGrp="1"/>
          </p:cNvSpPr>
          <p:nvPr>
            <p:ph type="title"/>
          </p:nvPr>
        </p:nvSpPr>
        <p:spPr>
          <a:xfrm>
            <a:off x="581193" y="687476"/>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53003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0"/>
        <p:cNvGrpSpPr/>
        <p:nvPr/>
      </p:nvGrpSpPr>
      <p:grpSpPr>
        <a:xfrm>
          <a:off x="0" y="0"/>
          <a:ext cx="0" cy="0"/>
          <a:chOff x="0" y="0"/>
          <a:chExt cx="0" cy="0"/>
        </a:xfrm>
      </p:grpSpPr>
      <p:sp>
        <p:nvSpPr>
          <p:cNvPr id="71" name="Google Shape;71;p57"/>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7"/>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57"/>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74" name="Google Shape;74;p57"/>
          <p:cNvSpPr>
            <a:spLocks noGrp="1"/>
          </p:cNvSpPr>
          <p:nvPr>
            <p:ph type="pic" idx="2"/>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1738330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75"/>
        <p:cNvGrpSpPr/>
        <p:nvPr/>
      </p:nvGrpSpPr>
      <p:grpSpPr>
        <a:xfrm>
          <a:off x="0" y="0"/>
          <a:ext cx="0" cy="0"/>
          <a:chOff x="0" y="0"/>
          <a:chExt cx="0" cy="0"/>
        </a:xfrm>
      </p:grpSpPr>
      <p:sp>
        <p:nvSpPr>
          <p:cNvPr id="76" name="Google Shape;76;p58"/>
          <p:cNvSpPr/>
          <p:nvPr/>
        </p:nvSpPr>
        <p:spPr>
          <a:xfrm>
            <a:off x="452647" y="5141973"/>
            <a:ext cx="8238707" cy="127470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 name="Google Shape;77;p58"/>
          <p:cNvSpPr txBox="1">
            <a:spLocks noGrp="1"/>
          </p:cNvSpPr>
          <p:nvPr>
            <p:ph type="title"/>
          </p:nvPr>
        </p:nvSpPr>
        <p:spPr>
          <a:xfrm>
            <a:off x="581353" y="5262296"/>
            <a:ext cx="3536625" cy="689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D58AC"/>
              </a:buClr>
              <a:buSzPts val="2000"/>
              <a:buFont typeface="Arial"/>
              <a:buNone/>
              <a:defRPr sz="2000" b="0">
                <a:solidFill>
                  <a:srgbClr val="2D58AC"/>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8"/>
          <p:cNvSpPr txBox="1">
            <a:spLocks noGrp="1"/>
          </p:cNvSpPr>
          <p:nvPr>
            <p:ph type="body" idx="1"/>
          </p:nvPr>
        </p:nvSpPr>
        <p:spPr>
          <a:xfrm>
            <a:off x="446399" y="601200"/>
            <a:ext cx="8240400" cy="4204800"/>
          </a:xfrm>
          <a:prstGeom prst="rect">
            <a:avLst/>
          </a:prstGeom>
          <a:noFill/>
          <a:ln>
            <a:noFill/>
          </a:ln>
        </p:spPr>
        <p:txBody>
          <a:bodyPr spcFirstLastPara="1" wrap="square" lIns="91425" tIns="45700" rIns="91425" bIns="45700" anchor="ctr" anchorCtr="0">
            <a:normAutofit/>
          </a:bodyPr>
          <a:lstStyle>
            <a:lvl1pPr marL="457200" lvl="0" indent="-345440" algn="l">
              <a:spcBef>
                <a:spcPts val="400"/>
              </a:spcBef>
              <a:spcAft>
                <a:spcPts val="0"/>
              </a:spcAft>
              <a:buSzPts val="1840"/>
              <a:buChar char="◼"/>
              <a:defRPr sz="2000">
                <a:solidFill>
                  <a:schemeClr val="dk2"/>
                </a:solidFill>
              </a:defRPr>
            </a:lvl1pPr>
            <a:lvl2pPr marL="914400" lvl="1" indent="-333756" algn="l">
              <a:spcBef>
                <a:spcPts val="600"/>
              </a:spcBef>
              <a:spcAft>
                <a:spcPts val="0"/>
              </a:spcAft>
              <a:buSzPts val="1656"/>
              <a:buChar char="◼"/>
              <a:defRPr sz="1800">
                <a:solidFill>
                  <a:schemeClr val="dk2"/>
                </a:solidFill>
              </a:defRPr>
            </a:lvl2pPr>
            <a:lvl3pPr marL="1371600" lvl="2" indent="-322072" algn="l">
              <a:spcBef>
                <a:spcPts val="600"/>
              </a:spcBef>
              <a:spcAft>
                <a:spcPts val="0"/>
              </a:spcAft>
              <a:buSzPts val="1472"/>
              <a:buChar char="◼"/>
              <a:defRPr sz="1600">
                <a:solidFill>
                  <a:schemeClr val="dk2"/>
                </a:solidFill>
              </a:defRPr>
            </a:lvl3pPr>
            <a:lvl4pPr marL="1828800" lvl="3" indent="-310388" algn="l">
              <a:spcBef>
                <a:spcPts val="600"/>
              </a:spcBef>
              <a:spcAft>
                <a:spcPts val="0"/>
              </a:spcAft>
              <a:buSzPts val="1288"/>
              <a:buChar char="◼"/>
              <a:defRPr sz="1400">
                <a:solidFill>
                  <a:schemeClr val="dk2"/>
                </a:solidFill>
              </a:defRPr>
            </a:lvl4pPr>
            <a:lvl5pPr marL="2286000" lvl="4" indent="-310388" algn="l">
              <a:spcBef>
                <a:spcPts val="600"/>
              </a:spcBef>
              <a:spcAft>
                <a:spcPts val="0"/>
              </a:spcAft>
              <a:buSzPts val="1288"/>
              <a:buChar char="◼"/>
              <a:defRPr sz="1400">
                <a:solidFill>
                  <a:schemeClr val="dk2"/>
                </a:solidFill>
              </a:defRPr>
            </a:lvl5pPr>
            <a:lvl6pPr marL="2743200" lvl="5" indent="-310388" algn="l">
              <a:spcBef>
                <a:spcPts val="600"/>
              </a:spcBef>
              <a:spcAft>
                <a:spcPts val="0"/>
              </a:spcAft>
              <a:buSzPts val="1288"/>
              <a:buChar char="◼"/>
              <a:defRPr sz="1400">
                <a:solidFill>
                  <a:schemeClr val="dk2"/>
                </a:solidFill>
              </a:defRPr>
            </a:lvl6pPr>
            <a:lvl7pPr marL="3200400" lvl="6" indent="-310388" algn="l">
              <a:spcBef>
                <a:spcPts val="600"/>
              </a:spcBef>
              <a:spcAft>
                <a:spcPts val="0"/>
              </a:spcAft>
              <a:buSzPts val="1288"/>
              <a:buChar char="◼"/>
              <a:defRPr sz="1400">
                <a:solidFill>
                  <a:schemeClr val="dk2"/>
                </a:solidFill>
              </a:defRPr>
            </a:lvl7pPr>
            <a:lvl8pPr marL="3657600" lvl="7" indent="-310388" algn="l">
              <a:spcBef>
                <a:spcPts val="600"/>
              </a:spcBef>
              <a:spcAft>
                <a:spcPts val="0"/>
              </a:spcAft>
              <a:buSzPts val="1288"/>
              <a:buChar char="◼"/>
              <a:defRPr sz="1400">
                <a:solidFill>
                  <a:schemeClr val="dk2"/>
                </a:solidFill>
              </a:defRPr>
            </a:lvl8pPr>
            <a:lvl9pPr marL="4114800" lvl="8" indent="-310388" algn="l">
              <a:spcBef>
                <a:spcPts val="600"/>
              </a:spcBef>
              <a:spcAft>
                <a:spcPts val="600"/>
              </a:spcAft>
              <a:buSzPts val="1288"/>
              <a:buChar char="◼"/>
              <a:defRPr sz="1400">
                <a:solidFill>
                  <a:schemeClr val="dk2"/>
                </a:solidFill>
              </a:defRPr>
            </a:lvl9pPr>
          </a:lstStyle>
          <a:p>
            <a:endParaRPr/>
          </a:p>
        </p:txBody>
      </p:sp>
      <p:sp>
        <p:nvSpPr>
          <p:cNvPr id="79" name="Google Shape;79;p58"/>
          <p:cNvSpPr txBox="1">
            <a:spLocks noGrp="1"/>
          </p:cNvSpPr>
          <p:nvPr>
            <p:ph type="body" idx="2"/>
          </p:nvPr>
        </p:nvSpPr>
        <p:spPr>
          <a:xfrm>
            <a:off x="4305618" y="5262297"/>
            <a:ext cx="4265327" cy="689515"/>
          </a:xfrm>
          <a:prstGeom prst="rect">
            <a:avLst/>
          </a:prstGeom>
          <a:noFill/>
          <a:ln>
            <a:noFill/>
          </a:ln>
        </p:spPr>
        <p:txBody>
          <a:bodyPr spcFirstLastPara="1" wrap="square" lIns="91425" tIns="45700" rIns="91425" bIns="45700" anchor="ctr" anchorCtr="0">
            <a:normAutofit/>
          </a:bodyPr>
          <a:lstStyle>
            <a:lvl1pPr marL="457200" lvl="0" indent="-228600" algn="r">
              <a:spcBef>
                <a:spcPts val="220"/>
              </a:spcBef>
              <a:spcAft>
                <a:spcPts val="0"/>
              </a:spcAft>
              <a:buSzPts val="1012"/>
              <a:buNone/>
              <a:defRPr sz="1100">
                <a:solidFill>
                  <a:schemeClr val="lt1"/>
                </a:solidFill>
              </a:defRPr>
            </a:lvl1pPr>
            <a:lvl2pPr marL="914400" lvl="1" indent="-228600" algn="l">
              <a:spcBef>
                <a:spcPts val="600"/>
              </a:spcBef>
              <a:spcAft>
                <a:spcPts val="0"/>
              </a:spcAft>
              <a:buSzPts val="1012"/>
              <a:buNone/>
              <a:defRPr sz="11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80" name="Google Shape;80;p58"/>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58"/>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58"/>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fld id="{00000000-1234-1234-1234-123412341234}" type="slidenum">
              <a:rPr lang="en-US" smtClean="0"/>
              <a:pPr/>
              <a:t>‹#›</a:t>
            </a:fld>
            <a:endParaRPr lang="en-US"/>
          </a:p>
        </p:txBody>
      </p:sp>
      <p:sp>
        <p:nvSpPr>
          <p:cNvPr id="83" name="Google Shape;83;p58"/>
          <p:cNvSpPr>
            <a:spLocks noGrp="1"/>
          </p:cNvSpPr>
          <p:nvPr>
            <p:ph type="pic" idx="3"/>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2162085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84"/>
        <p:cNvGrpSpPr/>
        <p:nvPr/>
      </p:nvGrpSpPr>
      <p:grpSpPr>
        <a:xfrm>
          <a:off x="0" y="0"/>
          <a:ext cx="0" cy="0"/>
          <a:chOff x="0" y="0"/>
          <a:chExt cx="0" cy="0"/>
        </a:xfrm>
      </p:grpSpPr>
      <p:sp>
        <p:nvSpPr>
          <p:cNvPr id="85" name="Google Shape;85;p59"/>
          <p:cNvSpPr txBox="1">
            <a:spLocks noGrp="1"/>
          </p:cNvSpPr>
          <p:nvPr>
            <p:ph type="title"/>
          </p:nvPr>
        </p:nvSpPr>
        <p:spPr>
          <a:xfrm>
            <a:off x="581193" y="4693389"/>
            <a:ext cx="7989752"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Arial"/>
              <a:buNone/>
              <a:defRPr sz="2400" b="0">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59"/>
          <p:cNvSpPr>
            <a:spLocks noGrp="1"/>
          </p:cNvSpPr>
          <p:nvPr>
            <p:ph type="pic" idx="2"/>
          </p:nvPr>
        </p:nvSpPr>
        <p:spPr>
          <a:xfrm>
            <a:off x="448094" y="599725"/>
            <a:ext cx="8238706" cy="3557252"/>
          </a:xfrm>
          <a:prstGeom prst="rect">
            <a:avLst/>
          </a:prstGeom>
          <a:noFill/>
          <a:ln>
            <a:noFill/>
          </a:ln>
        </p:spPr>
        <p:txBody>
          <a:bodyPr spcFirstLastPara="1" wrap="square" lIns="91425" tIns="45700" rIns="91425" bIns="45700" anchor="t" anchorCtr="0">
            <a:normAutofit/>
          </a:bodyPr>
          <a:lstStyle>
            <a:lvl1pPr marR="0" lvl="0" algn="ctr" rtl="0">
              <a:spcBef>
                <a:spcPts val="32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9pPr>
          </a:lstStyle>
          <a:p>
            <a:endParaRPr/>
          </a:p>
        </p:txBody>
      </p:sp>
      <p:sp>
        <p:nvSpPr>
          <p:cNvPr id="87" name="Google Shape;87;p59"/>
          <p:cNvSpPr txBox="1">
            <a:spLocks noGrp="1"/>
          </p:cNvSpPr>
          <p:nvPr>
            <p:ph type="body" idx="1"/>
          </p:nvPr>
        </p:nvSpPr>
        <p:spPr>
          <a:xfrm>
            <a:off x="581193" y="5260128"/>
            <a:ext cx="7989752" cy="598671"/>
          </a:xfrm>
          <a:prstGeom prst="rect">
            <a:avLst/>
          </a:prstGeom>
          <a:noFill/>
          <a:ln>
            <a:noFill/>
          </a:ln>
        </p:spPr>
        <p:txBody>
          <a:bodyPr spcFirstLastPara="1" wrap="square" lIns="91425" tIns="45700" rIns="91425" bIns="45700" anchor="ctr" anchorCtr="0">
            <a:normAutofit/>
          </a:bodyPr>
          <a:lstStyle>
            <a:lvl1pPr marL="457200" lvl="0" indent="-228600" algn="l">
              <a:spcBef>
                <a:spcPts val="240"/>
              </a:spcBef>
              <a:spcAft>
                <a:spcPts val="0"/>
              </a:spcAft>
              <a:buSzPts val="1104"/>
              <a:buNone/>
              <a:defRPr sz="1200"/>
            </a:lvl1pPr>
            <a:lvl2pPr marL="914400" lvl="1" indent="-228600" algn="l">
              <a:spcBef>
                <a:spcPts val="600"/>
              </a:spcBef>
              <a:spcAft>
                <a:spcPts val="0"/>
              </a:spcAft>
              <a:buSzPts val="1104"/>
              <a:buNone/>
              <a:defRPr sz="12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88" name="Google Shape;88;p59"/>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59"/>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59"/>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91" name="Google Shape;91;p59"/>
          <p:cNvSpPr>
            <a:spLocks noGrp="1"/>
          </p:cNvSpPr>
          <p:nvPr>
            <p:ph type="pic" idx="3"/>
          </p:nvPr>
        </p:nvSpPr>
        <p:spPr>
          <a:xfrm>
            <a:off x="251176"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extLst>
      <p:ext uri="{BB962C8B-B14F-4D97-AF65-F5344CB8AC3E}">
        <p14:creationId xmlns:p14="http://schemas.microsoft.com/office/powerpoint/2010/main" val="1896772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4"/>
          <p:cNvSpPr txBox="1">
            <a:spLocks noGrp="1"/>
          </p:cNvSpPr>
          <p:nvPr>
            <p:ph type="title"/>
          </p:nvPr>
        </p:nvSpPr>
        <p:spPr>
          <a:xfrm>
            <a:off x="581193" y="687476"/>
            <a:ext cx="7989752" cy="1083329"/>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chemeClr val="lt1"/>
              </a:buClr>
              <a:buSzPts val="2800"/>
              <a:buFont typeface="Gill Sans"/>
              <a:buNone/>
              <a:defRPr sz="2800" b="0" i="0" u="none" strike="noStrike" cap="none">
                <a:solidFill>
                  <a:schemeClr val="lt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 name="Google Shape;11;p44"/>
          <p:cNvSpPr txBox="1">
            <a:spLocks noGrp="1"/>
          </p:cNvSpPr>
          <p:nvPr>
            <p:ph type="body" idx="1"/>
          </p:nvPr>
        </p:nvSpPr>
        <p:spPr>
          <a:xfrm>
            <a:off x="581193" y="2228003"/>
            <a:ext cx="7989752" cy="3630794"/>
          </a:xfrm>
          <a:prstGeom prst="rect">
            <a:avLst/>
          </a:prstGeom>
          <a:noFill/>
          <a:ln>
            <a:noFill/>
          </a:ln>
        </p:spPr>
        <p:txBody>
          <a:bodyPr spcFirstLastPara="1" wrap="square" lIns="91425" tIns="45700" rIns="91425" bIns="45700" anchor="ctr" anchorCtr="0">
            <a:normAutofit/>
          </a:bodyPr>
          <a:lstStyle>
            <a:lvl1pPr marL="457200" marR="0" lvl="0" indent="-333756" algn="l" rtl="0">
              <a:spcBef>
                <a:spcPts val="360"/>
              </a:spcBef>
              <a:spcAft>
                <a:spcPts val="0"/>
              </a:spcAft>
              <a:buClr>
                <a:schemeClr val="accent2"/>
              </a:buClr>
              <a:buSzPts val="1656"/>
              <a:buFont typeface="Noto Sans Symbols"/>
              <a:buChar char="◼"/>
              <a:defRPr sz="1800" b="0" i="0" u="none" strike="noStrike" cap="none">
                <a:solidFill>
                  <a:schemeClr val="dk2"/>
                </a:solidFill>
                <a:latin typeface="Arial"/>
                <a:ea typeface="Arial"/>
                <a:cs typeface="Arial"/>
                <a:sym typeface="Arial"/>
              </a:defRPr>
            </a:lvl1pPr>
            <a:lvl2pPr marL="914400" marR="0" lvl="1" indent="-322072"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L="1371600" marR="0" lvl="2" indent="-310388"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L="1828800" marR="0" lvl="3"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L="2286000" marR="0" lvl="4"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 name="Google Shape;12;p44"/>
          <p:cNvSpPr txBox="1">
            <a:spLocks noGrp="1"/>
          </p:cNvSpPr>
          <p:nvPr>
            <p:ph type="dt" idx="10"/>
          </p:nvPr>
        </p:nvSpPr>
        <p:spPr>
          <a:xfrm>
            <a:off x="5559327" y="5956138"/>
            <a:ext cx="21336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3" name="Google Shape;13;p44"/>
          <p:cNvSpPr txBox="1">
            <a:spLocks noGrp="1"/>
          </p:cNvSpPr>
          <p:nvPr>
            <p:ph type="ftr" idx="11"/>
          </p:nvPr>
        </p:nvSpPr>
        <p:spPr>
          <a:xfrm>
            <a:off x="581193" y="5951812"/>
            <a:ext cx="4870585"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4" name="Google Shape;14;p44"/>
          <p:cNvSpPr txBox="1">
            <a:spLocks noGrp="1"/>
          </p:cNvSpPr>
          <p:nvPr>
            <p:ph type="sldNum" idx="12"/>
          </p:nvPr>
        </p:nvSpPr>
        <p:spPr>
          <a:xfrm>
            <a:off x="7800477" y="5956138"/>
            <a:ext cx="770468"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9pPr>
          </a:lstStyle>
          <a:p>
            <a:fld id="{00000000-1234-1234-1234-123412341234}" type="slidenum">
              <a:rPr lang="en-US" smtClean="0"/>
              <a:pPr/>
              <a:t>‹#›</a:t>
            </a:fld>
            <a:endParaRPr lang="en-US"/>
          </a:p>
        </p:txBody>
      </p:sp>
      <p:sp>
        <p:nvSpPr>
          <p:cNvPr id="15" name="Google Shape;15;p44"/>
          <p:cNvSpPr/>
          <p:nvPr/>
        </p:nvSpPr>
        <p:spPr>
          <a:xfrm>
            <a:off x="448092" y="441325"/>
            <a:ext cx="2719909" cy="10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 name="Google Shape;16;p44"/>
          <p:cNvSpPr/>
          <p:nvPr/>
        </p:nvSpPr>
        <p:spPr>
          <a:xfrm>
            <a:off x="5976001" y="441325"/>
            <a:ext cx="2710800" cy="10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17;p44"/>
          <p:cNvSpPr/>
          <p:nvPr/>
        </p:nvSpPr>
        <p:spPr>
          <a:xfrm>
            <a:off x="3216601" y="441325"/>
            <a:ext cx="2710800" cy="10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18" name="Google Shape;18;p44"/>
          <p:cNvPicPr preferRelativeResize="0"/>
          <p:nvPr/>
        </p:nvPicPr>
        <p:blipFill rotWithShape="1">
          <a:blip r:embed="rId22">
            <a:alphaModFix/>
          </a:blip>
          <a:srcRect/>
          <a:stretch/>
        </p:blipFill>
        <p:spPr>
          <a:xfrm>
            <a:off x="7903598" y="5960315"/>
            <a:ext cx="346365" cy="348117"/>
          </a:xfrm>
          <a:prstGeom prst="rect">
            <a:avLst/>
          </a:prstGeom>
          <a:noFill/>
          <a:ln>
            <a:noFill/>
          </a:ln>
        </p:spPr>
      </p:pic>
    </p:spTree>
    <p:extLst>
      <p:ext uri="{BB962C8B-B14F-4D97-AF65-F5344CB8AC3E}">
        <p14:creationId xmlns:p14="http://schemas.microsoft.com/office/powerpoint/2010/main" val="309437504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8ACC5-3B42-42C1-A203-D0DB59A5DB5E}"/>
              </a:ext>
            </a:extLst>
          </p:cNvPr>
          <p:cNvSpPr>
            <a:spLocks noGrp="1"/>
          </p:cNvSpPr>
          <p:nvPr>
            <p:ph type="title"/>
          </p:nvPr>
        </p:nvSpPr>
        <p:spPr/>
        <p:txBody>
          <a:bodyPr/>
          <a:lstStyle/>
          <a:p>
            <a:r>
              <a:rPr lang="en-US" dirty="0"/>
              <a:t>Instructions for Breakout session</a:t>
            </a:r>
          </a:p>
        </p:txBody>
      </p:sp>
      <p:sp>
        <p:nvSpPr>
          <p:cNvPr id="3" name="Text Placeholder 2">
            <a:extLst>
              <a:ext uri="{FF2B5EF4-FFF2-40B4-BE49-F238E27FC236}">
                <a16:creationId xmlns:a16="http://schemas.microsoft.com/office/drawing/2014/main" id="{A6A7A148-5019-4028-B4A6-90FCA10CCDC8}"/>
              </a:ext>
            </a:extLst>
          </p:cNvPr>
          <p:cNvSpPr>
            <a:spLocks noGrp="1"/>
          </p:cNvSpPr>
          <p:nvPr>
            <p:ph type="body" idx="1"/>
          </p:nvPr>
        </p:nvSpPr>
        <p:spPr/>
        <p:txBody>
          <a:bodyPr>
            <a:normAutofit fontScale="92500"/>
          </a:bodyPr>
          <a:lstStyle/>
          <a:p>
            <a:pPr marL="123444" indent="0">
              <a:buNone/>
            </a:pPr>
            <a:r>
              <a:rPr lang="en-US" b="1" dirty="0"/>
              <a:t>Two breakout room: Snow crab (1) and Groundfish (2)</a:t>
            </a:r>
          </a:p>
          <a:p>
            <a:pPr marL="123444" indent="0">
              <a:buNone/>
            </a:pPr>
            <a:r>
              <a:rPr lang="en-US" b="1" dirty="0"/>
              <a:t>Yesterday we brainstormed climate impacts through responses and finally some indicators of those impacts and responses. Today we collated those into the table (in Miro) but this now needs further development. We will spend 45 mins today cleaning this up and building it out.</a:t>
            </a:r>
            <a:endParaRPr lang="en-US" dirty="0"/>
          </a:p>
          <a:p>
            <a:r>
              <a:rPr lang="en-US" dirty="0"/>
              <a:t>Review the board (below instructions in Miro board) where indicators were coarsely divided into types of indicators: indicators of impacts and indicators of adaptation / response effectiveness. </a:t>
            </a:r>
          </a:p>
          <a:p>
            <a:r>
              <a:rPr lang="en-US" dirty="0"/>
              <a:t>Using the snow crab or groundfish example, think of potential management adaptation actions that would lessen impacts and brainstorm indicators of that effectiveness. </a:t>
            </a:r>
          </a:p>
          <a:p>
            <a:r>
              <a:rPr lang="en-US" dirty="0"/>
              <a:t>Also consider the indicators of climate impacts on biological, fishery, and commutes. </a:t>
            </a:r>
          </a:p>
          <a:p>
            <a:r>
              <a:rPr lang="en-US" dirty="0"/>
              <a:t>Aim to draw connections, reduce redundancy, and clarify or add additional ideas.</a:t>
            </a:r>
          </a:p>
          <a:p>
            <a:endParaRPr lang="en-US" dirty="0"/>
          </a:p>
        </p:txBody>
      </p:sp>
      <p:sp>
        <p:nvSpPr>
          <p:cNvPr id="4" name="Slide Number Placeholder 3">
            <a:extLst>
              <a:ext uri="{FF2B5EF4-FFF2-40B4-BE49-F238E27FC236}">
                <a16:creationId xmlns:a16="http://schemas.microsoft.com/office/drawing/2014/main" id="{A59194AC-1FC4-4A7E-942D-3FE7FDAA4AB1}"/>
              </a:ext>
            </a:extLst>
          </p:cNvPr>
          <p:cNvSpPr>
            <a:spLocks noGrp="1"/>
          </p:cNvSpPr>
          <p:nvPr>
            <p:ph type="sldNum" idx="12"/>
          </p:nvPr>
        </p:nvSpPr>
        <p:spPr/>
        <p:txBody>
          <a:bodyPr/>
          <a:lstStyle/>
          <a:p>
            <a:fld id="{00000000-1234-1234-1234-123412341234}" type="slidenum">
              <a:rPr lang="en-US" smtClean="0"/>
              <a:pPr/>
              <a:t>1</a:t>
            </a:fld>
            <a:endParaRPr lang="en-US"/>
          </a:p>
        </p:txBody>
      </p:sp>
      <p:sp>
        <p:nvSpPr>
          <p:cNvPr id="5" name="Picture Placeholder 4">
            <a:extLst>
              <a:ext uri="{FF2B5EF4-FFF2-40B4-BE49-F238E27FC236}">
                <a16:creationId xmlns:a16="http://schemas.microsoft.com/office/drawing/2014/main" id="{A28765C5-3B4B-4C82-A0C8-43C0624A45BC}"/>
              </a:ext>
            </a:extLst>
          </p:cNvPr>
          <p:cNvSpPr>
            <a:spLocks noGrp="1"/>
          </p:cNvSpPr>
          <p:nvPr>
            <p:ph type="pic" idx="2"/>
          </p:nvPr>
        </p:nvSpPr>
        <p:spPr/>
      </p:sp>
    </p:spTree>
    <p:extLst>
      <p:ext uri="{BB962C8B-B14F-4D97-AF65-F5344CB8AC3E}">
        <p14:creationId xmlns:p14="http://schemas.microsoft.com/office/powerpoint/2010/main" val="2503748442"/>
      </p:ext>
    </p:extLst>
  </p:cSld>
  <p:clrMapOvr>
    <a:masterClrMapping/>
  </p:clrMapOvr>
</p:sld>
</file>

<file path=ppt/theme/theme1.xml><?xml version="1.0" encoding="utf-8"?>
<a:theme xmlns:a="http://schemas.openxmlformats.org/drawingml/2006/main" name="2_Dividend">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154</Words>
  <Application>Microsoft Office PowerPoint</Application>
  <PresentationFormat>On-screen Show (4:3)</PresentationFormat>
  <Paragraphs>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Gill Sans</vt:lpstr>
      <vt:lpstr>Noto Sans Symbols</vt:lpstr>
      <vt:lpstr>2_Dividend</vt:lpstr>
      <vt:lpstr>Instructions for Breakout session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CCTF Meeting day 2</dc:title>
  <dc:creator>Diana Stram</dc:creator>
  <cp:lastModifiedBy>Diana Stram</cp:lastModifiedBy>
  <cp:revision>6</cp:revision>
  <dcterms:created xsi:type="dcterms:W3CDTF">2022-01-19T16:45:02Z</dcterms:created>
  <dcterms:modified xsi:type="dcterms:W3CDTF">2022-01-19T16:51:32Z</dcterms:modified>
</cp:coreProperties>
</file>