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138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9"/>
        <p:cNvGrpSpPr/>
        <p:nvPr/>
      </p:nvGrpSpPr>
      <p:grpSpPr>
        <a:xfrm>
          <a:off x="0" y="0"/>
          <a:ext cx="0" cy="0"/>
          <a:chOff x="0" y="0"/>
          <a:chExt cx="0" cy="0"/>
        </a:xfrm>
      </p:grpSpPr>
      <p:sp>
        <p:nvSpPr>
          <p:cNvPr id="20" name="Google Shape;20;p45"/>
          <p:cNvSpPr/>
          <p:nvPr/>
        </p:nvSpPr>
        <p:spPr>
          <a:xfrm>
            <a:off x="448092" y="3085765"/>
            <a:ext cx="8240108" cy="33048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1" name="Google Shape;21;p45"/>
          <p:cNvSpPr txBox="1">
            <a:spLocks noGrp="1"/>
          </p:cNvSpPr>
          <p:nvPr>
            <p:ph type="ctrTitle"/>
          </p:nvPr>
        </p:nvSpPr>
        <p:spPr>
          <a:xfrm>
            <a:off x="581193" y="990600"/>
            <a:ext cx="7989752" cy="1504844"/>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3600"/>
              <a:buFont typeface="Arial"/>
              <a:buNone/>
              <a:defRPr sz="3600">
                <a:solidFill>
                  <a:schemeClr val="accen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45"/>
          <p:cNvSpPr txBox="1">
            <a:spLocks noGrp="1"/>
          </p:cNvSpPr>
          <p:nvPr>
            <p:ph type="subTitle" idx="1"/>
          </p:nvPr>
        </p:nvSpPr>
        <p:spPr>
          <a:xfrm>
            <a:off x="581193" y="2495446"/>
            <a:ext cx="7989752" cy="590321"/>
          </a:xfrm>
          <a:prstGeom prst="rect">
            <a:avLst/>
          </a:prstGeom>
          <a:noFill/>
          <a:ln>
            <a:noFill/>
          </a:ln>
        </p:spPr>
        <p:txBody>
          <a:bodyPr spcFirstLastPara="1" wrap="square" lIns="91425" tIns="45700" rIns="91425" bIns="45700" anchor="t" anchorCtr="0">
            <a:normAutofit/>
          </a:bodyPr>
          <a:lstStyle>
            <a:lvl1pPr lvl="0" algn="l">
              <a:spcBef>
                <a:spcPts val="320"/>
              </a:spcBef>
              <a:spcAft>
                <a:spcPts val="0"/>
              </a:spcAft>
              <a:buSzPts val="1472"/>
              <a:buNone/>
              <a:defRPr sz="1600" cap="none">
                <a:solidFill>
                  <a:schemeClr val="accent2"/>
                </a:solidFill>
              </a:defRPr>
            </a:lvl1pPr>
            <a:lvl2pPr lvl="1" algn="ctr">
              <a:spcBef>
                <a:spcPts val="600"/>
              </a:spcBef>
              <a:spcAft>
                <a:spcPts val="0"/>
              </a:spcAft>
              <a:buSzPts val="1472"/>
              <a:buNone/>
              <a:defRPr>
                <a:solidFill>
                  <a:srgbClr val="888888"/>
                </a:solidFill>
              </a:defRPr>
            </a:lvl2pPr>
            <a:lvl3pPr lvl="2" algn="ctr">
              <a:spcBef>
                <a:spcPts val="600"/>
              </a:spcBef>
              <a:spcAft>
                <a:spcPts val="0"/>
              </a:spcAft>
              <a:buSzPts val="1288"/>
              <a:buNone/>
              <a:defRPr>
                <a:solidFill>
                  <a:srgbClr val="888888"/>
                </a:solidFill>
              </a:defRPr>
            </a:lvl3pPr>
            <a:lvl4pPr lvl="3" algn="ctr">
              <a:spcBef>
                <a:spcPts val="600"/>
              </a:spcBef>
              <a:spcAft>
                <a:spcPts val="0"/>
              </a:spcAft>
              <a:buSzPts val="1104"/>
              <a:buNone/>
              <a:defRPr>
                <a:solidFill>
                  <a:srgbClr val="888888"/>
                </a:solidFill>
              </a:defRPr>
            </a:lvl4pPr>
            <a:lvl5pPr lvl="4" algn="ctr">
              <a:spcBef>
                <a:spcPts val="600"/>
              </a:spcBef>
              <a:spcAft>
                <a:spcPts val="0"/>
              </a:spcAft>
              <a:buSzPts val="1104"/>
              <a:buNone/>
              <a:defRPr>
                <a:solidFill>
                  <a:srgbClr val="888888"/>
                </a:solidFill>
              </a:defRPr>
            </a:lvl5pPr>
            <a:lvl6pPr lvl="5" algn="ctr">
              <a:spcBef>
                <a:spcPts val="600"/>
              </a:spcBef>
              <a:spcAft>
                <a:spcPts val="0"/>
              </a:spcAft>
              <a:buSzPts val="1104"/>
              <a:buNone/>
              <a:defRPr>
                <a:solidFill>
                  <a:srgbClr val="888888"/>
                </a:solidFill>
              </a:defRPr>
            </a:lvl6pPr>
            <a:lvl7pPr lvl="6" algn="ctr">
              <a:spcBef>
                <a:spcPts val="600"/>
              </a:spcBef>
              <a:spcAft>
                <a:spcPts val="0"/>
              </a:spcAft>
              <a:buSzPts val="1104"/>
              <a:buNone/>
              <a:defRPr>
                <a:solidFill>
                  <a:srgbClr val="888888"/>
                </a:solidFill>
              </a:defRPr>
            </a:lvl7pPr>
            <a:lvl8pPr lvl="7" algn="ctr">
              <a:spcBef>
                <a:spcPts val="600"/>
              </a:spcBef>
              <a:spcAft>
                <a:spcPts val="0"/>
              </a:spcAft>
              <a:buSzPts val="1104"/>
              <a:buNone/>
              <a:defRPr>
                <a:solidFill>
                  <a:srgbClr val="888888"/>
                </a:solidFill>
              </a:defRPr>
            </a:lvl8pPr>
            <a:lvl9pPr lvl="8" algn="ctr">
              <a:spcBef>
                <a:spcPts val="600"/>
              </a:spcBef>
              <a:spcAft>
                <a:spcPts val="600"/>
              </a:spcAft>
              <a:buSzPts val="1104"/>
              <a:buNone/>
              <a:defRPr>
                <a:solidFill>
                  <a:srgbClr val="888888"/>
                </a:solidFill>
              </a:defRPr>
            </a:lvl9pPr>
          </a:lstStyle>
          <a:p>
            <a:endParaRPr/>
          </a:p>
        </p:txBody>
      </p:sp>
      <p:sp>
        <p:nvSpPr>
          <p:cNvPr id="23" name="Google Shape;23;p45"/>
          <p:cNvSpPr txBox="1">
            <a:spLocks noGrp="1"/>
          </p:cNvSpPr>
          <p:nvPr>
            <p:ph type="dt" idx="10"/>
          </p:nvPr>
        </p:nvSpPr>
        <p:spPr>
          <a:xfrm>
            <a:off x="5559327" y="5956138"/>
            <a:ext cx="213360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solidFill>
                  <a:srgbClr val="2D58A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45"/>
          <p:cNvSpPr txBox="1">
            <a:spLocks noGrp="1"/>
          </p:cNvSpPr>
          <p:nvPr>
            <p:ph type="ftr" idx="11"/>
          </p:nvPr>
        </p:nvSpPr>
        <p:spPr>
          <a:xfrm>
            <a:off x="581193" y="5951812"/>
            <a:ext cx="487058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solidFill>
                  <a:srgbClr val="2D58A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45"/>
          <p:cNvSpPr txBox="1">
            <a:spLocks noGrp="1"/>
          </p:cNvSpPr>
          <p:nvPr>
            <p:ph type="sldNum" idx="12"/>
          </p:nvPr>
        </p:nvSpPr>
        <p:spPr>
          <a:xfrm>
            <a:off x="7800477" y="5956138"/>
            <a:ext cx="770468"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1pPr>
            <a:lvl2pPr marL="0" lvl="1"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2pPr>
            <a:lvl3pPr marL="0" lvl="2"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3pPr>
            <a:lvl4pPr marL="0" lvl="3"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4pPr>
            <a:lvl5pPr marL="0" lvl="4"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5pPr>
            <a:lvl6pPr marL="0" lvl="5"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6pPr>
            <a:lvl7pPr marL="0" lvl="6"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7pPr>
            <a:lvl8pPr marL="0" lvl="7"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8pPr>
            <a:lvl9pPr marL="0" lvl="8"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9pPr>
          </a:lstStyle>
          <a:p>
            <a:fld id="{00000000-1234-1234-1234-123412341234}" type="slidenum">
              <a:rPr lang="en-US" smtClean="0"/>
              <a:pPr/>
              <a:t>‹#›</a:t>
            </a:fld>
            <a:endParaRPr lang="en-US"/>
          </a:p>
        </p:txBody>
      </p:sp>
      <p:sp>
        <p:nvSpPr>
          <p:cNvPr id="26" name="Google Shape;26;p45"/>
          <p:cNvSpPr>
            <a:spLocks noGrp="1"/>
          </p:cNvSpPr>
          <p:nvPr>
            <p:ph type="pic" idx="2"/>
          </p:nvPr>
        </p:nvSpPr>
        <p:spPr>
          <a:xfrm>
            <a:off x="251176" y="5681499"/>
            <a:ext cx="762329" cy="914400"/>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Tree>
    <p:extLst>
      <p:ext uri="{BB962C8B-B14F-4D97-AF65-F5344CB8AC3E}">
        <p14:creationId xmlns:p14="http://schemas.microsoft.com/office/powerpoint/2010/main" val="1076945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p:cSld name="Title and Vertical Text">
    <p:spTree>
      <p:nvGrpSpPr>
        <p:cNvPr id="1" name="Shape 92"/>
        <p:cNvGrpSpPr/>
        <p:nvPr/>
      </p:nvGrpSpPr>
      <p:grpSpPr>
        <a:xfrm>
          <a:off x="0" y="0"/>
          <a:ext cx="0" cy="0"/>
          <a:chOff x="0" y="0"/>
          <a:chExt cx="0" cy="0"/>
        </a:xfrm>
      </p:grpSpPr>
      <p:sp>
        <p:nvSpPr>
          <p:cNvPr id="93" name="Google Shape;93;p60"/>
          <p:cNvSpPr txBox="1">
            <a:spLocks noGrp="1"/>
          </p:cNvSpPr>
          <p:nvPr>
            <p:ph type="body" idx="1"/>
          </p:nvPr>
        </p:nvSpPr>
        <p:spPr>
          <a:xfrm rot="5400000">
            <a:off x="2760671" y="48525"/>
            <a:ext cx="3630794" cy="7989752"/>
          </a:xfrm>
          <a:prstGeom prst="rect">
            <a:avLst/>
          </a:prstGeom>
          <a:noFill/>
          <a:ln>
            <a:noFill/>
          </a:ln>
        </p:spPr>
        <p:txBody>
          <a:bodyPr spcFirstLastPara="1" wrap="square" lIns="91425" tIns="45700" rIns="91425" bIns="45700" anchor="t" anchorCtr="0">
            <a:normAutofit/>
          </a:bodyPr>
          <a:lstStyle>
            <a:lvl1pPr marL="457200" lvl="0" indent="-333756" algn="l">
              <a:spcBef>
                <a:spcPts val="360"/>
              </a:spcBef>
              <a:spcAft>
                <a:spcPts val="0"/>
              </a:spcAft>
              <a:buSzPts val="1656"/>
              <a:buChar char="◼"/>
              <a:defRPr/>
            </a:lvl1pPr>
            <a:lvl2pPr marL="914400" lvl="1" indent="-322072" algn="l">
              <a:spcBef>
                <a:spcPts val="600"/>
              </a:spcBef>
              <a:spcAft>
                <a:spcPts val="0"/>
              </a:spcAft>
              <a:buSzPts val="1472"/>
              <a:buChar char="◼"/>
              <a:defRPr/>
            </a:lvl2pPr>
            <a:lvl3pPr marL="1371600" lvl="2" indent="-310388" algn="l">
              <a:spcBef>
                <a:spcPts val="600"/>
              </a:spcBef>
              <a:spcAft>
                <a:spcPts val="0"/>
              </a:spcAft>
              <a:buSzPts val="1288"/>
              <a:buChar char="◼"/>
              <a:defRPr/>
            </a:lvl3pPr>
            <a:lvl4pPr marL="1828800" lvl="3" indent="-298703" algn="l">
              <a:spcBef>
                <a:spcPts val="600"/>
              </a:spcBef>
              <a:spcAft>
                <a:spcPts val="0"/>
              </a:spcAft>
              <a:buSzPts val="1104"/>
              <a:buChar char="◼"/>
              <a:defRPr/>
            </a:lvl4pPr>
            <a:lvl5pPr marL="2286000" lvl="4" indent="-298704" algn="l">
              <a:spcBef>
                <a:spcPts val="600"/>
              </a:spcBef>
              <a:spcAft>
                <a:spcPts val="0"/>
              </a:spcAft>
              <a:buSzPts val="1104"/>
              <a:buChar char="◼"/>
              <a:defRPr/>
            </a:lvl5pPr>
            <a:lvl6pPr marL="2743200" lvl="5" indent="-333756" algn="l">
              <a:spcBef>
                <a:spcPts val="600"/>
              </a:spcBef>
              <a:spcAft>
                <a:spcPts val="0"/>
              </a:spcAft>
              <a:buSzPts val="1656"/>
              <a:buChar char="◼"/>
              <a:defRPr/>
            </a:lvl6pPr>
            <a:lvl7pPr marL="3200400" lvl="6" indent="-333756" algn="l">
              <a:spcBef>
                <a:spcPts val="600"/>
              </a:spcBef>
              <a:spcAft>
                <a:spcPts val="0"/>
              </a:spcAft>
              <a:buSzPts val="1656"/>
              <a:buChar char="◼"/>
              <a:defRPr/>
            </a:lvl7pPr>
            <a:lvl8pPr marL="3657600" lvl="7" indent="-333756" algn="l">
              <a:spcBef>
                <a:spcPts val="600"/>
              </a:spcBef>
              <a:spcAft>
                <a:spcPts val="0"/>
              </a:spcAft>
              <a:buSzPts val="1656"/>
              <a:buChar char="◼"/>
              <a:defRPr/>
            </a:lvl8pPr>
            <a:lvl9pPr marL="4114800" lvl="8" indent="-333756" algn="l">
              <a:spcBef>
                <a:spcPts val="600"/>
              </a:spcBef>
              <a:spcAft>
                <a:spcPts val="600"/>
              </a:spcAft>
              <a:buSzPts val="1656"/>
              <a:buChar char="◼"/>
              <a:defRPr/>
            </a:lvl9pPr>
          </a:lstStyle>
          <a:p>
            <a:endParaRPr/>
          </a:p>
        </p:txBody>
      </p:sp>
      <p:sp>
        <p:nvSpPr>
          <p:cNvPr id="94" name="Google Shape;94;p60"/>
          <p:cNvSpPr txBox="1">
            <a:spLocks noGrp="1"/>
          </p:cNvSpPr>
          <p:nvPr>
            <p:ph type="dt" idx="10"/>
          </p:nvPr>
        </p:nvSpPr>
        <p:spPr>
          <a:xfrm>
            <a:off x="5559327" y="5956138"/>
            <a:ext cx="213360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5" name="Google Shape;95;p60"/>
          <p:cNvSpPr txBox="1">
            <a:spLocks noGrp="1"/>
          </p:cNvSpPr>
          <p:nvPr>
            <p:ph type="ftr" idx="11"/>
          </p:nvPr>
        </p:nvSpPr>
        <p:spPr>
          <a:xfrm>
            <a:off x="581193" y="5951812"/>
            <a:ext cx="487058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6" name="Google Shape;96;p60"/>
          <p:cNvSpPr txBox="1">
            <a:spLocks noGrp="1"/>
          </p:cNvSpPr>
          <p:nvPr>
            <p:ph type="sldNum" idx="12"/>
          </p:nvPr>
        </p:nvSpPr>
        <p:spPr>
          <a:xfrm>
            <a:off x="7800477" y="5956138"/>
            <a:ext cx="770468"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a:lvl1pPr>
            <a:lvl2pPr marL="0" lvl="1" indent="0" algn="r">
              <a:lnSpc>
                <a:spcPct val="100000"/>
              </a:lnSpc>
              <a:spcBef>
                <a:spcPts val="0"/>
              </a:spcBef>
              <a:spcAft>
                <a:spcPts val="0"/>
              </a:spcAft>
              <a:buNone/>
              <a:defRPr/>
            </a:lvl2pPr>
            <a:lvl3pPr marL="0" lvl="2" indent="0" algn="r">
              <a:lnSpc>
                <a:spcPct val="100000"/>
              </a:lnSpc>
              <a:spcBef>
                <a:spcPts val="0"/>
              </a:spcBef>
              <a:spcAft>
                <a:spcPts val="0"/>
              </a:spcAft>
              <a:buNone/>
              <a:defRPr/>
            </a:lvl3pPr>
            <a:lvl4pPr marL="0" lvl="3" indent="0" algn="r">
              <a:lnSpc>
                <a:spcPct val="100000"/>
              </a:lnSpc>
              <a:spcBef>
                <a:spcPts val="0"/>
              </a:spcBef>
              <a:spcAft>
                <a:spcPts val="0"/>
              </a:spcAft>
              <a:buNone/>
              <a:defRPr/>
            </a:lvl4pPr>
            <a:lvl5pPr marL="0" lvl="4" indent="0" algn="r">
              <a:lnSpc>
                <a:spcPct val="100000"/>
              </a:lnSpc>
              <a:spcBef>
                <a:spcPts val="0"/>
              </a:spcBef>
              <a:spcAft>
                <a:spcPts val="0"/>
              </a:spcAft>
              <a:buNone/>
              <a:defRPr/>
            </a:lvl5pPr>
            <a:lvl6pPr marL="0" lvl="5" indent="0" algn="r">
              <a:lnSpc>
                <a:spcPct val="100000"/>
              </a:lnSpc>
              <a:spcBef>
                <a:spcPts val="0"/>
              </a:spcBef>
              <a:spcAft>
                <a:spcPts val="0"/>
              </a:spcAft>
              <a:buNone/>
              <a:defRPr/>
            </a:lvl6pPr>
            <a:lvl7pPr marL="0" lvl="6" indent="0" algn="r">
              <a:lnSpc>
                <a:spcPct val="100000"/>
              </a:lnSpc>
              <a:spcBef>
                <a:spcPts val="0"/>
              </a:spcBef>
              <a:spcAft>
                <a:spcPts val="0"/>
              </a:spcAft>
              <a:buNone/>
              <a:defRPr/>
            </a:lvl7pPr>
            <a:lvl8pPr marL="0" lvl="7" indent="0" algn="r">
              <a:lnSpc>
                <a:spcPct val="100000"/>
              </a:lnSpc>
              <a:spcBef>
                <a:spcPts val="0"/>
              </a:spcBef>
              <a:spcAft>
                <a:spcPts val="0"/>
              </a:spcAft>
              <a:buNone/>
              <a:defRPr/>
            </a:lvl8pPr>
            <a:lvl9pPr marL="0" lvl="8" indent="0" algn="r">
              <a:lnSpc>
                <a:spcPct val="100000"/>
              </a:lnSpc>
              <a:spcBef>
                <a:spcPts val="0"/>
              </a:spcBef>
              <a:spcAft>
                <a:spcPts val="0"/>
              </a:spcAft>
              <a:buNone/>
              <a:defRPr/>
            </a:lvl9pPr>
          </a:lstStyle>
          <a:p>
            <a:fld id="{00000000-1234-1234-1234-123412341234}" type="slidenum">
              <a:rPr lang="en-US" smtClean="0"/>
              <a:pPr/>
              <a:t>‹#›</a:t>
            </a:fld>
            <a:endParaRPr lang="en-US"/>
          </a:p>
        </p:txBody>
      </p:sp>
      <p:sp>
        <p:nvSpPr>
          <p:cNvPr id="97" name="Google Shape;97;p60"/>
          <p:cNvSpPr>
            <a:spLocks noGrp="1"/>
          </p:cNvSpPr>
          <p:nvPr>
            <p:ph type="pic" idx="2"/>
          </p:nvPr>
        </p:nvSpPr>
        <p:spPr>
          <a:xfrm>
            <a:off x="251176" y="5681499"/>
            <a:ext cx="762329" cy="914400"/>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
        <p:nvSpPr>
          <p:cNvPr id="98" name="Google Shape;98;p60"/>
          <p:cNvSpPr/>
          <p:nvPr/>
        </p:nvSpPr>
        <p:spPr>
          <a:xfrm>
            <a:off x="448093" y="599726"/>
            <a:ext cx="8243624" cy="835785"/>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99" name="Google Shape;99;p60"/>
          <p:cNvSpPr txBox="1">
            <a:spLocks noGrp="1"/>
          </p:cNvSpPr>
          <p:nvPr>
            <p:ph type="title"/>
          </p:nvPr>
        </p:nvSpPr>
        <p:spPr>
          <a:xfrm>
            <a:off x="581193" y="687476"/>
            <a:ext cx="7579582" cy="630049"/>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2800"/>
              <a:buFont typeface="Arial"/>
              <a:buNone/>
              <a:defRPr>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1177064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p:cSld name="Vertical Title and Text">
    <p:spTree>
      <p:nvGrpSpPr>
        <p:cNvPr id="1" name="Shape 100"/>
        <p:cNvGrpSpPr/>
        <p:nvPr/>
      </p:nvGrpSpPr>
      <p:grpSpPr>
        <a:xfrm>
          <a:off x="0" y="0"/>
          <a:ext cx="0" cy="0"/>
          <a:chOff x="0" y="0"/>
          <a:chExt cx="0" cy="0"/>
        </a:xfrm>
      </p:grpSpPr>
      <p:sp>
        <p:nvSpPr>
          <p:cNvPr id="101" name="Google Shape;101;p61"/>
          <p:cNvSpPr/>
          <p:nvPr/>
        </p:nvSpPr>
        <p:spPr>
          <a:xfrm>
            <a:off x="6629401" y="599725"/>
            <a:ext cx="2057399" cy="581695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02" name="Google Shape;102;p61"/>
          <p:cNvSpPr txBox="1">
            <a:spLocks noGrp="1"/>
          </p:cNvSpPr>
          <p:nvPr>
            <p:ph type="title"/>
          </p:nvPr>
        </p:nvSpPr>
        <p:spPr>
          <a:xfrm rot="5400000">
            <a:off x="4789426" y="2515701"/>
            <a:ext cx="5183073" cy="1503123"/>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2800"/>
              <a:buFont typeface="Arial"/>
              <a:buNone/>
              <a:defRPr>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 name="Google Shape;103;p61"/>
          <p:cNvSpPr txBox="1">
            <a:spLocks noGrp="1"/>
          </p:cNvSpPr>
          <p:nvPr>
            <p:ph type="body" idx="1"/>
          </p:nvPr>
        </p:nvSpPr>
        <p:spPr>
          <a:xfrm rot="5400000">
            <a:off x="950761" y="306158"/>
            <a:ext cx="5183073" cy="5922209"/>
          </a:xfrm>
          <a:prstGeom prst="rect">
            <a:avLst/>
          </a:prstGeom>
          <a:noFill/>
          <a:ln>
            <a:noFill/>
          </a:ln>
        </p:spPr>
        <p:txBody>
          <a:bodyPr spcFirstLastPara="1" wrap="square" lIns="91425" tIns="45700" rIns="91425" bIns="45700" anchor="t" anchorCtr="0">
            <a:normAutofit/>
          </a:bodyPr>
          <a:lstStyle>
            <a:lvl1pPr marL="457200" lvl="0" indent="-333756" algn="l">
              <a:spcBef>
                <a:spcPts val="360"/>
              </a:spcBef>
              <a:spcAft>
                <a:spcPts val="0"/>
              </a:spcAft>
              <a:buSzPts val="1656"/>
              <a:buChar char="◼"/>
              <a:defRPr/>
            </a:lvl1pPr>
            <a:lvl2pPr marL="914400" lvl="1" indent="-333756" algn="l">
              <a:spcBef>
                <a:spcPts val="600"/>
              </a:spcBef>
              <a:spcAft>
                <a:spcPts val="0"/>
              </a:spcAft>
              <a:buSzPts val="1656"/>
              <a:buChar char="◼"/>
              <a:defRPr/>
            </a:lvl2pPr>
            <a:lvl3pPr marL="1371600" lvl="2" indent="-333756" algn="l">
              <a:spcBef>
                <a:spcPts val="600"/>
              </a:spcBef>
              <a:spcAft>
                <a:spcPts val="0"/>
              </a:spcAft>
              <a:buSzPts val="1656"/>
              <a:buChar char="◼"/>
              <a:defRPr/>
            </a:lvl3pPr>
            <a:lvl4pPr marL="1828800" lvl="3" indent="-333756" algn="l">
              <a:spcBef>
                <a:spcPts val="600"/>
              </a:spcBef>
              <a:spcAft>
                <a:spcPts val="0"/>
              </a:spcAft>
              <a:buSzPts val="1656"/>
              <a:buChar char="◼"/>
              <a:defRPr/>
            </a:lvl4pPr>
            <a:lvl5pPr marL="2286000" lvl="4" indent="-333756" algn="l">
              <a:spcBef>
                <a:spcPts val="600"/>
              </a:spcBef>
              <a:spcAft>
                <a:spcPts val="0"/>
              </a:spcAft>
              <a:buSzPts val="1656"/>
              <a:buChar char="◼"/>
              <a:defRPr/>
            </a:lvl5pPr>
            <a:lvl6pPr marL="2743200" lvl="5" indent="-333756" algn="l">
              <a:spcBef>
                <a:spcPts val="600"/>
              </a:spcBef>
              <a:spcAft>
                <a:spcPts val="0"/>
              </a:spcAft>
              <a:buSzPts val="1656"/>
              <a:buChar char="◼"/>
              <a:defRPr/>
            </a:lvl6pPr>
            <a:lvl7pPr marL="3200400" lvl="6" indent="-333756" algn="l">
              <a:spcBef>
                <a:spcPts val="600"/>
              </a:spcBef>
              <a:spcAft>
                <a:spcPts val="0"/>
              </a:spcAft>
              <a:buSzPts val="1656"/>
              <a:buChar char="◼"/>
              <a:defRPr/>
            </a:lvl7pPr>
            <a:lvl8pPr marL="3657600" lvl="7" indent="-333756" algn="l">
              <a:spcBef>
                <a:spcPts val="600"/>
              </a:spcBef>
              <a:spcAft>
                <a:spcPts val="0"/>
              </a:spcAft>
              <a:buSzPts val="1656"/>
              <a:buChar char="◼"/>
              <a:defRPr/>
            </a:lvl8pPr>
            <a:lvl9pPr marL="4114800" lvl="8" indent="-333756" algn="l">
              <a:spcBef>
                <a:spcPts val="600"/>
              </a:spcBef>
              <a:spcAft>
                <a:spcPts val="600"/>
              </a:spcAft>
              <a:buSzPts val="1656"/>
              <a:buChar char="◼"/>
              <a:defRPr/>
            </a:lvl9pPr>
          </a:lstStyle>
          <a:p>
            <a:endParaRPr/>
          </a:p>
        </p:txBody>
      </p:sp>
      <p:sp>
        <p:nvSpPr>
          <p:cNvPr id="104" name="Google Shape;104;p61"/>
          <p:cNvSpPr txBox="1">
            <a:spLocks noGrp="1"/>
          </p:cNvSpPr>
          <p:nvPr>
            <p:ph type="dt" idx="10"/>
          </p:nvPr>
        </p:nvSpPr>
        <p:spPr>
          <a:xfrm>
            <a:off x="6745255" y="5956138"/>
            <a:ext cx="947672"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solidFill>
                  <a:srgbClr val="2D58A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5" name="Google Shape;105;p61"/>
          <p:cNvSpPr txBox="1">
            <a:spLocks noGrp="1"/>
          </p:cNvSpPr>
          <p:nvPr>
            <p:ph type="ftr" idx="11"/>
          </p:nvPr>
        </p:nvSpPr>
        <p:spPr>
          <a:xfrm>
            <a:off x="581193" y="5951812"/>
            <a:ext cx="5922209"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6" name="Google Shape;106;p61"/>
          <p:cNvSpPr txBox="1">
            <a:spLocks noGrp="1"/>
          </p:cNvSpPr>
          <p:nvPr>
            <p:ph type="sldNum" idx="12"/>
          </p:nvPr>
        </p:nvSpPr>
        <p:spPr>
          <a:xfrm>
            <a:off x="7800477" y="5956138"/>
            <a:ext cx="770468"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1pPr>
            <a:lvl2pPr marL="0" lvl="1"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2pPr>
            <a:lvl3pPr marL="0" lvl="2"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3pPr>
            <a:lvl4pPr marL="0" lvl="3"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4pPr>
            <a:lvl5pPr marL="0" lvl="4"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5pPr>
            <a:lvl6pPr marL="0" lvl="5"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6pPr>
            <a:lvl7pPr marL="0" lvl="6"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7pPr>
            <a:lvl8pPr marL="0" lvl="7"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8pPr>
            <a:lvl9pPr marL="0" lvl="8"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9pPr>
          </a:lstStyle>
          <a:p>
            <a:fld id="{00000000-1234-1234-1234-123412341234}" type="slidenum">
              <a:rPr lang="en-US" smtClean="0"/>
              <a:pPr/>
              <a:t>‹#›</a:t>
            </a:fld>
            <a:endParaRPr lang="en-US"/>
          </a:p>
        </p:txBody>
      </p:sp>
      <p:sp>
        <p:nvSpPr>
          <p:cNvPr id="107" name="Google Shape;107;p61"/>
          <p:cNvSpPr>
            <a:spLocks noGrp="1"/>
          </p:cNvSpPr>
          <p:nvPr>
            <p:ph type="pic" idx="2"/>
          </p:nvPr>
        </p:nvSpPr>
        <p:spPr>
          <a:xfrm>
            <a:off x="251176" y="5681499"/>
            <a:ext cx="762329" cy="914400"/>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Tree>
    <p:extLst>
      <p:ext uri="{BB962C8B-B14F-4D97-AF65-F5344CB8AC3E}">
        <p14:creationId xmlns:p14="http://schemas.microsoft.com/office/powerpoint/2010/main" val="4267815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Section Header">
  <p:cSld name="1_Section Header">
    <p:spTree>
      <p:nvGrpSpPr>
        <p:cNvPr id="1" name="Shape 108"/>
        <p:cNvGrpSpPr/>
        <p:nvPr/>
      </p:nvGrpSpPr>
      <p:grpSpPr>
        <a:xfrm>
          <a:off x="0" y="0"/>
          <a:ext cx="0" cy="0"/>
          <a:chOff x="0" y="0"/>
          <a:chExt cx="0" cy="0"/>
        </a:xfrm>
      </p:grpSpPr>
      <p:sp>
        <p:nvSpPr>
          <p:cNvPr id="109" name="Google Shape;109;p62"/>
          <p:cNvSpPr/>
          <p:nvPr/>
        </p:nvSpPr>
        <p:spPr>
          <a:xfrm>
            <a:off x="335864" y="5141977"/>
            <a:ext cx="8468145" cy="1258827"/>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10" name="Google Shape;110;p62"/>
          <p:cNvSpPr txBox="1">
            <a:spLocks noGrp="1"/>
          </p:cNvSpPr>
          <p:nvPr>
            <p:ph type="title"/>
          </p:nvPr>
        </p:nvSpPr>
        <p:spPr>
          <a:xfrm>
            <a:off x="435896" y="3043913"/>
            <a:ext cx="8272211" cy="1497507"/>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2700"/>
              <a:buFont typeface="Arial"/>
              <a:buNone/>
              <a:defRPr sz="2700" b="0" cap="none">
                <a:solidFill>
                  <a:schemeClr val="accen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1" name="Google Shape;111;p62"/>
          <p:cNvSpPr txBox="1">
            <a:spLocks noGrp="1"/>
          </p:cNvSpPr>
          <p:nvPr>
            <p:ph type="body" idx="1"/>
          </p:nvPr>
        </p:nvSpPr>
        <p:spPr>
          <a:xfrm>
            <a:off x="435896" y="4541417"/>
            <a:ext cx="8272211" cy="600556"/>
          </a:xfrm>
          <a:prstGeom prst="rect">
            <a:avLst/>
          </a:prstGeom>
          <a:noFill/>
          <a:ln>
            <a:noFill/>
          </a:ln>
        </p:spPr>
        <p:txBody>
          <a:bodyPr spcFirstLastPara="1" wrap="square" lIns="91425" tIns="45700" rIns="91425" bIns="45700" anchor="t" anchorCtr="0">
            <a:normAutofit/>
          </a:bodyPr>
          <a:lstStyle>
            <a:lvl1pPr marL="457200" lvl="0" indent="-228600" algn="l">
              <a:spcBef>
                <a:spcPts val="270"/>
              </a:spcBef>
              <a:spcAft>
                <a:spcPts val="0"/>
              </a:spcAft>
              <a:buSzPts val="1242"/>
              <a:buNone/>
              <a:defRPr sz="1350" cap="none">
                <a:solidFill>
                  <a:schemeClr val="accent2"/>
                </a:solidFill>
              </a:defRPr>
            </a:lvl1pPr>
            <a:lvl2pPr marL="914400" lvl="1" indent="-228600" algn="l">
              <a:spcBef>
                <a:spcPts val="600"/>
              </a:spcBef>
              <a:spcAft>
                <a:spcPts val="0"/>
              </a:spcAft>
              <a:buSzPts val="1242"/>
              <a:buNone/>
              <a:defRPr sz="1350">
                <a:solidFill>
                  <a:srgbClr val="888888"/>
                </a:solidFill>
              </a:defRPr>
            </a:lvl2pPr>
            <a:lvl3pPr marL="1371600" lvl="2" indent="-228600" algn="l">
              <a:spcBef>
                <a:spcPts val="600"/>
              </a:spcBef>
              <a:spcAft>
                <a:spcPts val="0"/>
              </a:spcAft>
              <a:buSzPts val="1104"/>
              <a:buNone/>
              <a:defRPr sz="1200">
                <a:solidFill>
                  <a:srgbClr val="888888"/>
                </a:solidFill>
              </a:defRPr>
            </a:lvl3pPr>
            <a:lvl4pPr marL="1828800" lvl="3" indent="-228600" algn="l">
              <a:spcBef>
                <a:spcPts val="600"/>
              </a:spcBef>
              <a:spcAft>
                <a:spcPts val="0"/>
              </a:spcAft>
              <a:buSzPts val="966"/>
              <a:buNone/>
              <a:defRPr sz="1050">
                <a:solidFill>
                  <a:srgbClr val="888888"/>
                </a:solidFill>
              </a:defRPr>
            </a:lvl4pPr>
            <a:lvl5pPr marL="2286000" lvl="4" indent="-228600" algn="l">
              <a:spcBef>
                <a:spcPts val="600"/>
              </a:spcBef>
              <a:spcAft>
                <a:spcPts val="0"/>
              </a:spcAft>
              <a:buSzPts val="966"/>
              <a:buNone/>
              <a:defRPr sz="1050">
                <a:solidFill>
                  <a:srgbClr val="888888"/>
                </a:solidFill>
              </a:defRPr>
            </a:lvl5pPr>
            <a:lvl6pPr marL="2743200" lvl="5" indent="-228600" algn="l">
              <a:spcBef>
                <a:spcPts val="600"/>
              </a:spcBef>
              <a:spcAft>
                <a:spcPts val="0"/>
              </a:spcAft>
              <a:buSzPts val="966"/>
              <a:buNone/>
              <a:defRPr sz="1050">
                <a:solidFill>
                  <a:srgbClr val="888888"/>
                </a:solidFill>
              </a:defRPr>
            </a:lvl6pPr>
            <a:lvl7pPr marL="3200400" lvl="6" indent="-228600" algn="l">
              <a:spcBef>
                <a:spcPts val="600"/>
              </a:spcBef>
              <a:spcAft>
                <a:spcPts val="0"/>
              </a:spcAft>
              <a:buSzPts val="966"/>
              <a:buNone/>
              <a:defRPr sz="1050">
                <a:solidFill>
                  <a:srgbClr val="888888"/>
                </a:solidFill>
              </a:defRPr>
            </a:lvl7pPr>
            <a:lvl8pPr marL="3657600" lvl="7" indent="-228600" algn="l">
              <a:spcBef>
                <a:spcPts val="600"/>
              </a:spcBef>
              <a:spcAft>
                <a:spcPts val="0"/>
              </a:spcAft>
              <a:buSzPts val="966"/>
              <a:buNone/>
              <a:defRPr sz="1050">
                <a:solidFill>
                  <a:srgbClr val="888888"/>
                </a:solidFill>
              </a:defRPr>
            </a:lvl8pPr>
            <a:lvl9pPr marL="4114800" lvl="8" indent="-228600" algn="l">
              <a:spcBef>
                <a:spcPts val="600"/>
              </a:spcBef>
              <a:spcAft>
                <a:spcPts val="600"/>
              </a:spcAft>
              <a:buSzPts val="966"/>
              <a:buNone/>
              <a:defRPr sz="1050">
                <a:solidFill>
                  <a:srgbClr val="888888"/>
                </a:solidFill>
              </a:defRPr>
            </a:lvl9pPr>
          </a:lstStyle>
          <a:p>
            <a:endParaRPr/>
          </a:p>
        </p:txBody>
      </p:sp>
      <p:sp>
        <p:nvSpPr>
          <p:cNvPr id="112" name="Google Shape;112;p62"/>
          <p:cNvSpPr txBox="1">
            <a:spLocks noGrp="1"/>
          </p:cNvSpPr>
          <p:nvPr>
            <p:ph type="dt" idx="10"/>
          </p:nvPr>
        </p:nvSpPr>
        <p:spPr>
          <a:xfrm>
            <a:off x="5559327" y="5956138"/>
            <a:ext cx="213360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solidFill>
                  <a:srgbClr val="2D58A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3" name="Google Shape;113;p62"/>
          <p:cNvSpPr txBox="1">
            <a:spLocks noGrp="1"/>
          </p:cNvSpPr>
          <p:nvPr>
            <p:ph type="ftr" idx="11"/>
          </p:nvPr>
        </p:nvSpPr>
        <p:spPr>
          <a:xfrm>
            <a:off x="581193" y="5951812"/>
            <a:ext cx="487058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solidFill>
                  <a:srgbClr val="2D58A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4" name="Google Shape;114;p62"/>
          <p:cNvSpPr txBox="1">
            <a:spLocks noGrp="1"/>
          </p:cNvSpPr>
          <p:nvPr>
            <p:ph type="sldNum" idx="12"/>
          </p:nvPr>
        </p:nvSpPr>
        <p:spPr>
          <a:xfrm>
            <a:off x="7800477" y="5956138"/>
            <a:ext cx="770468"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1pPr>
            <a:lvl2pPr marL="0" lvl="1"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2pPr>
            <a:lvl3pPr marL="0" lvl="2"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3pPr>
            <a:lvl4pPr marL="0" lvl="3"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4pPr>
            <a:lvl5pPr marL="0" lvl="4"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5pPr>
            <a:lvl6pPr marL="0" lvl="5"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6pPr>
            <a:lvl7pPr marL="0" lvl="6"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7pPr>
            <a:lvl8pPr marL="0" lvl="7"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8pPr>
            <a:lvl9pPr marL="0" lvl="8"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9pPr>
          </a:lstStyle>
          <a:p>
            <a:fld id="{00000000-1234-1234-1234-123412341234}" type="slidenum">
              <a:rPr lang="en-US" smtClean="0"/>
              <a:pPr/>
              <a:t>‹#›</a:t>
            </a:fld>
            <a:endParaRPr lang="en-US"/>
          </a:p>
        </p:txBody>
      </p:sp>
      <p:sp>
        <p:nvSpPr>
          <p:cNvPr id="115" name="Google Shape;115;p62"/>
          <p:cNvSpPr>
            <a:spLocks noGrp="1"/>
          </p:cNvSpPr>
          <p:nvPr>
            <p:ph type="pic" idx="2"/>
          </p:nvPr>
        </p:nvSpPr>
        <p:spPr>
          <a:xfrm>
            <a:off x="251176" y="5681499"/>
            <a:ext cx="770467" cy="914400"/>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
        <p:nvSpPr>
          <p:cNvPr id="116" name="Google Shape;116;p62"/>
          <p:cNvSpPr>
            <a:spLocks noGrp="1"/>
          </p:cNvSpPr>
          <p:nvPr>
            <p:ph type="pic" idx="3"/>
          </p:nvPr>
        </p:nvSpPr>
        <p:spPr>
          <a:xfrm>
            <a:off x="8124340" y="5900200"/>
            <a:ext cx="378152" cy="511293"/>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Tree>
    <p:extLst>
      <p:ext uri="{BB962C8B-B14F-4D97-AF65-F5344CB8AC3E}">
        <p14:creationId xmlns:p14="http://schemas.microsoft.com/office/powerpoint/2010/main" val="5639224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117"/>
        <p:cNvGrpSpPr/>
        <p:nvPr/>
      </p:nvGrpSpPr>
      <p:grpSpPr>
        <a:xfrm>
          <a:off x="0" y="0"/>
          <a:ext cx="0" cy="0"/>
          <a:chOff x="0" y="0"/>
          <a:chExt cx="0" cy="0"/>
        </a:xfrm>
      </p:grpSpPr>
      <p:sp>
        <p:nvSpPr>
          <p:cNvPr id="118" name="Google Shape;118;p63"/>
          <p:cNvSpPr txBox="1">
            <a:spLocks noGrp="1"/>
          </p:cNvSpPr>
          <p:nvPr>
            <p:ph type="dt" idx="10"/>
          </p:nvPr>
        </p:nvSpPr>
        <p:spPr>
          <a:xfrm>
            <a:off x="5559327" y="5956138"/>
            <a:ext cx="213360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9" name="Google Shape;119;p63"/>
          <p:cNvSpPr txBox="1">
            <a:spLocks noGrp="1"/>
          </p:cNvSpPr>
          <p:nvPr>
            <p:ph type="ftr" idx="11"/>
          </p:nvPr>
        </p:nvSpPr>
        <p:spPr>
          <a:xfrm>
            <a:off x="581193" y="5951812"/>
            <a:ext cx="487058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0" name="Google Shape;120;p63"/>
          <p:cNvSpPr txBox="1">
            <a:spLocks noGrp="1"/>
          </p:cNvSpPr>
          <p:nvPr>
            <p:ph type="sldNum" idx="12"/>
          </p:nvPr>
        </p:nvSpPr>
        <p:spPr>
          <a:xfrm>
            <a:off x="7800477" y="5956138"/>
            <a:ext cx="770468"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a:lvl1pPr>
            <a:lvl2pPr marL="0" lvl="1" indent="0" algn="r">
              <a:lnSpc>
                <a:spcPct val="100000"/>
              </a:lnSpc>
              <a:spcBef>
                <a:spcPts val="0"/>
              </a:spcBef>
              <a:spcAft>
                <a:spcPts val="0"/>
              </a:spcAft>
              <a:buNone/>
              <a:defRPr/>
            </a:lvl2pPr>
            <a:lvl3pPr marL="0" lvl="2" indent="0" algn="r">
              <a:lnSpc>
                <a:spcPct val="100000"/>
              </a:lnSpc>
              <a:spcBef>
                <a:spcPts val="0"/>
              </a:spcBef>
              <a:spcAft>
                <a:spcPts val="0"/>
              </a:spcAft>
              <a:buNone/>
              <a:defRPr/>
            </a:lvl3pPr>
            <a:lvl4pPr marL="0" lvl="3" indent="0" algn="r">
              <a:lnSpc>
                <a:spcPct val="100000"/>
              </a:lnSpc>
              <a:spcBef>
                <a:spcPts val="0"/>
              </a:spcBef>
              <a:spcAft>
                <a:spcPts val="0"/>
              </a:spcAft>
              <a:buNone/>
              <a:defRPr/>
            </a:lvl4pPr>
            <a:lvl5pPr marL="0" lvl="4" indent="0" algn="r">
              <a:lnSpc>
                <a:spcPct val="100000"/>
              </a:lnSpc>
              <a:spcBef>
                <a:spcPts val="0"/>
              </a:spcBef>
              <a:spcAft>
                <a:spcPts val="0"/>
              </a:spcAft>
              <a:buNone/>
              <a:defRPr/>
            </a:lvl5pPr>
            <a:lvl6pPr marL="0" lvl="5" indent="0" algn="r">
              <a:lnSpc>
                <a:spcPct val="100000"/>
              </a:lnSpc>
              <a:spcBef>
                <a:spcPts val="0"/>
              </a:spcBef>
              <a:spcAft>
                <a:spcPts val="0"/>
              </a:spcAft>
              <a:buNone/>
              <a:defRPr/>
            </a:lvl6pPr>
            <a:lvl7pPr marL="0" lvl="6" indent="0" algn="r">
              <a:lnSpc>
                <a:spcPct val="100000"/>
              </a:lnSpc>
              <a:spcBef>
                <a:spcPts val="0"/>
              </a:spcBef>
              <a:spcAft>
                <a:spcPts val="0"/>
              </a:spcAft>
              <a:buNone/>
              <a:defRPr/>
            </a:lvl7pPr>
            <a:lvl8pPr marL="0" lvl="7" indent="0" algn="r">
              <a:lnSpc>
                <a:spcPct val="100000"/>
              </a:lnSpc>
              <a:spcBef>
                <a:spcPts val="0"/>
              </a:spcBef>
              <a:spcAft>
                <a:spcPts val="0"/>
              </a:spcAft>
              <a:buNone/>
              <a:defRPr/>
            </a:lvl8pPr>
            <a:lvl9pPr marL="0" lvl="8" indent="0" algn="r">
              <a:lnSpc>
                <a:spcPct val="100000"/>
              </a:lnSpc>
              <a:spcBef>
                <a:spcPts val="0"/>
              </a:spcBef>
              <a:spcAft>
                <a:spcPts val="0"/>
              </a:spcAft>
              <a:buNone/>
              <a:defRPr/>
            </a:lvl9pPr>
          </a:lstStyle>
          <a:p>
            <a:fld id="{00000000-1234-1234-1234-123412341234}" type="slidenum">
              <a:rPr lang="en-US" smtClean="0"/>
              <a:pPr/>
              <a:t>‹#›</a:t>
            </a:fld>
            <a:endParaRPr lang="en-US"/>
          </a:p>
        </p:txBody>
      </p:sp>
      <p:sp>
        <p:nvSpPr>
          <p:cNvPr id="121" name="Google Shape;121;p63"/>
          <p:cNvSpPr>
            <a:spLocks noGrp="1"/>
          </p:cNvSpPr>
          <p:nvPr>
            <p:ph type="pic" idx="2"/>
          </p:nvPr>
        </p:nvSpPr>
        <p:spPr>
          <a:xfrm>
            <a:off x="251176" y="5681499"/>
            <a:ext cx="770467" cy="914400"/>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
        <p:nvSpPr>
          <p:cNvPr id="122" name="Google Shape;122;p63"/>
          <p:cNvSpPr>
            <a:spLocks noGrp="1"/>
          </p:cNvSpPr>
          <p:nvPr>
            <p:ph type="pic" idx="3"/>
          </p:nvPr>
        </p:nvSpPr>
        <p:spPr>
          <a:xfrm>
            <a:off x="8124340" y="5900200"/>
            <a:ext cx="378152" cy="511293"/>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
        <p:nvSpPr>
          <p:cNvPr id="123" name="Google Shape;123;p63"/>
          <p:cNvSpPr/>
          <p:nvPr/>
        </p:nvSpPr>
        <p:spPr>
          <a:xfrm>
            <a:off x="448093" y="599726"/>
            <a:ext cx="8243624" cy="835785"/>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24" name="Google Shape;124;p63"/>
          <p:cNvSpPr txBox="1">
            <a:spLocks noGrp="1"/>
          </p:cNvSpPr>
          <p:nvPr>
            <p:ph type="title"/>
          </p:nvPr>
        </p:nvSpPr>
        <p:spPr>
          <a:xfrm>
            <a:off x="581193" y="687476"/>
            <a:ext cx="7579582" cy="630049"/>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2800"/>
              <a:buFont typeface="Arial"/>
              <a:buNone/>
              <a:defRPr>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25607956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125"/>
        <p:cNvGrpSpPr/>
        <p:nvPr/>
      </p:nvGrpSpPr>
      <p:grpSpPr>
        <a:xfrm>
          <a:off x="0" y="0"/>
          <a:ext cx="0" cy="0"/>
          <a:chOff x="0" y="0"/>
          <a:chExt cx="0" cy="0"/>
        </a:xfrm>
      </p:grpSpPr>
      <p:sp>
        <p:nvSpPr>
          <p:cNvPr id="126" name="Google Shape;126;p64"/>
          <p:cNvSpPr txBox="1">
            <a:spLocks noGrp="1"/>
          </p:cNvSpPr>
          <p:nvPr>
            <p:ph type="dt" idx="10"/>
          </p:nvPr>
        </p:nvSpPr>
        <p:spPr>
          <a:xfrm>
            <a:off x="5559327" y="5956138"/>
            <a:ext cx="213360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7" name="Google Shape;127;p64"/>
          <p:cNvSpPr txBox="1">
            <a:spLocks noGrp="1"/>
          </p:cNvSpPr>
          <p:nvPr>
            <p:ph type="ftr" idx="11"/>
          </p:nvPr>
        </p:nvSpPr>
        <p:spPr>
          <a:xfrm>
            <a:off x="581193" y="5951812"/>
            <a:ext cx="487058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8" name="Google Shape;128;p64"/>
          <p:cNvSpPr txBox="1">
            <a:spLocks noGrp="1"/>
          </p:cNvSpPr>
          <p:nvPr>
            <p:ph type="sldNum" idx="12"/>
          </p:nvPr>
        </p:nvSpPr>
        <p:spPr>
          <a:xfrm>
            <a:off x="7800477" y="5956138"/>
            <a:ext cx="770468"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a:lvl1pPr>
            <a:lvl2pPr marL="0" lvl="1" indent="0" algn="r">
              <a:lnSpc>
                <a:spcPct val="100000"/>
              </a:lnSpc>
              <a:spcBef>
                <a:spcPts val="0"/>
              </a:spcBef>
              <a:spcAft>
                <a:spcPts val="0"/>
              </a:spcAft>
              <a:buNone/>
              <a:defRPr/>
            </a:lvl2pPr>
            <a:lvl3pPr marL="0" lvl="2" indent="0" algn="r">
              <a:lnSpc>
                <a:spcPct val="100000"/>
              </a:lnSpc>
              <a:spcBef>
                <a:spcPts val="0"/>
              </a:spcBef>
              <a:spcAft>
                <a:spcPts val="0"/>
              </a:spcAft>
              <a:buNone/>
              <a:defRPr/>
            </a:lvl3pPr>
            <a:lvl4pPr marL="0" lvl="3" indent="0" algn="r">
              <a:lnSpc>
                <a:spcPct val="100000"/>
              </a:lnSpc>
              <a:spcBef>
                <a:spcPts val="0"/>
              </a:spcBef>
              <a:spcAft>
                <a:spcPts val="0"/>
              </a:spcAft>
              <a:buNone/>
              <a:defRPr/>
            </a:lvl4pPr>
            <a:lvl5pPr marL="0" lvl="4" indent="0" algn="r">
              <a:lnSpc>
                <a:spcPct val="100000"/>
              </a:lnSpc>
              <a:spcBef>
                <a:spcPts val="0"/>
              </a:spcBef>
              <a:spcAft>
                <a:spcPts val="0"/>
              </a:spcAft>
              <a:buNone/>
              <a:defRPr/>
            </a:lvl5pPr>
            <a:lvl6pPr marL="0" lvl="5" indent="0" algn="r">
              <a:lnSpc>
                <a:spcPct val="100000"/>
              </a:lnSpc>
              <a:spcBef>
                <a:spcPts val="0"/>
              </a:spcBef>
              <a:spcAft>
                <a:spcPts val="0"/>
              </a:spcAft>
              <a:buNone/>
              <a:defRPr/>
            </a:lvl6pPr>
            <a:lvl7pPr marL="0" lvl="6" indent="0" algn="r">
              <a:lnSpc>
                <a:spcPct val="100000"/>
              </a:lnSpc>
              <a:spcBef>
                <a:spcPts val="0"/>
              </a:spcBef>
              <a:spcAft>
                <a:spcPts val="0"/>
              </a:spcAft>
              <a:buNone/>
              <a:defRPr/>
            </a:lvl7pPr>
            <a:lvl8pPr marL="0" lvl="7" indent="0" algn="r">
              <a:lnSpc>
                <a:spcPct val="100000"/>
              </a:lnSpc>
              <a:spcBef>
                <a:spcPts val="0"/>
              </a:spcBef>
              <a:spcAft>
                <a:spcPts val="0"/>
              </a:spcAft>
              <a:buNone/>
              <a:defRPr/>
            </a:lvl8pPr>
            <a:lvl9pPr marL="0" lvl="8" indent="0" algn="r">
              <a:lnSpc>
                <a:spcPct val="100000"/>
              </a:lnSpc>
              <a:spcBef>
                <a:spcPts val="0"/>
              </a:spcBef>
              <a:spcAft>
                <a:spcPts val="0"/>
              </a:spcAft>
              <a:buNone/>
              <a:defRPr/>
            </a:lvl9pPr>
          </a:lstStyle>
          <a:p>
            <a:fld id="{00000000-1234-1234-1234-123412341234}" type="slidenum">
              <a:rPr lang="en-US" smtClean="0"/>
              <a:pPr/>
              <a:t>‹#›</a:t>
            </a:fld>
            <a:endParaRPr lang="en-US"/>
          </a:p>
        </p:txBody>
      </p:sp>
      <p:sp>
        <p:nvSpPr>
          <p:cNvPr id="129" name="Google Shape;129;p64"/>
          <p:cNvSpPr>
            <a:spLocks noGrp="1"/>
          </p:cNvSpPr>
          <p:nvPr>
            <p:ph type="pic" idx="2"/>
          </p:nvPr>
        </p:nvSpPr>
        <p:spPr>
          <a:xfrm>
            <a:off x="251176" y="5681499"/>
            <a:ext cx="770467" cy="914400"/>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
        <p:nvSpPr>
          <p:cNvPr id="130" name="Google Shape;130;p64"/>
          <p:cNvSpPr>
            <a:spLocks noGrp="1"/>
          </p:cNvSpPr>
          <p:nvPr>
            <p:ph type="pic" idx="3"/>
          </p:nvPr>
        </p:nvSpPr>
        <p:spPr>
          <a:xfrm>
            <a:off x="8124340" y="5900200"/>
            <a:ext cx="378152" cy="511293"/>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Tree>
    <p:extLst>
      <p:ext uri="{BB962C8B-B14F-4D97-AF65-F5344CB8AC3E}">
        <p14:creationId xmlns:p14="http://schemas.microsoft.com/office/powerpoint/2010/main" val="13595769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1_Content with Caption">
  <p:cSld name="1_Content with Caption">
    <p:spTree>
      <p:nvGrpSpPr>
        <p:cNvPr id="1" name="Shape 131"/>
        <p:cNvGrpSpPr/>
        <p:nvPr/>
      </p:nvGrpSpPr>
      <p:grpSpPr>
        <a:xfrm>
          <a:off x="0" y="0"/>
          <a:ext cx="0" cy="0"/>
          <a:chOff x="0" y="0"/>
          <a:chExt cx="0" cy="0"/>
        </a:xfrm>
      </p:grpSpPr>
      <p:sp>
        <p:nvSpPr>
          <p:cNvPr id="132" name="Google Shape;132;p65"/>
          <p:cNvSpPr/>
          <p:nvPr/>
        </p:nvSpPr>
        <p:spPr>
          <a:xfrm>
            <a:off x="335863" y="5141973"/>
            <a:ext cx="8473650" cy="1274702"/>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33" name="Google Shape;133;p65"/>
          <p:cNvSpPr txBox="1">
            <a:spLocks noGrp="1"/>
          </p:cNvSpPr>
          <p:nvPr>
            <p:ph type="title"/>
          </p:nvPr>
        </p:nvSpPr>
        <p:spPr>
          <a:xfrm>
            <a:off x="435894" y="5262296"/>
            <a:ext cx="3682084" cy="689514"/>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2D58AC"/>
              </a:buClr>
              <a:buSzPts val="1500"/>
              <a:buFont typeface="Gill Sans"/>
              <a:buNone/>
              <a:defRPr sz="1500" b="0">
                <a:solidFill>
                  <a:srgbClr val="2D58AC"/>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4" name="Google Shape;134;p65"/>
          <p:cNvSpPr txBox="1">
            <a:spLocks noGrp="1"/>
          </p:cNvSpPr>
          <p:nvPr>
            <p:ph type="body" idx="1"/>
          </p:nvPr>
        </p:nvSpPr>
        <p:spPr>
          <a:xfrm>
            <a:off x="335862" y="601200"/>
            <a:ext cx="8469630" cy="4204800"/>
          </a:xfrm>
          <a:prstGeom prst="rect">
            <a:avLst/>
          </a:prstGeom>
          <a:noFill/>
          <a:ln>
            <a:noFill/>
          </a:ln>
        </p:spPr>
        <p:txBody>
          <a:bodyPr spcFirstLastPara="1" wrap="square" lIns="91425" tIns="45700" rIns="91425" bIns="45700" anchor="ctr" anchorCtr="0">
            <a:normAutofit/>
          </a:bodyPr>
          <a:lstStyle>
            <a:lvl1pPr marL="457200" lvl="0" indent="-316230" algn="l">
              <a:spcBef>
                <a:spcPts val="300"/>
              </a:spcBef>
              <a:spcAft>
                <a:spcPts val="0"/>
              </a:spcAft>
              <a:buSzPts val="1380"/>
              <a:buChar char="◼"/>
              <a:defRPr sz="1500">
                <a:solidFill>
                  <a:schemeClr val="dk2"/>
                </a:solidFill>
              </a:defRPr>
            </a:lvl1pPr>
            <a:lvl2pPr marL="914400" lvl="1" indent="-307467" algn="l">
              <a:spcBef>
                <a:spcPts val="600"/>
              </a:spcBef>
              <a:spcAft>
                <a:spcPts val="0"/>
              </a:spcAft>
              <a:buSzPts val="1242"/>
              <a:buChar char="◼"/>
              <a:defRPr sz="1350">
                <a:solidFill>
                  <a:schemeClr val="dk2"/>
                </a:solidFill>
              </a:defRPr>
            </a:lvl2pPr>
            <a:lvl3pPr marL="1371600" lvl="2" indent="-298703" algn="l">
              <a:spcBef>
                <a:spcPts val="600"/>
              </a:spcBef>
              <a:spcAft>
                <a:spcPts val="0"/>
              </a:spcAft>
              <a:buSzPts val="1104"/>
              <a:buChar char="◼"/>
              <a:defRPr sz="1200">
                <a:solidFill>
                  <a:schemeClr val="dk2"/>
                </a:solidFill>
              </a:defRPr>
            </a:lvl3pPr>
            <a:lvl4pPr marL="1828800" lvl="3" indent="-289941" algn="l">
              <a:spcBef>
                <a:spcPts val="600"/>
              </a:spcBef>
              <a:spcAft>
                <a:spcPts val="0"/>
              </a:spcAft>
              <a:buSzPts val="966"/>
              <a:buChar char="◼"/>
              <a:defRPr sz="1050">
                <a:solidFill>
                  <a:schemeClr val="dk2"/>
                </a:solidFill>
              </a:defRPr>
            </a:lvl4pPr>
            <a:lvl5pPr marL="2286000" lvl="4" indent="-289941" algn="l">
              <a:spcBef>
                <a:spcPts val="600"/>
              </a:spcBef>
              <a:spcAft>
                <a:spcPts val="0"/>
              </a:spcAft>
              <a:buSzPts val="966"/>
              <a:buChar char="◼"/>
              <a:defRPr sz="1050">
                <a:solidFill>
                  <a:schemeClr val="dk2"/>
                </a:solidFill>
              </a:defRPr>
            </a:lvl5pPr>
            <a:lvl6pPr marL="2743200" lvl="5" indent="-289941" algn="l">
              <a:spcBef>
                <a:spcPts val="600"/>
              </a:spcBef>
              <a:spcAft>
                <a:spcPts val="0"/>
              </a:spcAft>
              <a:buSzPts val="966"/>
              <a:buChar char="◼"/>
              <a:defRPr sz="1050">
                <a:solidFill>
                  <a:schemeClr val="dk2"/>
                </a:solidFill>
              </a:defRPr>
            </a:lvl6pPr>
            <a:lvl7pPr marL="3200400" lvl="6" indent="-289941" algn="l">
              <a:spcBef>
                <a:spcPts val="600"/>
              </a:spcBef>
              <a:spcAft>
                <a:spcPts val="0"/>
              </a:spcAft>
              <a:buSzPts val="966"/>
              <a:buChar char="◼"/>
              <a:defRPr sz="1050">
                <a:solidFill>
                  <a:schemeClr val="dk2"/>
                </a:solidFill>
              </a:defRPr>
            </a:lvl7pPr>
            <a:lvl8pPr marL="3657600" lvl="7" indent="-289940" algn="l">
              <a:spcBef>
                <a:spcPts val="600"/>
              </a:spcBef>
              <a:spcAft>
                <a:spcPts val="0"/>
              </a:spcAft>
              <a:buSzPts val="966"/>
              <a:buChar char="◼"/>
              <a:defRPr sz="1050">
                <a:solidFill>
                  <a:schemeClr val="dk2"/>
                </a:solidFill>
              </a:defRPr>
            </a:lvl8pPr>
            <a:lvl9pPr marL="4114800" lvl="8" indent="-289940" algn="l">
              <a:spcBef>
                <a:spcPts val="600"/>
              </a:spcBef>
              <a:spcAft>
                <a:spcPts val="600"/>
              </a:spcAft>
              <a:buSzPts val="966"/>
              <a:buChar char="◼"/>
              <a:defRPr sz="1050">
                <a:solidFill>
                  <a:schemeClr val="dk2"/>
                </a:solidFill>
              </a:defRPr>
            </a:lvl9pPr>
          </a:lstStyle>
          <a:p>
            <a:endParaRPr/>
          </a:p>
        </p:txBody>
      </p:sp>
      <p:sp>
        <p:nvSpPr>
          <p:cNvPr id="135" name="Google Shape;135;p65"/>
          <p:cNvSpPr txBox="1">
            <a:spLocks noGrp="1"/>
          </p:cNvSpPr>
          <p:nvPr>
            <p:ph type="body" idx="2"/>
          </p:nvPr>
        </p:nvSpPr>
        <p:spPr>
          <a:xfrm>
            <a:off x="4305619" y="5262299"/>
            <a:ext cx="4402490" cy="689515"/>
          </a:xfrm>
          <a:prstGeom prst="rect">
            <a:avLst/>
          </a:prstGeom>
          <a:noFill/>
          <a:ln>
            <a:noFill/>
          </a:ln>
        </p:spPr>
        <p:txBody>
          <a:bodyPr spcFirstLastPara="1" wrap="square" lIns="91425" tIns="45700" rIns="91425" bIns="45700" anchor="ctr" anchorCtr="0">
            <a:normAutofit/>
          </a:bodyPr>
          <a:lstStyle>
            <a:lvl1pPr marL="457200" lvl="0" indent="-228600" algn="r">
              <a:spcBef>
                <a:spcPts val="165"/>
              </a:spcBef>
              <a:spcAft>
                <a:spcPts val="0"/>
              </a:spcAft>
              <a:buSzPts val="759"/>
              <a:buNone/>
              <a:defRPr sz="825">
                <a:solidFill>
                  <a:schemeClr val="lt1"/>
                </a:solidFill>
              </a:defRPr>
            </a:lvl1pPr>
            <a:lvl2pPr marL="914400" lvl="1" indent="-228600" algn="l">
              <a:spcBef>
                <a:spcPts val="600"/>
              </a:spcBef>
              <a:spcAft>
                <a:spcPts val="0"/>
              </a:spcAft>
              <a:buSzPts val="759"/>
              <a:buNone/>
              <a:defRPr sz="825"/>
            </a:lvl2pPr>
            <a:lvl3pPr marL="1371600" lvl="2" indent="-228600" algn="l">
              <a:spcBef>
                <a:spcPts val="600"/>
              </a:spcBef>
              <a:spcAft>
                <a:spcPts val="0"/>
              </a:spcAft>
              <a:buSzPts val="690"/>
              <a:buNone/>
              <a:defRPr sz="750"/>
            </a:lvl3pPr>
            <a:lvl4pPr marL="1828800" lvl="3" indent="-228600" algn="l">
              <a:spcBef>
                <a:spcPts val="600"/>
              </a:spcBef>
              <a:spcAft>
                <a:spcPts val="0"/>
              </a:spcAft>
              <a:buSzPts val="621"/>
              <a:buNone/>
              <a:defRPr sz="675"/>
            </a:lvl4pPr>
            <a:lvl5pPr marL="2286000" lvl="4" indent="-228600" algn="l">
              <a:spcBef>
                <a:spcPts val="600"/>
              </a:spcBef>
              <a:spcAft>
                <a:spcPts val="0"/>
              </a:spcAft>
              <a:buSzPts val="621"/>
              <a:buNone/>
              <a:defRPr sz="675"/>
            </a:lvl5pPr>
            <a:lvl6pPr marL="2743200" lvl="5" indent="-228600" algn="l">
              <a:spcBef>
                <a:spcPts val="600"/>
              </a:spcBef>
              <a:spcAft>
                <a:spcPts val="0"/>
              </a:spcAft>
              <a:buSzPts val="621"/>
              <a:buNone/>
              <a:defRPr sz="675"/>
            </a:lvl6pPr>
            <a:lvl7pPr marL="3200400" lvl="6" indent="-228600" algn="l">
              <a:spcBef>
                <a:spcPts val="600"/>
              </a:spcBef>
              <a:spcAft>
                <a:spcPts val="0"/>
              </a:spcAft>
              <a:buSzPts val="621"/>
              <a:buNone/>
              <a:defRPr sz="675"/>
            </a:lvl7pPr>
            <a:lvl8pPr marL="3657600" lvl="7" indent="-228600" algn="l">
              <a:spcBef>
                <a:spcPts val="600"/>
              </a:spcBef>
              <a:spcAft>
                <a:spcPts val="0"/>
              </a:spcAft>
              <a:buSzPts val="621"/>
              <a:buNone/>
              <a:defRPr sz="675"/>
            </a:lvl8pPr>
            <a:lvl9pPr marL="4114800" lvl="8" indent="-228600" algn="l">
              <a:spcBef>
                <a:spcPts val="600"/>
              </a:spcBef>
              <a:spcAft>
                <a:spcPts val="600"/>
              </a:spcAft>
              <a:buSzPts val="621"/>
              <a:buNone/>
              <a:defRPr sz="675"/>
            </a:lvl9pPr>
          </a:lstStyle>
          <a:p>
            <a:endParaRPr/>
          </a:p>
        </p:txBody>
      </p:sp>
      <p:sp>
        <p:nvSpPr>
          <p:cNvPr id="136" name="Google Shape;136;p65"/>
          <p:cNvSpPr txBox="1">
            <a:spLocks noGrp="1"/>
          </p:cNvSpPr>
          <p:nvPr>
            <p:ph type="dt" idx="10"/>
          </p:nvPr>
        </p:nvSpPr>
        <p:spPr>
          <a:xfrm>
            <a:off x="5559327" y="5956138"/>
            <a:ext cx="213360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solidFill>
                  <a:srgbClr val="2D58A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7" name="Google Shape;137;p65"/>
          <p:cNvSpPr txBox="1">
            <a:spLocks noGrp="1"/>
          </p:cNvSpPr>
          <p:nvPr>
            <p:ph type="ftr" idx="11"/>
          </p:nvPr>
        </p:nvSpPr>
        <p:spPr>
          <a:xfrm>
            <a:off x="581193" y="5951812"/>
            <a:ext cx="487058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solidFill>
                  <a:srgbClr val="2D58A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8" name="Google Shape;138;p65"/>
          <p:cNvSpPr txBox="1">
            <a:spLocks noGrp="1"/>
          </p:cNvSpPr>
          <p:nvPr>
            <p:ph type="sldNum" idx="12"/>
          </p:nvPr>
        </p:nvSpPr>
        <p:spPr>
          <a:xfrm>
            <a:off x="7800477" y="5956138"/>
            <a:ext cx="770468"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1pPr>
            <a:lvl2pPr marL="0" lvl="1"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2pPr>
            <a:lvl3pPr marL="0" lvl="2"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3pPr>
            <a:lvl4pPr marL="0" lvl="3"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4pPr>
            <a:lvl5pPr marL="0" lvl="4"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5pPr>
            <a:lvl6pPr marL="0" lvl="5"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6pPr>
            <a:lvl7pPr marL="0" lvl="6"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7pPr>
            <a:lvl8pPr marL="0" lvl="7"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8pPr>
            <a:lvl9pPr marL="0" lvl="8"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9pPr>
          </a:lstStyle>
          <a:p>
            <a:fld id="{00000000-1234-1234-1234-123412341234}" type="slidenum">
              <a:rPr lang="en-US" smtClean="0"/>
              <a:pPr/>
              <a:t>‹#›</a:t>
            </a:fld>
            <a:endParaRPr lang="en-US"/>
          </a:p>
        </p:txBody>
      </p:sp>
      <p:sp>
        <p:nvSpPr>
          <p:cNvPr id="139" name="Google Shape;139;p65"/>
          <p:cNvSpPr>
            <a:spLocks noGrp="1"/>
          </p:cNvSpPr>
          <p:nvPr>
            <p:ph type="pic" idx="3"/>
          </p:nvPr>
        </p:nvSpPr>
        <p:spPr>
          <a:xfrm>
            <a:off x="251176" y="5681499"/>
            <a:ext cx="770467" cy="914400"/>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
        <p:nvSpPr>
          <p:cNvPr id="140" name="Google Shape;140;p65"/>
          <p:cNvSpPr>
            <a:spLocks noGrp="1"/>
          </p:cNvSpPr>
          <p:nvPr>
            <p:ph type="pic" idx="4"/>
          </p:nvPr>
        </p:nvSpPr>
        <p:spPr>
          <a:xfrm>
            <a:off x="8124340" y="5900200"/>
            <a:ext cx="378152" cy="511293"/>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Tree>
    <p:extLst>
      <p:ext uri="{BB962C8B-B14F-4D97-AF65-F5344CB8AC3E}">
        <p14:creationId xmlns:p14="http://schemas.microsoft.com/office/powerpoint/2010/main" val="9501636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1_Picture with Caption">
  <p:cSld name="1_Picture with Caption">
    <p:spTree>
      <p:nvGrpSpPr>
        <p:cNvPr id="1" name="Shape 141"/>
        <p:cNvGrpSpPr/>
        <p:nvPr/>
      </p:nvGrpSpPr>
      <p:grpSpPr>
        <a:xfrm>
          <a:off x="0" y="0"/>
          <a:ext cx="0" cy="0"/>
          <a:chOff x="0" y="0"/>
          <a:chExt cx="0" cy="0"/>
        </a:xfrm>
      </p:grpSpPr>
      <p:sp>
        <p:nvSpPr>
          <p:cNvPr id="142" name="Google Shape;142;p66"/>
          <p:cNvSpPr txBox="1">
            <a:spLocks noGrp="1"/>
          </p:cNvSpPr>
          <p:nvPr>
            <p:ph type="title"/>
          </p:nvPr>
        </p:nvSpPr>
        <p:spPr>
          <a:xfrm>
            <a:off x="435895" y="4693389"/>
            <a:ext cx="8272212"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1800"/>
              <a:buFont typeface="Gill Sans"/>
              <a:buNone/>
              <a:defRPr sz="1800" b="0">
                <a:solidFill>
                  <a:schemeClr val="accen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3" name="Google Shape;143;p66"/>
          <p:cNvSpPr>
            <a:spLocks noGrp="1"/>
          </p:cNvSpPr>
          <p:nvPr>
            <p:ph type="pic" idx="2"/>
          </p:nvPr>
        </p:nvSpPr>
        <p:spPr>
          <a:xfrm>
            <a:off x="335863" y="599725"/>
            <a:ext cx="8468144" cy="3557252"/>
          </a:xfrm>
          <a:prstGeom prst="rect">
            <a:avLst/>
          </a:prstGeom>
          <a:noFill/>
          <a:ln>
            <a:noFill/>
          </a:ln>
        </p:spPr>
        <p:txBody>
          <a:bodyPr spcFirstLastPara="1" wrap="square" lIns="91425" tIns="45700" rIns="91425" bIns="45700" anchor="t" anchorCtr="0">
            <a:normAutofit/>
          </a:bodyPr>
          <a:lstStyle>
            <a:lvl1pPr marR="0" lvl="0" algn="ctr" rtl="0">
              <a:spcBef>
                <a:spcPts val="240"/>
              </a:spcBef>
              <a:spcAft>
                <a:spcPts val="0"/>
              </a:spcAft>
              <a:buClr>
                <a:schemeClr val="accent2"/>
              </a:buClr>
              <a:buSzPts val="1104"/>
              <a:buFont typeface="Noto Sans Symbols"/>
              <a:buNone/>
              <a:defRPr sz="1200" b="0" i="0" u="none" strike="noStrike" cap="none">
                <a:solidFill>
                  <a:schemeClr val="dk2"/>
                </a:solidFill>
                <a:latin typeface="Arial"/>
                <a:ea typeface="Arial"/>
                <a:cs typeface="Arial"/>
                <a:sym typeface="Arial"/>
              </a:defRPr>
            </a:lvl1pPr>
            <a:lvl2pPr marR="0" lvl="1" algn="l" rtl="0">
              <a:spcBef>
                <a:spcPts val="600"/>
              </a:spcBef>
              <a:spcAft>
                <a:spcPts val="0"/>
              </a:spcAft>
              <a:buClr>
                <a:schemeClr val="accent2"/>
              </a:buClr>
              <a:buSzPts val="1104"/>
              <a:buFont typeface="Noto Sans Symbols"/>
              <a:buNone/>
              <a:defRPr sz="12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104"/>
              <a:buFont typeface="Noto Sans Symbols"/>
              <a:buNone/>
              <a:defRPr sz="12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None/>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None/>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None/>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None/>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None/>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None/>
              <a:defRPr sz="1200" b="0" i="0" u="none" strike="noStrike" cap="none">
                <a:solidFill>
                  <a:schemeClr val="dk2"/>
                </a:solidFill>
                <a:latin typeface="Gill Sans"/>
                <a:ea typeface="Gill Sans"/>
                <a:cs typeface="Gill Sans"/>
                <a:sym typeface="Gill Sans"/>
              </a:defRPr>
            </a:lvl9pPr>
          </a:lstStyle>
          <a:p>
            <a:endParaRPr/>
          </a:p>
        </p:txBody>
      </p:sp>
      <p:sp>
        <p:nvSpPr>
          <p:cNvPr id="144" name="Google Shape;144;p66"/>
          <p:cNvSpPr txBox="1">
            <a:spLocks noGrp="1"/>
          </p:cNvSpPr>
          <p:nvPr>
            <p:ph type="body" idx="1"/>
          </p:nvPr>
        </p:nvSpPr>
        <p:spPr>
          <a:xfrm>
            <a:off x="435895" y="5260130"/>
            <a:ext cx="8272213" cy="598671"/>
          </a:xfrm>
          <a:prstGeom prst="rect">
            <a:avLst/>
          </a:prstGeom>
          <a:noFill/>
          <a:ln>
            <a:noFill/>
          </a:ln>
        </p:spPr>
        <p:txBody>
          <a:bodyPr spcFirstLastPara="1" wrap="square" lIns="91425" tIns="45700" rIns="91425" bIns="45700" anchor="ctr" anchorCtr="0">
            <a:normAutofit/>
          </a:bodyPr>
          <a:lstStyle>
            <a:lvl1pPr marL="457200" lvl="0" indent="-228600" algn="l">
              <a:spcBef>
                <a:spcPts val="180"/>
              </a:spcBef>
              <a:spcAft>
                <a:spcPts val="0"/>
              </a:spcAft>
              <a:buSzPts val="828"/>
              <a:buNone/>
              <a:defRPr sz="900"/>
            </a:lvl1pPr>
            <a:lvl2pPr marL="914400" lvl="1" indent="-228600" algn="l">
              <a:spcBef>
                <a:spcPts val="600"/>
              </a:spcBef>
              <a:spcAft>
                <a:spcPts val="0"/>
              </a:spcAft>
              <a:buSzPts val="828"/>
              <a:buNone/>
              <a:defRPr sz="900"/>
            </a:lvl2pPr>
            <a:lvl3pPr marL="1371600" lvl="2" indent="-228600" algn="l">
              <a:spcBef>
                <a:spcPts val="600"/>
              </a:spcBef>
              <a:spcAft>
                <a:spcPts val="0"/>
              </a:spcAft>
              <a:buSzPts val="690"/>
              <a:buNone/>
              <a:defRPr sz="750"/>
            </a:lvl3pPr>
            <a:lvl4pPr marL="1828800" lvl="3" indent="-228600" algn="l">
              <a:spcBef>
                <a:spcPts val="600"/>
              </a:spcBef>
              <a:spcAft>
                <a:spcPts val="0"/>
              </a:spcAft>
              <a:buSzPts val="621"/>
              <a:buNone/>
              <a:defRPr sz="675"/>
            </a:lvl4pPr>
            <a:lvl5pPr marL="2286000" lvl="4" indent="-228600" algn="l">
              <a:spcBef>
                <a:spcPts val="600"/>
              </a:spcBef>
              <a:spcAft>
                <a:spcPts val="0"/>
              </a:spcAft>
              <a:buSzPts val="621"/>
              <a:buNone/>
              <a:defRPr sz="675"/>
            </a:lvl5pPr>
            <a:lvl6pPr marL="2743200" lvl="5" indent="-228600" algn="l">
              <a:spcBef>
                <a:spcPts val="600"/>
              </a:spcBef>
              <a:spcAft>
                <a:spcPts val="0"/>
              </a:spcAft>
              <a:buSzPts val="621"/>
              <a:buNone/>
              <a:defRPr sz="675"/>
            </a:lvl6pPr>
            <a:lvl7pPr marL="3200400" lvl="6" indent="-228600" algn="l">
              <a:spcBef>
                <a:spcPts val="600"/>
              </a:spcBef>
              <a:spcAft>
                <a:spcPts val="0"/>
              </a:spcAft>
              <a:buSzPts val="621"/>
              <a:buNone/>
              <a:defRPr sz="675"/>
            </a:lvl7pPr>
            <a:lvl8pPr marL="3657600" lvl="7" indent="-228600" algn="l">
              <a:spcBef>
                <a:spcPts val="600"/>
              </a:spcBef>
              <a:spcAft>
                <a:spcPts val="0"/>
              </a:spcAft>
              <a:buSzPts val="621"/>
              <a:buNone/>
              <a:defRPr sz="675"/>
            </a:lvl8pPr>
            <a:lvl9pPr marL="4114800" lvl="8" indent="-228600" algn="l">
              <a:spcBef>
                <a:spcPts val="600"/>
              </a:spcBef>
              <a:spcAft>
                <a:spcPts val="600"/>
              </a:spcAft>
              <a:buSzPts val="621"/>
              <a:buNone/>
              <a:defRPr sz="675"/>
            </a:lvl9pPr>
          </a:lstStyle>
          <a:p>
            <a:endParaRPr/>
          </a:p>
        </p:txBody>
      </p:sp>
      <p:sp>
        <p:nvSpPr>
          <p:cNvPr id="145" name="Google Shape;145;p66"/>
          <p:cNvSpPr txBox="1">
            <a:spLocks noGrp="1"/>
          </p:cNvSpPr>
          <p:nvPr>
            <p:ph type="dt" idx="10"/>
          </p:nvPr>
        </p:nvSpPr>
        <p:spPr>
          <a:xfrm>
            <a:off x="5559327" y="5956138"/>
            <a:ext cx="213360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6" name="Google Shape;146;p66"/>
          <p:cNvSpPr txBox="1">
            <a:spLocks noGrp="1"/>
          </p:cNvSpPr>
          <p:nvPr>
            <p:ph type="ftr" idx="11"/>
          </p:nvPr>
        </p:nvSpPr>
        <p:spPr>
          <a:xfrm>
            <a:off x="581193" y="5951812"/>
            <a:ext cx="487058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7" name="Google Shape;147;p66"/>
          <p:cNvSpPr txBox="1">
            <a:spLocks noGrp="1"/>
          </p:cNvSpPr>
          <p:nvPr>
            <p:ph type="sldNum" idx="12"/>
          </p:nvPr>
        </p:nvSpPr>
        <p:spPr>
          <a:xfrm>
            <a:off x="7800477" y="5956138"/>
            <a:ext cx="770468"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a:lvl1pPr>
            <a:lvl2pPr marL="0" lvl="1" indent="0" algn="r">
              <a:lnSpc>
                <a:spcPct val="100000"/>
              </a:lnSpc>
              <a:spcBef>
                <a:spcPts val="0"/>
              </a:spcBef>
              <a:spcAft>
                <a:spcPts val="0"/>
              </a:spcAft>
              <a:buNone/>
              <a:defRPr/>
            </a:lvl2pPr>
            <a:lvl3pPr marL="0" lvl="2" indent="0" algn="r">
              <a:lnSpc>
                <a:spcPct val="100000"/>
              </a:lnSpc>
              <a:spcBef>
                <a:spcPts val="0"/>
              </a:spcBef>
              <a:spcAft>
                <a:spcPts val="0"/>
              </a:spcAft>
              <a:buNone/>
              <a:defRPr/>
            </a:lvl3pPr>
            <a:lvl4pPr marL="0" lvl="3" indent="0" algn="r">
              <a:lnSpc>
                <a:spcPct val="100000"/>
              </a:lnSpc>
              <a:spcBef>
                <a:spcPts val="0"/>
              </a:spcBef>
              <a:spcAft>
                <a:spcPts val="0"/>
              </a:spcAft>
              <a:buNone/>
              <a:defRPr/>
            </a:lvl4pPr>
            <a:lvl5pPr marL="0" lvl="4" indent="0" algn="r">
              <a:lnSpc>
                <a:spcPct val="100000"/>
              </a:lnSpc>
              <a:spcBef>
                <a:spcPts val="0"/>
              </a:spcBef>
              <a:spcAft>
                <a:spcPts val="0"/>
              </a:spcAft>
              <a:buNone/>
              <a:defRPr/>
            </a:lvl5pPr>
            <a:lvl6pPr marL="0" lvl="5" indent="0" algn="r">
              <a:lnSpc>
                <a:spcPct val="100000"/>
              </a:lnSpc>
              <a:spcBef>
                <a:spcPts val="0"/>
              </a:spcBef>
              <a:spcAft>
                <a:spcPts val="0"/>
              </a:spcAft>
              <a:buNone/>
              <a:defRPr/>
            </a:lvl6pPr>
            <a:lvl7pPr marL="0" lvl="6" indent="0" algn="r">
              <a:lnSpc>
                <a:spcPct val="100000"/>
              </a:lnSpc>
              <a:spcBef>
                <a:spcPts val="0"/>
              </a:spcBef>
              <a:spcAft>
                <a:spcPts val="0"/>
              </a:spcAft>
              <a:buNone/>
              <a:defRPr/>
            </a:lvl7pPr>
            <a:lvl8pPr marL="0" lvl="7" indent="0" algn="r">
              <a:lnSpc>
                <a:spcPct val="100000"/>
              </a:lnSpc>
              <a:spcBef>
                <a:spcPts val="0"/>
              </a:spcBef>
              <a:spcAft>
                <a:spcPts val="0"/>
              </a:spcAft>
              <a:buNone/>
              <a:defRPr/>
            </a:lvl8pPr>
            <a:lvl9pPr marL="0" lvl="8" indent="0" algn="r">
              <a:lnSpc>
                <a:spcPct val="100000"/>
              </a:lnSpc>
              <a:spcBef>
                <a:spcPts val="0"/>
              </a:spcBef>
              <a:spcAft>
                <a:spcPts val="0"/>
              </a:spcAft>
              <a:buNone/>
              <a:defRPr/>
            </a:lvl9pPr>
          </a:lstStyle>
          <a:p>
            <a:fld id="{00000000-1234-1234-1234-123412341234}" type="slidenum">
              <a:rPr lang="en-US" smtClean="0"/>
              <a:pPr/>
              <a:t>‹#›</a:t>
            </a:fld>
            <a:endParaRPr lang="en-US"/>
          </a:p>
        </p:txBody>
      </p:sp>
      <p:sp>
        <p:nvSpPr>
          <p:cNvPr id="148" name="Google Shape;148;p66"/>
          <p:cNvSpPr>
            <a:spLocks noGrp="1"/>
          </p:cNvSpPr>
          <p:nvPr>
            <p:ph type="pic" idx="3"/>
          </p:nvPr>
        </p:nvSpPr>
        <p:spPr>
          <a:xfrm>
            <a:off x="251176" y="5681499"/>
            <a:ext cx="770467" cy="914400"/>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
        <p:nvSpPr>
          <p:cNvPr id="149" name="Google Shape;149;p66"/>
          <p:cNvSpPr>
            <a:spLocks noGrp="1"/>
          </p:cNvSpPr>
          <p:nvPr>
            <p:ph type="pic" idx="4"/>
          </p:nvPr>
        </p:nvSpPr>
        <p:spPr>
          <a:xfrm>
            <a:off x="8124340" y="5900200"/>
            <a:ext cx="378152" cy="511293"/>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Tree>
    <p:extLst>
      <p:ext uri="{BB962C8B-B14F-4D97-AF65-F5344CB8AC3E}">
        <p14:creationId xmlns:p14="http://schemas.microsoft.com/office/powerpoint/2010/main" val="2212051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1_Title and Vertical Text">
  <p:cSld name="1_Title and Vertical Text">
    <p:spTree>
      <p:nvGrpSpPr>
        <p:cNvPr id="1" name="Shape 150"/>
        <p:cNvGrpSpPr/>
        <p:nvPr/>
      </p:nvGrpSpPr>
      <p:grpSpPr>
        <a:xfrm>
          <a:off x="0" y="0"/>
          <a:ext cx="0" cy="0"/>
          <a:chOff x="0" y="0"/>
          <a:chExt cx="0" cy="0"/>
        </a:xfrm>
      </p:grpSpPr>
      <p:sp>
        <p:nvSpPr>
          <p:cNvPr id="151" name="Google Shape;151;p67"/>
          <p:cNvSpPr txBox="1">
            <a:spLocks noGrp="1"/>
          </p:cNvSpPr>
          <p:nvPr>
            <p:ph type="body" idx="1"/>
          </p:nvPr>
        </p:nvSpPr>
        <p:spPr>
          <a:xfrm rot="5400000">
            <a:off x="2408299" y="-303848"/>
            <a:ext cx="4335538" cy="7989752"/>
          </a:xfrm>
          <a:prstGeom prst="rect">
            <a:avLst/>
          </a:prstGeom>
          <a:noFill/>
          <a:ln>
            <a:noFill/>
          </a:ln>
        </p:spPr>
        <p:txBody>
          <a:bodyPr spcFirstLastPara="1" wrap="square" lIns="91425" tIns="45700" rIns="91425" bIns="45700" anchor="t" anchorCtr="0">
            <a:normAutofit/>
          </a:bodyPr>
          <a:lstStyle>
            <a:lvl1pPr marL="457200" lvl="0" indent="-333756" algn="l">
              <a:spcBef>
                <a:spcPts val="360"/>
              </a:spcBef>
              <a:spcAft>
                <a:spcPts val="0"/>
              </a:spcAft>
              <a:buSzPts val="1656"/>
              <a:buChar char="◼"/>
              <a:defRPr/>
            </a:lvl1pPr>
            <a:lvl2pPr marL="914400" lvl="1" indent="-322072" algn="l">
              <a:spcBef>
                <a:spcPts val="600"/>
              </a:spcBef>
              <a:spcAft>
                <a:spcPts val="0"/>
              </a:spcAft>
              <a:buSzPts val="1472"/>
              <a:buChar char="◼"/>
              <a:defRPr/>
            </a:lvl2pPr>
            <a:lvl3pPr marL="1371600" lvl="2" indent="-310388" algn="l">
              <a:spcBef>
                <a:spcPts val="600"/>
              </a:spcBef>
              <a:spcAft>
                <a:spcPts val="0"/>
              </a:spcAft>
              <a:buSzPts val="1288"/>
              <a:buChar char="◼"/>
              <a:defRPr/>
            </a:lvl3pPr>
            <a:lvl4pPr marL="1828800" lvl="3" indent="-298703" algn="l">
              <a:spcBef>
                <a:spcPts val="600"/>
              </a:spcBef>
              <a:spcAft>
                <a:spcPts val="0"/>
              </a:spcAft>
              <a:buSzPts val="1104"/>
              <a:buChar char="◼"/>
              <a:defRPr/>
            </a:lvl4pPr>
            <a:lvl5pPr marL="2286000" lvl="4" indent="-298704" algn="l">
              <a:spcBef>
                <a:spcPts val="600"/>
              </a:spcBef>
              <a:spcAft>
                <a:spcPts val="0"/>
              </a:spcAft>
              <a:buSzPts val="1104"/>
              <a:buChar char="◼"/>
              <a:defRPr/>
            </a:lvl5pPr>
            <a:lvl6pPr marL="2743200" lvl="5" indent="-333756" algn="l">
              <a:spcBef>
                <a:spcPts val="600"/>
              </a:spcBef>
              <a:spcAft>
                <a:spcPts val="0"/>
              </a:spcAft>
              <a:buSzPts val="1656"/>
              <a:buChar char="◼"/>
              <a:defRPr/>
            </a:lvl6pPr>
            <a:lvl7pPr marL="3200400" lvl="6" indent="-333756" algn="l">
              <a:spcBef>
                <a:spcPts val="600"/>
              </a:spcBef>
              <a:spcAft>
                <a:spcPts val="0"/>
              </a:spcAft>
              <a:buSzPts val="1656"/>
              <a:buChar char="◼"/>
              <a:defRPr/>
            </a:lvl7pPr>
            <a:lvl8pPr marL="3657600" lvl="7" indent="-333756" algn="l">
              <a:spcBef>
                <a:spcPts val="600"/>
              </a:spcBef>
              <a:spcAft>
                <a:spcPts val="0"/>
              </a:spcAft>
              <a:buSzPts val="1656"/>
              <a:buChar char="◼"/>
              <a:defRPr/>
            </a:lvl8pPr>
            <a:lvl9pPr marL="4114800" lvl="8" indent="-333756" algn="l">
              <a:spcBef>
                <a:spcPts val="600"/>
              </a:spcBef>
              <a:spcAft>
                <a:spcPts val="600"/>
              </a:spcAft>
              <a:buSzPts val="1656"/>
              <a:buChar char="◼"/>
              <a:defRPr/>
            </a:lvl9pPr>
          </a:lstStyle>
          <a:p>
            <a:endParaRPr/>
          </a:p>
        </p:txBody>
      </p:sp>
      <p:sp>
        <p:nvSpPr>
          <p:cNvPr id="152" name="Google Shape;152;p67"/>
          <p:cNvSpPr txBox="1">
            <a:spLocks noGrp="1"/>
          </p:cNvSpPr>
          <p:nvPr>
            <p:ph type="dt" idx="10"/>
          </p:nvPr>
        </p:nvSpPr>
        <p:spPr>
          <a:xfrm>
            <a:off x="5559327" y="5956138"/>
            <a:ext cx="213360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3" name="Google Shape;153;p67"/>
          <p:cNvSpPr txBox="1">
            <a:spLocks noGrp="1"/>
          </p:cNvSpPr>
          <p:nvPr>
            <p:ph type="ftr" idx="11"/>
          </p:nvPr>
        </p:nvSpPr>
        <p:spPr>
          <a:xfrm>
            <a:off x="581193" y="5951812"/>
            <a:ext cx="487058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4" name="Google Shape;154;p67"/>
          <p:cNvSpPr txBox="1">
            <a:spLocks noGrp="1"/>
          </p:cNvSpPr>
          <p:nvPr>
            <p:ph type="sldNum" idx="12"/>
          </p:nvPr>
        </p:nvSpPr>
        <p:spPr>
          <a:xfrm>
            <a:off x="7800477" y="5956138"/>
            <a:ext cx="770468"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a:lvl1pPr>
            <a:lvl2pPr marL="0" lvl="1" indent="0" algn="r">
              <a:lnSpc>
                <a:spcPct val="100000"/>
              </a:lnSpc>
              <a:spcBef>
                <a:spcPts val="0"/>
              </a:spcBef>
              <a:spcAft>
                <a:spcPts val="0"/>
              </a:spcAft>
              <a:buNone/>
              <a:defRPr/>
            </a:lvl2pPr>
            <a:lvl3pPr marL="0" lvl="2" indent="0" algn="r">
              <a:lnSpc>
                <a:spcPct val="100000"/>
              </a:lnSpc>
              <a:spcBef>
                <a:spcPts val="0"/>
              </a:spcBef>
              <a:spcAft>
                <a:spcPts val="0"/>
              </a:spcAft>
              <a:buNone/>
              <a:defRPr/>
            </a:lvl3pPr>
            <a:lvl4pPr marL="0" lvl="3" indent="0" algn="r">
              <a:lnSpc>
                <a:spcPct val="100000"/>
              </a:lnSpc>
              <a:spcBef>
                <a:spcPts val="0"/>
              </a:spcBef>
              <a:spcAft>
                <a:spcPts val="0"/>
              </a:spcAft>
              <a:buNone/>
              <a:defRPr/>
            </a:lvl4pPr>
            <a:lvl5pPr marL="0" lvl="4" indent="0" algn="r">
              <a:lnSpc>
                <a:spcPct val="100000"/>
              </a:lnSpc>
              <a:spcBef>
                <a:spcPts val="0"/>
              </a:spcBef>
              <a:spcAft>
                <a:spcPts val="0"/>
              </a:spcAft>
              <a:buNone/>
              <a:defRPr/>
            </a:lvl5pPr>
            <a:lvl6pPr marL="0" lvl="5" indent="0" algn="r">
              <a:lnSpc>
                <a:spcPct val="100000"/>
              </a:lnSpc>
              <a:spcBef>
                <a:spcPts val="0"/>
              </a:spcBef>
              <a:spcAft>
                <a:spcPts val="0"/>
              </a:spcAft>
              <a:buNone/>
              <a:defRPr/>
            </a:lvl6pPr>
            <a:lvl7pPr marL="0" lvl="6" indent="0" algn="r">
              <a:lnSpc>
                <a:spcPct val="100000"/>
              </a:lnSpc>
              <a:spcBef>
                <a:spcPts val="0"/>
              </a:spcBef>
              <a:spcAft>
                <a:spcPts val="0"/>
              </a:spcAft>
              <a:buNone/>
              <a:defRPr/>
            </a:lvl7pPr>
            <a:lvl8pPr marL="0" lvl="7" indent="0" algn="r">
              <a:lnSpc>
                <a:spcPct val="100000"/>
              </a:lnSpc>
              <a:spcBef>
                <a:spcPts val="0"/>
              </a:spcBef>
              <a:spcAft>
                <a:spcPts val="0"/>
              </a:spcAft>
              <a:buNone/>
              <a:defRPr/>
            </a:lvl8pPr>
            <a:lvl9pPr marL="0" lvl="8" indent="0" algn="r">
              <a:lnSpc>
                <a:spcPct val="100000"/>
              </a:lnSpc>
              <a:spcBef>
                <a:spcPts val="0"/>
              </a:spcBef>
              <a:spcAft>
                <a:spcPts val="0"/>
              </a:spcAft>
              <a:buNone/>
              <a:defRPr/>
            </a:lvl9pPr>
          </a:lstStyle>
          <a:p>
            <a:fld id="{00000000-1234-1234-1234-123412341234}" type="slidenum">
              <a:rPr lang="en-US" smtClean="0"/>
              <a:pPr/>
              <a:t>‹#›</a:t>
            </a:fld>
            <a:endParaRPr lang="en-US"/>
          </a:p>
        </p:txBody>
      </p:sp>
      <p:sp>
        <p:nvSpPr>
          <p:cNvPr id="155" name="Google Shape;155;p67"/>
          <p:cNvSpPr>
            <a:spLocks noGrp="1"/>
          </p:cNvSpPr>
          <p:nvPr>
            <p:ph type="pic" idx="2"/>
          </p:nvPr>
        </p:nvSpPr>
        <p:spPr>
          <a:xfrm>
            <a:off x="251176" y="5681499"/>
            <a:ext cx="770467" cy="914400"/>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
        <p:nvSpPr>
          <p:cNvPr id="156" name="Google Shape;156;p67"/>
          <p:cNvSpPr>
            <a:spLocks noGrp="1"/>
          </p:cNvSpPr>
          <p:nvPr>
            <p:ph type="pic" idx="3"/>
          </p:nvPr>
        </p:nvSpPr>
        <p:spPr>
          <a:xfrm>
            <a:off x="8124340" y="5900200"/>
            <a:ext cx="378152" cy="511293"/>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
        <p:nvSpPr>
          <p:cNvPr id="157" name="Google Shape;157;p67"/>
          <p:cNvSpPr/>
          <p:nvPr/>
        </p:nvSpPr>
        <p:spPr>
          <a:xfrm>
            <a:off x="448093" y="599726"/>
            <a:ext cx="8243624" cy="835785"/>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58" name="Google Shape;158;p67"/>
          <p:cNvSpPr txBox="1">
            <a:spLocks noGrp="1"/>
          </p:cNvSpPr>
          <p:nvPr>
            <p:ph type="title"/>
          </p:nvPr>
        </p:nvSpPr>
        <p:spPr>
          <a:xfrm>
            <a:off x="581193" y="687476"/>
            <a:ext cx="7579582" cy="630049"/>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2800"/>
              <a:buFont typeface="Arial"/>
              <a:buNone/>
              <a:defRPr>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23602639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1_Vertical Title and Text">
  <p:cSld name="1_Vertical Title and Text">
    <p:spTree>
      <p:nvGrpSpPr>
        <p:cNvPr id="1" name="Shape 159"/>
        <p:cNvGrpSpPr/>
        <p:nvPr/>
      </p:nvGrpSpPr>
      <p:grpSpPr>
        <a:xfrm>
          <a:off x="0" y="0"/>
          <a:ext cx="0" cy="0"/>
          <a:chOff x="0" y="0"/>
          <a:chExt cx="0" cy="0"/>
        </a:xfrm>
      </p:grpSpPr>
      <p:sp>
        <p:nvSpPr>
          <p:cNvPr id="160" name="Google Shape;160;p68"/>
          <p:cNvSpPr/>
          <p:nvPr/>
        </p:nvSpPr>
        <p:spPr>
          <a:xfrm>
            <a:off x="6629402" y="599725"/>
            <a:ext cx="2180113" cy="581695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61" name="Google Shape;161;p68"/>
          <p:cNvSpPr txBox="1">
            <a:spLocks noGrp="1"/>
          </p:cNvSpPr>
          <p:nvPr>
            <p:ph type="title"/>
          </p:nvPr>
        </p:nvSpPr>
        <p:spPr>
          <a:xfrm rot="5400000">
            <a:off x="4789427" y="2515703"/>
            <a:ext cx="5183073" cy="1503123"/>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2" name="Google Shape;162;p68"/>
          <p:cNvSpPr txBox="1">
            <a:spLocks noGrp="1"/>
          </p:cNvSpPr>
          <p:nvPr>
            <p:ph type="body" idx="1"/>
          </p:nvPr>
        </p:nvSpPr>
        <p:spPr>
          <a:xfrm rot="5400000">
            <a:off x="950762" y="306160"/>
            <a:ext cx="5183073" cy="5922209"/>
          </a:xfrm>
          <a:prstGeom prst="rect">
            <a:avLst/>
          </a:prstGeom>
          <a:noFill/>
          <a:ln>
            <a:noFill/>
          </a:ln>
        </p:spPr>
        <p:txBody>
          <a:bodyPr spcFirstLastPara="1" wrap="square" lIns="91425" tIns="45700" rIns="91425" bIns="45700" anchor="t" anchorCtr="0">
            <a:normAutofit/>
          </a:bodyPr>
          <a:lstStyle>
            <a:lvl1pPr marL="457200" lvl="0" indent="-333756" algn="l">
              <a:spcBef>
                <a:spcPts val="360"/>
              </a:spcBef>
              <a:spcAft>
                <a:spcPts val="0"/>
              </a:spcAft>
              <a:buSzPts val="1656"/>
              <a:buChar char="◼"/>
              <a:defRPr/>
            </a:lvl1pPr>
            <a:lvl2pPr marL="914400" lvl="1" indent="-333756" algn="l">
              <a:spcBef>
                <a:spcPts val="600"/>
              </a:spcBef>
              <a:spcAft>
                <a:spcPts val="0"/>
              </a:spcAft>
              <a:buSzPts val="1656"/>
              <a:buChar char="◼"/>
              <a:defRPr/>
            </a:lvl2pPr>
            <a:lvl3pPr marL="1371600" lvl="2" indent="-333756" algn="l">
              <a:spcBef>
                <a:spcPts val="600"/>
              </a:spcBef>
              <a:spcAft>
                <a:spcPts val="0"/>
              </a:spcAft>
              <a:buSzPts val="1656"/>
              <a:buChar char="◼"/>
              <a:defRPr/>
            </a:lvl3pPr>
            <a:lvl4pPr marL="1828800" lvl="3" indent="-333756" algn="l">
              <a:spcBef>
                <a:spcPts val="600"/>
              </a:spcBef>
              <a:spcAft>
                <a:spcPts val="0"/>
              </a:spcAft>
              <a:buSzPts val="1656"/>
              <a:buChar char="◼"/>
              <a:defRPr/>
            </a:lvl4pPr>
            <a:lvl5pPr marL="2286000" lvl="4" indent="-333756" algn="l">
              <a:spcBef>
                <a:spcPts val="600"/>
              </a:spcBef>
              <a:spcAft>
                <a:spcPts val="0"/>
              </a:spcAft>
              <a:buSzPts val="1656"/>
              <a:buChar char="◼"/>
              <a:defRPr/>
            </a:lvl5pPr>
            <a:lvl6pPr marL="2743200" lvl="5" indent="-333756" algn="l">
              <a:spcBef>
                <a:spcPts val="600"/>
              </a:spcBef>
              <a:spcAft>
                <a:spcPts val="0"/>
              </a:spcAft>
              <a:buSzPts val="1656"/>
              <a:buChar char="◼"/>
              <a:defRPr/>
            </a:lvl6pPr>
            <a:lvl7pPr marL="3200400" lvl="6" indent="-333756" algn="l">
              <a:spcBef>
                <a:spcPts val="600"/>
              </a:spcBef>
              <a:spcAft>
                <a:spcPts val="0"/>
              </a:spcAft>
              <a:buSzPts val="1656"/>
              <a:buChar char="◼"/>
              <a:defRPr/>
            </a:lvl7pPr>
            <a:lvl8pPr marL="3657600" lvl="7" indent="-333756" algn="l">
              <a:spcBef>
                <a:spcPts val="600"/>
              </a:spcBef>
              <a:spcAft>
                <a:spcPts val="0"/>
              </a:spcAft>
              <a:buSzPts val="1656"/>
              <a:buChar char="◼"/>
              <a:defRPr/>
            </a:lvl8pPr>
            <a:lvl9pPr marL="4114800" lvl="8" indent="-333756" algn="l">
              <a:spcBef>
                <a:spcPts val="600"/>
              </a:spcBef>
              <a:spcAft>
                <a:spcPts val="600"/>
              </a:spcAft>
              <a:buSzPts val="1656"/>
              <a:buChar char="◼"/>
              <a:defRPr/>
            </a:lvl9pPr>
          </a:lstStyle>
          <a:p>
            <a:endParaRPr/>
          </a:p>
        </p:txBody>
      </p:sp>
      <p:sp>
        <p:nvSpPr>
          <p:cNvPr id="163" name="Google Shape;163;p68"/>
          <p:cNvSpPr txBox="1">
            <a:spLocks noGrp="1"/>
          </p:cNvSpPr>
          <p:nvPr>
            <p:ph type="dt" idx="10"/>
          </p:nvPr>
        </p:nvSpPr>
        <p:spPr>
          <a:xfrm>
            <a:off x="6745256" y="5956140"/>
            <a:ext cx="996106"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solidFill>
                  <a:srgbClr val="2D58A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4" name="Google Shape;164;p68"/>
          <p:cNvSpPr txBox="1">
            <a:spLocks noGrp="1"/>
          </p:cNvSpPr>
          <p:nvPr>
            <p:ph type="ftr" idx="11"/>
          </p:nvPr>
        </p:nvSpPr>
        <p:spPr>
          <a:xfrm>
            <a:off x="581194" y="5951814"/>
            <a:ext cx="5922209"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5" name="Google Shape;165;p68"/>
          <p:cNvSpPr txBox="1">
            <a:spLocks noGrp="1"/>
          </p:cNvSpPr>
          <p:nvPr>
            <p:ph type="sldNum" idx="12"/>
          </p:nvPr>
        </p:nvSpPr>
        <p:spPr>
          <a:xfrm>
            <a:off x="7834963" y="5956140"/>
            <a:ext cx="873146"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1pPr>
            <a:lvl2pPr marL="0" lvl="1"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2pPr>
            <a:lvl3pPr marL="0" lvl="2"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3pPr>
            <a:lvl4pPr marL="0" lvl="3"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4pPr>
            <a:lvl5pPr marL="0" lvl="4"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5pPr>
            <a:lvl6pPr marL="0" lvl="5"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6pPr>
            <a:lvl7pPr marL="0" lvl="6"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7pPr>
            <a:lvl8pPr marL="0" lvl="7"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8pPr>
            <a:lvl9pPr marL="0" lvl="8"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9pPr>
          </a:lstStyle>
          <a:p>
            <a:fld id="{00000000-1234-1234-1234-123412341234}" type="slidenum">
              <a:rPr lang="en-US" smtClean="0"/>
              <a:pPr/>
              <a:t>‹#›</a:t>
            </a:fld>
            <a:endParaRPr lang="en-US"/>
          </a:p>
        </p:txBody>
      </p:sp>
      <p:sp>
        <p:nvSpPr>
          <p:cNvPr id="166" name="Google Shape;166;p68"/>
          <p:cNvSpPr>
            <a:spLocks noGrp="1"/>
          </p:cNvSpPr>
          <p:nvPr>
            <p:ph type="pic" idx="2"/>
          </p:nvPr>
        </p:nvSpPr>
        <p:spPr>
          <a:xfrm>
            <a:off x="251176" y="5681499"/>
            <a:ext cx="760300" cy="914400"/>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
        <p:nvSpPr>
          <p:cNvPr id="167" name="Google Shape;167;p68"/>
          <p:cNvSpPr>
            <a:spLocks noGrp="1"/>
          </p:cNvSpPr>
          <p:nvPr>
            <p:ph type="pic" idx="3"/>
          </p:nvPr>
        </p:nvSpPr>
        <p:spPr>
          <a:xfrm>
            <a:off x="6152929" y="5900200"/>
            <a:ext cx="378152" cy="511293"/>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Tree>
    <p:extLst>
      <p:ext uri="{BB962C8B-B14F-4D97-AF65-F5344CB8AC3E}">
        <p14:creationId xmlns:p14="http://schemas.microsoft.com/office/powerpoint/2010/main" val="35214923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Only 1" type="titleOnly">
  <p:cSld name="Title Only 1">
    <p:spTree>
      <p:nvGrpSpPr>
        <p:cNvPr id="1" name="Shape 168"/>
        <p:cNvGrpSpPr/>
        <p:nvPr/>
      </p:nvGrpSpPr>
      <p:grpSpPr>
        <a:xfrm>
          <a:off x="0" y="0"/>
          <a:ext cx="0" cy="0"/>
          <a:chOff x="0" y="0"/>
          <a:chExt cx="0" cy="0"/>
        </a:xfrm>
      </p:grpSpPr>
      <p:sp>
        <p:nvSpPr>
          <p:cNvPr id="169" name="Google Shape;169;gdca689abcd_0_100"/>
          <p:cNvSpPr txBox="1">
            <a:spLocks noGrp="1"/>
          </p:cNvSpPr>
          <p:nvPr>
            <p:ph type="title"/>
          </p:nvPr>
        </p:nvSpPr>
        <p:spPr>
          <a:xfrm>
            <a:off x="628650" y="365125"/>
            <a:ext cx="7886700" cy="13257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70" name="Google Shape;170;gdca689abcd_0_100"/>
          <p:cNvSpPr txBox="1">
            <a:spLocks noGrp="1"/>
          </p:cNvSpPr>
          <p:nvPr>
            <p:ph type="dt" idx="10"/>
          </p:nvPr>
        </p:nvSpPr>
        <p:spPr>
          <a:xfrm>
            <a:off x="628650" y="6356350"/>
            <a:ext cx="2057400" cy="365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71" name="Google Shape;171;gdca689abcd_0_100"/>
          <p:cNvSpPr txBox="1">
            <a:spLocks noGrp="1"/>
          </p:cNvSpPr>
          <p:nvPr>
            <p:ph type="ftr" idx="11"/>
          </p:nvPr>
        </p:nvSpPr>
        <p:spPr>
          <a:xfrm>
            <a:off x="3028950" y="6356350"/>
            <a:ext cx="3086100" cy="3651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72" name="Google Shape;172;gdca689abcd_0_100"/>
          <p:cNvSpPr txBox="1">
            <a:spLocks noGrp="1"/>
          </p:cNvSpPr>
          <p:nvPr>
            <p:ph type="sldNum" idx="12"/>
          </p:nvPr>
        </p:nvSpPr>
        <p:spPr>
          <a:xfrm>
            <a:off x="6457950" y="6356350"/>
            <a:ext cx="20574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1604539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7"/>
        <p:cNvGrpSpPr/>
        <p:nvPr/>
      </p:nvGrpSpPr>
      <p:grpSpPr>
        <a:xfrm>
          <a:off x="0" y="0"/>
          <a:ext cx="0" cy="0"/>
          <a:chOff x="0" y="0"/>
          <a:chExt cx="0" cy="0"/>
        </a:xfrm>
      </p:grpSpPr>
      <p:sp>
        <p:nvSpPr>
          <p:cNvPr id="28" name="Google Shape;28;p46"/>
          <p:cNvSpPr/>
          <p:nvPr/>
        </p:nvSpPr>
        <p:spPr>
          <a:xfrm>
            <a:off x="448093" y="599726"/>
            <a:ext cx="8243624" cy="835785"/>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9" name="Google Shape;29;p46"/>
          <p:cNvSpPr txBox="1">
            <a:spLocks noGrp="1"/>
          </p:cNvSpPr>
          <p:nvPr>
            <p:ph type="title"/>
          </p:nvPr>
        </p:nvSpPr>
        <p:spPr>
          <a:xfrm>
            <a:off x="581193" y="687476"/>
            <a:ext cx="7579582" cy="630049"/>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2800"/>
              <a:buFont typeface="Arial"/>
              <a:buNone/>
              <a:defRPr>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46"/>
          <p:cNvSpPr txBox="1">
            <a:spLocks noGrp="1"/>
          </p:cNvSpPr>
          <p:nvPr>
            <p:ph type="body" idx="1"/>
          </p:nvPr>
        </p:nvSpPr>
        <p:spPr>
          <a:xfrm>
            <a:off x="581193" y="1616273"/>
            <a:ext cx="7989752" cy="4335539"/>
          </a:xfrm>
          <a:prstGeom prst="rect">
            <a:avLst/>
          </a:prstGeom>
          <a:noFill/>
          <a:ln>
            <a:noFill/>
          </a:ln>
        </p:spPr>
        <p:txBody>
          <a:bodyPr spcFirstLastPara="1" wrap="square" lIns="91425" tIns="45700" rIns="91425" bIns="45700" anchor="ctr" anchorCtr="0">
            <a:normAutofit/>
          </a:bodyPr>
          <a:lstStyle>
            <a:lvl1pPr marL="457200" lvl="0" indent="-333756" algn="l">
              <a:spcBef>
                <a:spcPts val="360"/>
              </a:spcBef>
              <a:spcAft>
                <a:spcPts val="0"/>
              </a:spcAft>
              <a:buSzPts val="1656"/>
              <a:buChar char="◼"/>
              <a:defRPr/>
            </a:lvl1pPr>
            <a:lvl2pPr marL="914400" lvl="1" indent="-333756" algn="l">
              <a:spcBef>
                <a:spcPts val="600"/>
              </a:spcBef>
              <a:spcAft>
                <a:spcPts val="0"/>
              </a:spcAft>
              <a:buSzPts val="1656"/>
              <a:buChar char="◼"/>
              <a:defRPr/>
            </a:lvl2pPr>
            <a:lvl3pPr marL="1371600" lvl="2" indent="-333756" algn="l">
              <a:spcBef>
                <a:spcPts val="600"/>
              </a:spcBef>
              <a:spcAft>
                <a:spcPts val="0"/>
              </a:spcAft>
              <a:buSzPts val="1656"/>
              <a:buChar char="◼"/>
              <a:defRPr/>
            </a:lvl3pPr>
            <a:lvl4pPr marL="1828800" lvl="3" indent="-333756" algn="l">
              <a:spcBef>
                <a:spcPts val="600"/>
              </a:spcBef>
              <a:spcAft>
                <a:spcPts val="0"/>
              </a:spcAft>
              <a:buSzPts val="1656"/>
              <a:buChar char="◼"/>
              <a:defRPr/>
            </a:lvl4pPr>
            <a:lvl5pPr marL="2286000" lvl="4" indent="-333756" algn="l">
              <a:spcBef>
                <a:spcPts val="600"/>
              </a:spcBef>
              <a:spcAft>
                <a:spcPts val="0"/>
              </a:spcAft>
              <a:buSzPts val="1656"/>
              <a:buChar char="◼"/>
              <a:defRPr/>
            </a:lvl5pPr>
            <a:lvl6pPr marL="2743200" lvl="5" indent="-333756" algn="l">
              <a:spcBef>
                <a:spcPts val="600"/>
              </a:spcBef>
              <a:spcAft>
                <a:spcPts val="0"/>
              </a:spcAft>
              <a:buSzPts val="1656"/>
              <a:buChar char="◼"/>
              <a:defRPr/>
            </a:lvl6pPr>
            <a:lvl7pPr marL="3200400" lvl="6" indent="-333756" algn="l">
              <a:spcBef>
                <a:spcPts val="600"/>
              </a:spcBef>
              <a:spcAft>
                <a:spcPts val="0"/>
              </a:spcAft>
              <a:buSzPts val="1656"/>
              <a:buChar char="◼"/>
              <a:defRPr/>
            </a:lvl7pPr>
            <a:lvl8pPr marL="3657600" lvl="7" indent="-333756" algn="l">
              <a:spcBef>
                <a:spcPts val="600"/>
              </a:spcBef>
              <a:spcAft>
                <a:spcPts val="0"/>
              </a:spcAft>
              <a:buSzPts val="1656"/>
              <a:buChar char="◼"/>
              <a:defRPr/>
            </a:lvl8pPr>
            <a:lvl9pPr marL="4114800" lvl="8" indent="-333756" algn="l">
              <a:spcBef>
                <a:spcPts val="600"/>
              </a:spcBef>
              <a:spcAft>
                <a:spcPts val="600"/>
              </a:spcAft>
              <a:buSzPts val="1656"/>
              <a:buChar char="◼"/>
              <a:defRPr/>
            </a:lvl9pPr>
          </a:lstStyle>
          <a:p>
            <a:endParaRPr/>
          </a:p>
        </p:txBody>
      </p:sp>
      <p:sp>
        <p:nvSpPr>
          <p:cNvPr id="31" name="Google Shape;31;p46"/>
          <p:cNvSpPr txBox="1">
            <a:spLocks noGrp="1"/>
          </p:cNvSpPr>
          <p:nvPr>
            <p:ph type="dt" idx="10"/>
          </p:nvPr>
        </p:nvSpPr>
        <p:spPr>
          <a:xfrm>
            <a:off x="5559327" y="5956138"/>
            <a:ext cx="213360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46"/>
          <p:cNvSpPr txBox="1">
            <a:spLocks noGrp="1"/>
          </p:cNvSpPr>
          <p:nvPr>
            <p:ph type="ftr" idx="11"/>
          </p:nvPr>
        </p:nvSpPr>
        <p:spPr>
          <a:xfrm>
            <a:off x="581193" y="5951812"/>
            <a:ext cx="487058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46"/>
          <p:cNvSpPr txBox="1">
            <a:spLocks noGrp="1"/>
          </p:cNvSpPr>
          <p:nvPr>
            <p:ph type="sldNum" idx="12"/>
          </p:nvPr>
        </p:nvSpPr>
        <p:spPr>
          <a:xfrm>
            <a:off x="7800477" y="5956138"/>
            <a:ext cx="770468"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a:lvl1pPr>
            <a:lvl2pPr marL="0" lvl="1" indent="0" algn="r">
              <a:lnSpc>
                <a:spcPct val="100000"/>
              </a:lnSpc>
              <a:spcBef>
                <a:spcPts val="0"/>
              </a:spcBef>
              <a:spcAft>
                <a:spcPts val="0"/>
              </a:spcAft>
              <a:buNone/>
              <a:defRPr/>
            </a:lvl2pPr>
            <a:lvl3pPr marL="0" lvl="2" indent="0" algn="r">
              <a:lnSpc>
                <a:spcPct val="100000"/>
              </a:lnSpc>
              <a:spcBef>
                <a:spcPts val="0"/>
              </a:spcBef>
              <a:spcAft>
                <a:spcPts val="0"/>
              </a:spcAft>
              <a:buNone/>
              <a:defRPr/>
            </a:lvl3pPr>
            <a:lvl4pPr marL="0" lvl="3" indent="0" algn="r">
              <a:lnSpc>
                <a:spcPct val="100000"/>
              </a:lnSpc>
              <a:spcBef>
                <a:spcPts val="0"/>
              </a:spcBef>
              <a:spcAft>
                <a:spcPts val="0"/>
              </a:spcAft>
              <a:buNone/>
              <a:defRPr/>
            </a:lvl4pPr>
            <a:lvl5pPr marL="0" lvl="4" indent="0" algn="r">
              <a:lnSpc>
                <a:spcPct val="100000"/>
              </a:lnSpc>
              <a:spcBef>
                <a:spcPts val="0"/>
              </a:spcBef>
              <a:spcAft>
                <a:spcPts val="0"/>
              </a:spcAft>
              <a:buNone/>
              <a:defRPr/>
            </a:lvl5pPr>
            <a:lvl6pPr marL="0" lvl="5" indent="0" algn="r">
              <a:lnSpc>
                <a:spcPct val="100000"/>
              </a:lnSpc>
              <a:spcBef>
                <a:spcPts val="0"/>
              </a:spcBef>
              <a:spcAft>
                <a:spcPts val="0"/>
              </a:spcAft>
              <a:buNone/>
              <a:defRPr/>
            </a:lvl6pPr>
            <a:lvl7pPr marL="0" lvl="6" indent="0" algn="r">
              <a:lnSpc>
                <a:spcPct val="100000"/>
              </a:lnSpc>
              <a:spcBef>
                <a:spcPts val="0"/>
              </a:spcBef>
              <a:spcAft>
                <a:spcPts val="0"/>
              </a:spcAft>
              <a:buNone/>
              <a:defRPr/>
            </a:lvl7pPr>
            <a:lvl8pPr marL="0" lvl="7" indent="0" algn="r">
              <a:lnSpc>
                <a:spcPct val="100000"/>
              </a:lnSpc>
              <a:spcBef>
                <a:spcPts val="0"/>
              </a:spcBef>
              <a:spcAft>
                <a:spcPts val="0"/>
              </a:spcAft>
              <a:buNone/>
              <a:defRPr/>
            </a:lvl8pPr>
            <a:lvl9pPr marL="0" lvl="8" indent="0" algn="r">
              <a:lnSpc>
                <a:spcPct val="100000"/>
              </a:lnSpc>
              <a:spcBef>
                <a:spcPts val="0"/>
              </a:spcBef>
              <a:spcAft>
                <a:spcPts val="0"/>
              </a:spcAft>
              <a:buNone/>
              <a:defRPr/>
            </a:lvl9pPr>
          </a:lstStyle>
          <a:p>
            <a:fld id="{00000000-1234-1234-1234-123412341234}" type="slidenum">
              <a:rPr lang="en-US" smtClean="0"/>
              <a:pPr/>
              <a:t>‹#›</a:t>
            </a:fld>
            <a:endParaRPr lang="en-US"/>
          </a:p>
        </p:txBody>
      </p:sp>
      <p:sp>
        <p:nvSpPr>
          <p:cNvPr id="34" name="Google Shape;34;p46"/>
          <p:cNvSpPr>
            <a:spLocks noGrp="1"/>
          </p:cNvSpPr>
          <p:nvPr>
            <p:ph type="pic" idx="2"/>
          </p:nvPr>
        </p:nvSpPr>
        <p:spPr>
          <a:xfrm>
            <a:off x="251176" y="5681499"/>
            <a:ext cx="762329" cy="914400"/>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Tree>
    <p:extLst>
      <p:ext uri="{BB962C8B-B14F-4D97-AF65-F5344CB8AC3E}">
        <p14:creationId xmlns:p14="http://schemas.microsoft.com/office/powerpoint/2010/main" val="15746388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Content 1" type="obj">
  <p:cSld name="Title and Content 1">
    <p:spTree>
      <p:nvGrpSpPr>
        <p:cNvPr id="1" name="Shape 173"/>
        <p:cNvGrpSpPr/>
        <p:nvPr/>
      </p:nvGrpSpPr>
      <p:grpSpPr>
        <a:xfrm>
          <a:off x="0" y="0"/>
          <a:ext cx="0" cy="0"/>
          <a:chOff x="0" y="0"/>
          <a:chExt cx="0" cy="0"/>
        </a:xfrm>
      </p:grpSpPr>
      <p:sp>
        <p:nvSpPr>
          <p:cNvPr id="174" name="Google Shape;174;gdca689abcd_0_105"/>
          <p:cNvSpPr txBox="1">
            <a:spLocks noGrp="1"/>
          </p:cNvSpPr>
          <p:nvPr>
            <p:ph type="title"/>
          </p:nvPr>
        </p:nvSpPr>
        <p:spPr>
          <a:xfrm>
            <a:off x="628650" y="365125"/>
            <a:ext cx="7886700" cy="13257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75" name="Google Shape;175;gdca689abcd_0_105"/>
          <p:cNvSpPr txBox="1">
            <a:spLocks noGrp="1"/>
          </p:cNvSpPr>
          <p:nvPr>
            <p:ph type="body" idx="1"/>
          </p:nvPr>
        </p:nvSpPr>
        <p:spPr>
          <a:xfrm>
            <a:off x="628650" y="1825625"/>
            <a:ext cx="7886700" cy="43512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600"/>
              </a:spcBef>
              <a:spcAft>
                <a:spcPts val="0"/>
              </a:spcAft>
              <a:buClr>
                <a:schemeClr val="dk1"/>
              </a:buClr>
              <a:buSzPts val="1800"/>
              <a:buChar char="◼"/>
              <a:defRPr/>
            </a:lvl2pPr>
            <a:lvl3pPr marL="1371600" lvl="2" indent="-342900" algn="l" rtl="0">
              <a:lnSpc>
                <a:spcPct val="90000"/>
              </a:lnSpc>
              <a:spcBef>
                <a:spcPts val="600"/>
              </a:spcBef>
              <a:spcAft>
                <a:spcPts val="0"/>
              </a:spcAft>
              <a:buClr>
                <a:schemeClr val="dk1"/>
              </a:buClr>
              <a:buSzPts val="1800"/>
              <a:buChar char="◼"/>
              <a:defRPr/>
            </a:lvl3pPr>
            <a:lvl4pPr marL="1828800" lvl="3" indent="-342900" algn="l" rtl="0">
              <a:lnSpc>
                <a:spcPct val="90000"/>
              </a:lnSpc>
              <a:spcBef>
                <a:spcPts val="600"/>
              </a:spcBef>
              <a:spcAft>
                <a:spcPts val="0"/>
              </a:spcAft>
              <a:buClr>
                <a:schemeClr val="dk1"/>
              </a:buClr>
              <a:buSzPts val="1800"/>
              <a:buChar char="◼"/>
              <a:defRPr/>
            </a:lvl4pPr>
            <a:lvl5pPr marL="2286000" lvl="4" indent="-342900" algn="l" rtl="0">
              <a:lnSpc>
                <a:spcPct val="90000"/>
              </a:lnSpc>
              <a:spcBef>
                <a:spcPts val="600"/>
              </a:spcBef>
              <a:spcAft>
                <a:spcPts val="0"/>
              </a:spcAft>
              <a:buClr>
                <a:schemeClr val="dk1"/>
              </a:buClr>
              <a:buSzPts val="1800"/>
              <a:buChar char="◼"/>
              <a:defRPr/>
            </a:lvl5pPr>
            <a:lvl6pPr marL="2743200" lvl="5" indent="-342900" algn="l" rtl="0">
              <a:lnSpc>
                <a:spcPct val="90000"/>
              </a:lnSpc>
              <a:spcBef>
                <a:spcPts val="600"/>
              </a:spcBef>
              <a:spcAft>
                <a:spcPts val="0"/>
              </a:spcAft>
              <a:buClr>
                <a:schemeClr val="dk1"/>
              </a:buClr>
              <a:buSzPts val="1800"/>
              <a:buChar char="◼"/>
              <a:defRPr/>
            </a:lvl6pPr>
            <a:lvl7pPr marL="3200400" lvl="6" indent="-342900" algn="l" rtl="0">
              <a:lnSpc>
                <a:spcPct val="90000"/>
              </a:lnSpc>
              <a:spcBef>
                <a:spcPts val="600"/>
              </a:spcBef>
              <a:spcAft>
                <a:spcPts val="0"/>
              </a:spcAft>
              <a:buClr>
                <a:schemeClr val="dk1"/>
              </a:buClr>
              <a:buSzPts val="1800"/>
              <a:buChar char="◼"/>
              <a:defRPr/>
            </a:lvl7pPr>
            <a:lvl8pPr marL="3657600" lvl="7" indent="-342900" algn="l" rtl="0">
              <a:lnSpc>
                <a:spcPct val="90000"/>
              </a:lnSpc>
              <a:spcBef>
                <a:spcPts val="600"/>
              </a:spcBef>
              <a:spcAft>
                <a:spcPts val="0"/>
              </a:spcAft>
              <a:buClr>
                <a:schemeClr val="dk1"/>
              </a:buClr>
              <a:buSzPts val="1800"/>
              <a:buChar char="◼"/>
              <a:defRPr/>
            </a:lvl8pPr>
            <a:lvl9pPr marL="4114800" lvl="8" indent="-342900" algn="l" rtl="0">
              <a:lnSpc>
                <a:spcPct val="90000"/>
              </a:lnSpc>
              <a:spcBef>
                <a:spcPts val="600"/>
              </a:spcBef>
              <a:spcAft>
                <a:spcPts val="600"/>
              </a:spcAft>
              <a:buClr>
                <a:schemeClr val="dk1"/>
              </a:buClr>
              <a:buSzPts val="1800"/>
              <a:buChar char="◼"/>
              <a:defRPr/>
            </a:lvl9pPr>
          </a:lstStyle>
          <a:p>
            <a:endParaRPr/>
          </a:p>
        </p:txBody>
      </p:sp>
      <p:sp>
        <p:nvSpPr>
          <p:cNvPr id="176" name="Google Shape;176;gdca689abcd_0_105"/>
          <p:cNvSpPr txBox="1">
            <a:spLocks noGrp="1"/>
          </p:cNvSpPr>
          <p:nvPr>
            <p:ph type="dt" idx="10"/>
          </p:nvPr>
        </p:nvSpPr>
        <p:spPr>
          <a:xfrm>
            <a:off x="628650" y="6356350"/>
            <a:ext cx="2057400" cy="365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77" name="Google Shape;177;gdca689abcd_0_105"/>
          <p:cNvSpPr txBox="1">
            <a:spLocks noGrp="1"/>
          </p:cNvSpPr>
          <p:nvPr>
            <p:ph type="ftr" idx="11"/>
          </p:nvPr>
        </p:nvSpPr>
        <p:spPr>
          <a:xfrm>
            <a:off x="3028950" y="6356350"/>
            <a:ext cx="3086100" cy="3651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78" name="Google Shape;178;gdca689abcd_0_105"/>
          <p:cNvSpPr txBox="1">
            <a:spLocks noGrp="1"/>
          </p:cNvSpPr>
          <p:nvPr>
            <p:ph type="sldNum" idx="12"/>
          </p:nvPr>
        </p:nvSpPr>
        <p:spPr>
          <a:xfrm>
            <a:off x="6457950" y="6356350"/>
            <a:ext cx="20574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3725254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35"/>
        <p:cNvGrpSpPr/>
        <p:nvPr/>
      </p:nvGrpSpPr>
      <p:grpSpPr>
        <a:xfrm>
          <a:off x="0" y="0"/>
          <a:ext cx="0" cy="0"/>
          <a:chOff x="0" y="0"/>
          <a:chExt cx="0" cy="0"/>
        </a:xfrm>
      </p:grpSpPr>
      <p:sp>
        <p:nvSpPr>
          <p:cNvPr id="36" name="Google Shape;36;p53"/>
          <p:cNvSpPr/>
          <p:nvPr/>
        </p:nvSpPr>
        <p:spPr>
          <a:xfrm>
            <a:off x="452647" y="5565058"/>
            <a:ext cx="8238707" cy="835742"/>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37" name="Google Shape;37;p53"/>
          <p:cNvSpPr txBox="1">
            <a:spLocks noGrp="1"/>
          </p:cNvSpPr>
          <p:nvPr>
            <p:ph type="title"/>
          </p:nvPr>
        </p:nvSpPr>
        <p:spPr>
          <a:xfrm>
            <a:off x="581194" y="3036573"/>
            <a:ext cx="7989751" cy="1504844"/>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3600"/>
              <a:buFont typeface="Arial"/>
              <a:buNone/>
              <a:defRPr sz="3600" b="0" cap="none">
                <a:solidFill>
                  <a:schemeClr val="accen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3"/>
          <p:cNvSpPr txBox="1">
            <a:spLocks noGrp="1"/>
          </p:cNvSpPr>
          <p:nvPr>
            <p:ph type="body" idx="1"/>
          </p:nvPr>
        </p:nvSpPr>
        <p:spPr>
          <a:xfrm>
            <a:off x="581194" y="4541417"/>
            <a:ext cx="7989751" cy="600556"/>
          </a:xfrm>
          <a:prstGeom prst="rect">
            <a:avLst/>
          </a:prstGeom>
          <a:noFill/>
          <a:ln>
            <a:noFill/>
          </a:ln>
        </p:spPr>
        <p:txBody>
          <a:bodyPr spcFirstLastPara="1" wrap="square" lIns="91425" tIns="45700" rIns="91425" bIns="45700" anchor="t" anchorCtr="0">
            <a:normAutofit/>
          </a:bodyPr>
          <a:lstStyle>
            <a:lvl1pPr marL="457200" lvl="0" indent="-228600" algn="l">
              <a:spcBef>
                <a:spcPts val="360"/>
              </a:spcBef>
              <a:spcAft>
                <a:spcPts val="0"/>
              </a:spcAft>
              <a:buSzPts val="1656"/>
              <a:buNone/>
              <a:defRPr sz="1800" cap="none">
                <a:solidFill>
                  <a:schemeClr val="accent2"/>
                </a:solidFill>
              </a:defRPr>
            </a:lvl1pPr>
            <a:lvl2pPr marL="914400" lvl="1" indent="-228600" algn="l">
              <a:spcBef>
                <a:spcPts val="600"/>
              </a:spcBef>
              <a:spcAft>
                <a:spcPts val="0"/>
              </a:spcAft>
              <a:buSzPts val="1656"/>
              <a:buNone/>
              <a:defRPr sz="1800">
                <a:solidFill>
                  <a:srgbClr val="888888"/>
                </a:solidFill>
              </a:defRPr>
            </a:lvl2pPr>
            <a:lvl3pPr marL="1371600" lvl="2" indent="-228600" algn="l">
              <a:spcBef>
                <a:spcPts val="600"/>
              </a:spcBef>
              <a:spcAft>
                <a:spcPts val="0"/>
              </a:spcAft>
              <a:buSzPts val="1472"/>
              <a:buNone/>
              <a:defRPr sz="1600">
                <a:solidFill>
                  <a:srgbClr val="888888"/>
                </a:solidFill>
              </a:defRPr>
            </a:lvl3pPr>
            <a:lvl4pPr marL="1828800" lvl="3" indent="-228600" algn="l">
              <a:spcBef>
                <a:spcPts val="600"/>
              </a:spcBef>
              <a:spcAft>
                <a:spcPts val="0"/>
              </a:spcAft>
              <a:buSzPts val="1288"/>
              <a:buNone/>
              <a:defRPr sz="1400">
                <a:solidFill>
                  <a:srgbClr val="888888"/>
                </a:solidFill>
              </a:defRPr>
            </a:lvl4pPr>
            <a:lvl5pPr marL="2286000" lvl="4" indent="-228600" algn="l">
              <a:spcBef>
                <a:spcPts val="600"/>
              </a:spcBef>
              <a:spcAft>
                <a:spcPts val="0"/>
              </a:spcAft>
              <a:buSzPts val="1288"/>
              <a:buNone/>
              <a:defRPr sz="1400">
                <a:solidFill>
                  <a:srgbClr val="888888"/>
                </a:solidFill>
              </a:defRPr>
            </a:lvl5pPr>
            <a:lvl6pPr marL="2743200" lvl="5" indent="-228600" algn="l">
              <a:spcBef>
                <a:spcPts val="600"/>
              </a:spcBef>
              <a:spcAft>
                <a:spcPts val="0"/>
              </a:spcAft>
              <a:buSzPts val="1288"/>
              <a:buNone/>
              <a:defRPr sz="1400">
                <a:solidFill>
                  <a:srgbClr val="888888"/>
                </a:solidFill>
              </a:defRPr>
            </a:lvl6pPr>
            <a:lvl7pPr marL="3200400" lvl="6" indent="-228600" algn="l">
              <a:spcBef>
                <a:spcPts val="600"/>
              </a:spcBef>
              <a:spcAft>
                <a:spcPts val="0"/>
              </a:spcAft>
              <a:buSzPts val="1288"/>
              <a:buNone/>
              <a:defRPr sz="1400">
                <a:solidFill>
                  <a:srgbClr val="888888"/>
                </a:solidFill>
              </a:defRPr>
            </a:lvl7pPr>
            <a:lvl8pPr marL="3657600" lvl="7" indent="-228600" algn="l">
              <a:spcBef>
                <a:spcPts val="600"/>
              </a:spcBef>
              <a:spcAft>
                <a:spcPts val="0"/>
              </a:spcAft>
              <a:buSzPts val="1288"/>
              <a:buNone/>
              <a:defRPr sz="1400">
                <a:solidFill>
                  <a:srgbClr val="888888"/>
                </a:solidFill>
              </a:defRPr>
            </a:lvl8pPr>
            <a:lvl9pPr marL="4114800" lvl="8" indent="-228600" algn="l">
              <a:spcBef>
                <a:spcPts val="600"/>
              </a:spcBef>
              <a:spcAft>
                <a:spcPts val="600"/>
              </a:spcAft>
              <a:buSzPts val="1288"/>
              <a:buNone/>
              <a:defRPr sz="1400">
                <a:solidFill>
                  <a:srgbClr val="888888"/>
                </a:solidFill>
              </a:defRPr>
            </a:lvl9pPr>
          </a:lstStyle>
          <a:p>
            <a:endParaRPr/>
          </a:p>
        </p:txBody>
      </p:sp>
      <p:sp>
        <p:nvSpPr>
          <p:cNvPr id="39" name="Google Shape;39;p53"/>
          <p:cNvSpPr txBox="1">
            <a:spLocks noGrp="1"/>
          </p:cNvSpPr>
          <p:nvPr>
            <p:ph type="dt" idx="10"/>
          </p:nvPr>
        </p:nvSpPr>
        <p:spPr>
          <a:xfrm>
            <a:off x="5559327" y="5956138"/>
            <a:ext cx="213360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solidFill>
                  <a:srgbClr val="2D58A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53"/>
          <p:cNvSpPr txBox="1">
            <a:spLocks noGrp="1"/>
          </p:cNvSpPr>
          <p:nvPr>
            <p:ph type="ftr" idx="11"/>
          </p:nvPr>
        </p:nvSpPr>
        <p:spPr>
          <a:xfrm>
            <a:off x="581193" y="5951812"/>
            <a:ext cx="487058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solidFill>
                  <a:srgbClr val="2D58A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53"/>
          <p:cNvSpPr txBox="1">
            <a:spLocks noGrp="1"/>
          </p:cNvSpPr>
          <p:nvPr>
            <p:ph type="sldNum" idx="12"/>
          </p:nvPr>
        </p:nvSpPr>
        <p:spPr>
          <a:xfrm>
            <a:off x="7800477" y="5956138"/>
            <a:ext cx="770468"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1pPr>
            <a:lvl2pPr marL="0" lvl="1"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2pPr>
            <a:lvl3pPr marL="0" lvl="2"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3pPr>
            <a:lvl4pPr marL="0" lvl="3"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4pPr>
            <a:lvl5pPr marL="0" lvl="4"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5pPr>
            <a:lvl6pPr marL="0" lvl="5"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6pPr>
            <a:lvl7pPr marL="0" lvl="6"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7pPr>
            <a:lvl8pPr marL="0" lvl="7"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8pPr>
            <a:lvl9pPr marL="0" lvl="8"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9pPr>
          </a:lstStyle>
          <a:p>
            <a:fld id="{00000000-1234-1234-1234-123412341234}" type="slidenum">
              <a:rPr lang="en-US" smtClean="0"/>
              <a:pPr/>
              <a:t>‹#›</a:t>
            </a:fld>
            <a:endParaRPr lang="en-US"/>
          </a:p>
        </p:txBody>
      </p:sp>
      <p:sp>
        <p:nvSpPr>
          <p:cNvPr id="42" name="Google Shape;42;p53"/>
          <p:cNvSpPr>
            <a:spLocks noGrp="1"/>
          </p:cNvSpPr>
          <p:nvPr>
            <p:ph type="pic" idx="2"/>
          </p:nvPr>
        </p:nvSpPr>
        <p:spPr>
          <a:xfrm>
            <a:off x="251176" y="5681499"/>
            <a:ext cx="762329" cy="914400"/>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Tree>
    <p:extLst>
      <p:ext uri="{BB962C8B-B14F-4D97-AF65-F5344CB8AC3E}">
        <p14:creationId xmlns:p14="http://schemas.microsoft.com/office/powerpoint/2010/main" val="2763208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3"/>
        <p:cNvGrpSpPr/>
        <p:nvPr/>
      </p:nvGrpSpPr>
      <p:grpSpPr>
        <a:xfrm>
          <a:off x="0" y="0"/>
          <a:ext cx="0" cy="0"/>
          <a:chOff x="0" y="0"/>
          <a:chExt cx="0" cy="0"/>
        </a:xfrm>
      </p:grpSpPr>
      <p:sp>
        <p:nvSpPr>
          <p:cNvPr id="44" name="Google Shape;44;p54"/>
          <p:cNvSpPr txBox="1">
            <a:spLocks noGrp="1"/>
          </p:cNvSpPr>
          <p:nvPr>
            <p:ph type="body" idx="1"/>
          </p:nvPr>
        </p:nvSpPr>
        <p:spPr>
          <a:xfrm>
            <a:off x="581193" y="1523260"/>
            <a:ext cx="3899527" cy="4337790"/>
          </a:xfrm>
          <a:prstGeom prst="rect">
            <a:avLst/>
          </a:prstGeom>
          <a:noFill/>
          <a:ln>
            <a:noFill/>
          </a:ln>
        </p:spPr>
        <p:txBody>
          <a:bodyPr spcFirstLastPara="1" wrap="square" lIns="91425" tIns="45700" rIns="91425" bIns="45700" anchor="ctr" anchorCtr="0">
            <a:normAutofit/>
          </a:bodyPr>
          <a:lstStyle>
            <a:lvl1pPr marL="457200" lvl="0" indent="-333756" algn="l">
              <a:spcBef>
                <a:spcPts val="360"/>
              </a:spcBef>
              <a:spcAft>
                <a:spcPts val="0"/>
              </a:spcAft>
              <a:buSzPts val="1656"/>
              <a:buChar char="◼"/>
              <a:defRPr/>
            </a:lvl1pPr>
            <a:lvl2pPr marL="914400" lvl="1" indent="-333756" algn="l">
              <a:spcBef>
                <a:spcPts val="600"/>
              </a:spcBef>
              <a:spcAft>
                <a:spcPts val="0"/>
              </a:spcAft>
              <a:buSzPts val="1656"/>
              <a:buChar char="◼"/>
              <a:defRPr/>
            </a:lvl2pPr>
            <a:lvl3pPr marL="1371600" lvl="2" indent="-333756" algn="l">
              <a:spcBef>
                <a:spcPts val="600"/>
              </a:spcBef>
              <a:spcAft>
                <a:spcPts val="0"/>
              </a:spcAft>
              <a:buSzPts val="1656"/>
              <a:buChar char="◼"/>
              <a:defRPr/>
            </a:lvl3pPr>
            <a:lvl4pPr marL="1828800" lvl="3" indent="-333756" algn="l">
              <a:spcBef>
                <a:spcPts val="600"/>
              </a:spcBef>
              <a:spcAft>
                <a:spcPts val="0"/>
              </a:spcAft>
              <a:buSzPts val="1656"/>
              <a:buChar char="◼"/>
              <a:defRPr/>
            </a:lvl4pPr>
            <a:lvl5pPr marL="2286000" lvl="4" indent="-333756" algn="l">
              <a:spcBef>
                <a:spcPts val="600"/>
              </a:spcBef>
              <a:spcAft>
                <a:spcPts val="0"/>
              </a:spcAft>
              <a:buSzPts val="1656"/>
              <a:buChar char="◼"/>
              <a:defRPr/>
            </a:lvl5pPr>
            <a:lvl6pPr marL="2743200" lvl="5" indent="-333756" algn="l">
              <a:spcBef>
                <a:spcPts val="600"/>
              </a:spcBef>
              <a:spcAft>
                <a:spcPts val="0"/>
              </a:spcAft>
              <a:buSzPts val="1656"/>
              <a:buChar char="◼"/>
              <a:defRPr/>
            </a:lvl6pPr>
            <a:lvl7pPr marL="3200400" lvl="6" indent="-333756" algn="l">
              <a:spcBef>
                <a:spcPts val="600"/>
              </a:spcBef>
              <a:spcAft>
                <a:spcPts val="0"/>
              </a:spcAft>
              <a:buSzPts val="1656"/>
              <a:buChar char="◼"/>
              <a:defRPr/>
            </a:lvl7pPr>
            <a:lvl8pPr marL="3657600" lvl="7" indent="-333756" algn="l">
              <a:spcBef>
                <a:spcPts val="600"/>
              </a:spcBef>
              <a:spcAft>
                <a:spcPts val="0"/>
              </a:spcAft>
              <a:buSzPts val="1656"/>
              <a:buChar char="◼"/>
              <a:defRPr/>
            </a:lvl8pPr>
            <a:lvl9pPr marL="4114800" lvl="8" indent="-333756" algn="l">
              <a:spcBef>
                <a:spcPts val="600"/>
              </a:spcBef>
              <a:spcAft>
                <a:spcPts val="600"/>
              </a:spcAft>
              <a:buSzPts val="1656"/>
              <a:buChar char="◼"/>
              <a:defRPr/>
            </a:lvl9pPr>
          </a:lstStyle>
          <a:p>
            <a:endParaRPr/>
          </a:p>
        </p:txBody>
      </p:sp>
      <p:sp>
        <p:nvSpPr>
          <p:cNvPr id="45" name="Google Shape;45;p54"/>
          <p:cNvSpPr txBox="1">
            <a:spLocks noGrp="1"/>
          </p:cNvSpPr>
          <p:nvPr>
            <p:ph type="body" idx="2"/>
          </p:nvPr>
        </p:nvSpPr>
        <p:spPr>
          <a:xfrm>
            <a:off x="4663282" y="1523261"/>
            <a:ext cx="3907662" cy="4337791"/>
          </a:xfrm>
          <a:prstGeom prst="rect">
            <a:avLst/>
          </a:prstGeom>
          <a:noFill/>
          <a:ln>
            <a:noFill/>
          </a:ln>
        </p:spPr>
        <p:txBody>
          <a:bodyPr spcFirstLastPara="1" wrap="square" lIns="91425" tIns="45700" rIns="91425" bIns="45700" anchor="ctr" anchorCtr="0">
            <a:normAutofit/>
          </a:bodyPr>
          <a:lstStyle>
            <a:lvl1pPr marL="457200" lvl="0" indent="-333756" algn="l">
              <a:spcBef>
                <a:spcPts val="360"/>
              </a:spcBef>
              <a:spcAft>
                <a:spcPts val="0"/>
              </a:spcAft>
              <a:buSzPts val="1656"/>
              <a:buChar char="◼"/>
              <a:defRPr/>
            </a:lvl1pPr>
            <a:lvl2pPr marL="914400" lvl="1" indent="-333756" algn="l">
              <a:spcBef>
                <a:spcPts val="600"/>
              </a:spcBef>
              <a:spcAft>
                <a:spcPts val="0"/>
              </a:spcAft>
              <a:buSzPts val="1656"/>
              <a:buChar char="◼"/>
              <a:defRPr/>
            </a:lvl2pPr>
            <a:lvl3pPr marL="1371600" lvl="2" indent="-333756" algn="l">
              <a:spcBef>
                <a:spcPts val="600"/>
              </a:spcBef>
              <a:spcAft>
                <a:spcPts val="0"/>
              </a:spcAft>
              <a:buSzPts val="1656"/>
              <a:buChar char="◼"/>
              <a:defRPr/>
            </a:lvl3pPr>
            <a:lvl4pPr marL="1828800" lvl="3" indent="-333756" algn="l">
              <a:spcBef>
                <a:spcPts val="600"/>
              </a:spcBef>
              <a:spcAft>
                <a:spcPts val="0"/>
              </a:spcAft>
              <a:buSzPts val="1656"/>
              <a:buChar char="◼"/>
              <a:defRPr/>
            </a:lvl4pPr>
            <a:lvl5pPr marL="2286000" lvl="4" indent="-333756" algn="l">
              <a:spcBef>
                <a:spcPts val="600"/>
              </a:spcBef>
              <a:spcAft>
                <a:spcPts val="0"/>
              </a:spcAft>
              <a:buSzPts val="1656"/>
              <a:buChar char="◼"/>
              <a:defRPr/>
            </a:lvl5pPr>
            <a:lvl6pPr marL="2743200" lvl="5" indent="-333756" algn="l">
              <a:spcBef>
                <a:spcPts val="600"/>
              </a:spcBef>
              <a:spcAft>
                <a:spcPts val="0"/>
              </a:spcAft>
              <a:buSzPts val="1656"/>
              <a:buChar char="◼"/>
              <a:defRPr/>
            </a:lvl6pPr>
            <a:lvl7pPr marL="3200400" lvl="6" indent="-333756" algn="l">
              <a:spcBef>
                <a:spcPts val="600"/>
              </a:spcBef>
              <a:spcAft>
                <a:spcPts val="0"/>
              </a:spcAft>
              <a:buSzPts val="1656"/>
              <a:buChar char="◼"/>
              <a:defRPr/>
            </a:lvl7pPr>
            <a:lvl8pPr marL="3657600" lvl="7" indent="-333756" algn="l">
              <a:spcBef>
                <a:spcPts val="600"/>
              </a:spcBef>
              <a:spcAft>
                <a:spcPts val="0"/>
              </a:spcAft>
              <a:buSzPts val="1656"/>
              <a:buChar char="◼"/>
              <a:defRPr/>
            </a:lvl8pPr>
            <a:lvl9pPr marL="4114800" lvl="8" indent="-333756" algn="l">
              <a:spcBef>
                <a:spcPts val="600"/>
              </a:spcBef>
              <a:spcAft>
                <a:spcPts val="600"/>
              </a:spcAft>
              <a:buSzPts val="1656"/>
              <a:buChar char="◼"/>
              <a:defRPr/>
            </a:lvl9pPr>
          </a:lstStyle>
          <a:p>
            <a:endParaRPr/>
          </a:p>
        </p:txBody>
      </p:sp>
      <p:sp>
        <p:nvSpPr>
          <p:cNvPr id="46" name="Google Shape;46;p54"/>
          <p:cNvSpPr txBox="1">
            <a:spLocks noGrp="1"/>
          </p:cNvSpPr>
          <p:nvPr>
            <p:ph type="dt" idx="10"/>
          </p:nvPr>
        </p:nvSpPr>
        <p:spPr>
          <a:xfrm>
            <a:off x="5559327" y="5956138"/>
            <a:ext cx="213360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54"/>
          <p:cNvSpPr txBox="1">
            <a:spLocks noGrp="1"/>
          </p:cNvSpPr>
          <p:nvPr>
            <p:ph type="ftr" idx="11"/>
          </p:nvPr>
        </p:nvSpPr>
        <p:spPr>
          <a:xfrm>
            <a:off x="581193" y="5951812"/>
            <a:ext cx="487058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54"/>
          <p:cNvSpPr txBox="1">
            <a:spLocks noGrp="1"/>
          </p:cNvSpPr>
          <p:nvPr>
            <p:ph type="sldNum" idx="12"/>
          </p:nvPr>
        </p:nvSpPr>
        <p:spPr>
          <a:xfrm>
            <a:off x="7800477" y="5956138"/>
            <a:ext cx="770468"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a:lvl1pPr>
            <a:lvl2pPr marL="0" lvl="1" indent="0" algn="r">
              <a:lnSpc>
                <a:spcPct val="100000"/>
              </a:lnSpc>
              <a:spcBef>
                <a:spcPts val="0"/>
              </a:spcBef>
              <a:spcAft>
                <a:spcPts val="0"/>
              </a:spcAft>
              <a:buNone/>
              <a:defRPr/>
            </a:lvl2pPr>
            <a:lvl3pPr marL="0" lvl="2" indent="0" algn="r">
              <a:lnSpc>
                <a:spcPct val="100000"/>
              </a:lnSpc>
              <a:spcBef>
                <a:spcPts val="0"/>
              </a:spcBef>
              <a:spcAft>
                <a:spcPts val="0"/>
              </a:spcAft>
              <a:buNone/>
              <a:defRPr/>
            </a:lvl3pPr>
            <a:lvl4pPr marL="0" lvl="3" indent="0" algn="r">
              <a:lnSpc>
                <a:spcPct val="100000"/>
              </a:lnSpc>
              <a:spcBef>
                <a:spcPts val="0"/>
              </a:spcBef>
              <a:spcAft>
                <a:spcPts val="0"/>
              </a:spcAft>
              <a:buNone/>
              <a:defRPr/>
            </a:lvl4pPr>
            <a:lvl5pPr marL="0" lvl="4" indent="0" algn="r">
              <a:lnSpc>
                <a:spcPct val="100000"/>
              </a:lnSpc>
              <a:spcBef>
                <a:spcPts val="0"/>
              </a:spcBef>
              <a:spcAft>
                <a:spcPts val="0"/>
              </a:spcAft>
              <a:buNone/>
              <a:defRPr/>
            </a:lvl5pPr>
            <a:lvl6pPr marL="0" lvl="5" indent="0" algn="r">
              <a:lnSpc>
                <a:spcPct val="100000"/>
              </a:lnSpc>
              <a:spcBef>
                <a:spcPts val="0"/>
              </a:spcBef>
              <a:spcAft>
                <a:spcPts val="0"/>
              </a:spcAft>
              <a:buNone/>
              <a:defRPr/>
            </a:lvl6pPr>
            <a:lvl7pPr marL="0" lvl="6" indent="0" algn="r">
              <a:lnSpc>
                <a:spcPct val="100000"/>
              </a:lnSpc>
              <a:spcBef>
                <a:spcPts val="0"/>
              </a:spcBef>
              <a:spcAft>
                <a:spcPts val="0"/>
              </a:spcAft>
              <a:buNone/>
              <a:defRPr/>
            </a:lvl7pPr>
            <a:lvl8pPr marL="0" lvl="7" indent="0" algn="r">
              <a:lnSpc>
                <a:spcPct val="100000"/>
              </a:lnSpc>
              <a:spcBef>
                <a:spcPts val="0"/>
              </a:spcBef>
              <a:spcAft>
                <a:spcPts val="0"/>
              </a:spcAft>
              <a:buNone/>
              <a:defRPr/>
            </a:lvl8pPr>
            <a:lvl9pPr marL="0" lvl="8" indent="0" algn="r">
              <a:lnSpc>
                <a:spcPct val="100000"/>
              </a:lnSpc>
              <a:spcBef>
                <a:spcPts val="0"/>
              </a:spcBef>
              <a:spcAft>
                <a:spcPts val="0"/>
              </a:spcAft>
              <a:buNone/>
              <a:defRPr/>
            </a:lvl9pPr>
          </a:lstStyle>
          <a:p>
            <a:fld id="{00000000-1234-1234-1234-123412341234}" type="slidenum">
              <a:rPr lang="en-US" smtClean="0"/>
              <a:pPr/>
              <a:t>‹#›</a:t>
            </a:fld>
            <a:endParaRPr lang="en-US"/>
          </a:p>
        </p:txBody>
      </p:sp>
      <p:sp>
        <p:nvSpPr>
          <p:cNvPr id="49" name="Google Shape;49;p54"/>
          <p:cNvSpPr>
            <a:spLocks noGrp="1"/>
          </p:cNvSpPr>
          <p:nvPr>
            <p:ph type="pic" idx="3"/>
          </p:nvPr>
        </p:nvSpPr>
        <p:spPr>
          <a:xfrm>
            <a:off x="251176" y="5681499"/>
            <a:ext cx="762329" cy="914400"/>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
        <p:nvSpPr>
          <p:cNvPr id="50" name="Google Shape;50;p54"/>
          <p:cNvSpPr/>
          <p:nvPr/>
        </p:nvSpPr>
        <p:spPr>
          <a:xfrm>
            <a:off x="448093" y="599726"/>
            <a:ext cx="8243624" cy="835785"/>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51" name="Google Shape;51;p54"/>
          <p:cNvSpPr txBox="1">
            <a:spLocks noGrp="1"/>
          </p:cNvSpPr>
          <p:nvPr>
            <p:ph type="title"/>
          </p:nvPr>
        </p:nvSpPr>
        <p:spPr>
          <a:xfrm>
            <a:off x="581193" y="687476"/>
            <a:ext cx="7579582" cy="630049"/>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2800"/>
              <a:buFont typeface="Arial"/>
              <a:buNone/>
              <a:defRPr>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999436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52"/>
        <p:cNvGrpSpPr/>
        <p:nvPr/>
      </p:nvGrpSpPr>
      <p:grpSpPr>
        <a:xfrm>
          <a:off x="0" y="0"/>
          <a:ext cx="0" cy="0"/>
          <a:chOff x="0" y="0"/>
          <a:chExt cx="0" cy="0"/>
        </a:xfrm>
      </p:grpSpPr>
      <p:sp>
        <p:nvSpPr>
          <p:cNvPr id="53" name="Google Shape;53;p55"/>
          <p:cNvSpPr txBox="1">
            <a:spLocks noGrp="1"/>
          </p:cNvSpPr>
          <p:nvPr>
            <p:ph type="body" idx="1"/>
          </p:nvPr>
        </p:nvSpPr>
        <p:spPr>
          <a:xfrm>
            <a:off x="887220" y="1539745"/>
            <a:ext cx="3593500" cy="576262"/>
          </a:xfrm>
          <a:prstGeom prst="rect">
            <a:avLst/>
          </a:prstGeom>
          <a:noFill/>
          <a:ln>
            <a:noFill/>
          </a:ln>
        </p:spPr>
        <p:txBody>
          <a:bodyPr spcFirstLastPara="1" wrap="square" lIns="91425" tIns="45700" rIns="91425" bIns="45700" anchor="b" anchorCtr="0">
            <a:noAutofit/>
          </a:bodyPr>
          <a:lstStyle>
            <a:lvl1pPr marL="457200" lvl="0" indent="-228600" algn="l">
              <a:spcBef>
                <a:spcPts val="440"/>
              </a:spcBef>
              <a:spcAft>
                <a:spcPts val="0"/>
              </a:spcAft>
              <a:buSzPts val="2024"/>
              <a:buNone/>
              <a:defRPr sz="2200" b="0">
                <a:solidFill>
                  <a:schemeClr val="accent2"/>
                </a:solidFill>
              </a:defRPr>
            </a:lvl1pPr>
            <a:lvl2pPr marL="914400" lvl="1" indent="-228600" algn="l">
              <a:spcBef>
                <a:spcPts val="600"/>
              </a:spcBef>
              <a:spcAft>
                <a:spcPts val="0"/>
              </a:spcAft>
              <a:buSzPts val="1840"/>
              <a:buNone/>
              <a:defRPr sz="2000" b="1"/>
            </a:lvl2pPr>
            <a:lvl3pPr marL="1371600" lvl="2" indent="-228600" algn="l">
              <a:spcBef>
                <a:spcPts val="600"/>
              </a:spcBef>
              <a:spcAft>
                <a:spcPts val="0"/>
              </a:spcAft>
              <a:buSzPts val="1656"/>
              <a:buNone/>
              <a:defRPr sz="1800" b="1"/>
            </a:lvl3pPr>
            <a:lvl4pPr marL="1828800" lvl="3" indent="-228600" algn="l">
              <a:spcBef>
                <a:spcPts val="600"/>
              </a:spcBef>
              <a:spcAft>
                <a:spcPts val="0"/>
              </a:spcAft>
              <a:buSzPts val="1472"/>
              <a:buNone/>
              <a:defRPr sz="1600" b="1"/>
            </a:lvl4pPr>
            <a:lvl5pPr marL="2286000" lvl="4" indent="-228600" algn="l">
              <a:spcBef>
                <a:spcPts val="600"/>
              </a:spcBef>
              <a:spcAft>
                <a:spcPts val="0"/>
              </a:spcAft>
              <a:buSzPts val="1472"/>
              <a:buNone/>
              <a:defRPr sz="1600" b="1"/>
            </a:lvl5pPr>
            <a:lvl6pPr marL="2743200" lvl="5" indent="-228600" algn="l">
              <a:spcBef>
                <a:spcPts val="600"/>
              </a:spcBef>
              <a:spcAft>
                <a:spcPts val="0"/>
              </a:spcAft>
              <a:buSzPts val="1472"/>
              <a:buNone/>
              <a:defRPr sz="1600" b="1"/>
            </a:lvl6pPr>
            <a:lvl7pPr marL="3200400" lvl="6" indent="-228600" algn="l">
              <a:spcBef>
                <a:spcPts val="600"/>
              </a:spcBef>
              <a:spcAft>
                <a:spcPts val="0"/>
              </a:spcAft>
              <a:buSzPts val="1472"/>
              <a:buNone/>
              <a:defRPr sz="1600" b="1"/>
            </a:lvl7pPr>
            <a:lvl8pPr marL="3657600" lvl="7" indent="-228600" algn="l">
              <a:spcBef>
                <a:spcPts val="600"/>
              </a:spcBef>
              <a:spcAft>
                <a:spcPts val="0"/>
              </a:spcAft>
              <a:buSzPts val="1472"/>
              <a:buNone/>
              <a:defRPr sz="1600" b="1"/>
            </a:lvl8pPr>
            <a:lvl9pPr marL="4114800" lvl="8" indent="-228600" algn="l">
              <a:spcBef>
                <a:spcPts val="600"/>
              </a:spcBef>
              <a:spcAft>
                <a:spcPts val="600"/>
              </a:spcAft>
              <a:buSzPts val="1472"/>
              <a:buNone/>
              <a:defRPr sz="1600" b="1"/>
            </a:lvl9pPr>
          </a:lstStyle>
          <a:p>
            <a:endParaRPr/>
          </a:p>
        </p:txBody>
      </p:sp>
      <p:sp>
        <p:nvSpPr>
          <p:cNvPr id="54" name="Google Shape;54;p55"/>
          <p:cNvSpPr txBox="1">
            <a:spLocks noGrp="1"/>
          </p:cNvSpPr>
          <p:nvPr>
            <p:ph type="body" idx="2"/>
          </p:nvPr>
        </p:nvSpPr>
        <p:spPr>
          <a:xfrm>
            <a:off x="581193" y="2220243"/>
            <a:ext cx="3899527" cy="3640808"/>
          </a:xfrm>
          <a:prstGeom prst="rect">
            <a:avLst/>
          </a:prstGeom>
          <a:noFill/>
          <a:ln>
            <a:noFill/>
          </a:ln>
        </p:spPr>
        <p:txBody>
          <a:bodyPr spcFirstLastPara="1" wrap="square" lIns="91425" tIns="45700" rIns="91425" bIns="45700" anchor="t" anchorCtr="0">
            <a:normAutofit/>
          </a:bodyPr>
          <a:lstStyle>
            <a:lvl1pPr marL="457200" lvl="0" indent="-333756" algn="l">
              <a:spcBef>
                <a:spcPts val="360"/>
              </a:spcBef>
              <a:spcAft>
                <a:spcPts val="0"/>
              </a:spcAft>
              <a:buSzPts val="1656"/>
              <a:buChar char="◼"/>
              <a:defRPr/>
            </a:lvl1pPr>
            <a:lvl2pPr marL="914400" lvl="1" indent="-333756" algn="l">
              <a:spcBef>
                <a:spcPts val="600"/>
              </a:spcBef>
              <a:spcAft>
                <a:spcPts val="0"/>
              </a:spcAft>
              <a:buSzPts val="1656"/>
              <a:buChar char="◼"/>
              <a:defRPr/>
            </a:lvl2pPr>
            <a:lvl3pPr marL="1371600" lvl="2" indent="-333756" algn="l">
              <a:spcBef>
                <a:spcPts val="600"/>
              </a:spcBef>
              <a:spcAft>
                <a:spcPts val="0"/>
              </a:spcAft>
              <a:buSzPts val="1656"/>
              <a:buChar char="◼"/>
              <a:defRPr/>
            </a:lvl3pPr>
            <a:lvl4pPr marL="1828800" lvl="3" indent="-333756" algn="l">
              <a:spcBef>
                <a:spcPts val="600"/>
              </a:spcBef>
              <a:spcAft>
                <a:spcPts val="0"/>
              </a:spcAft>
              <a:buSzPts val="1656"/>
              <a:buChar char="◼"/>
              <a:defRPr/>
            </a:lvl4pPr>
            <a:lvl5pPr marL="2286000" lvl="4" indent="-333756" algn="l">
              <a:spcBef>
                <a:spcPts val="600"/>
              </a:spcBef>
              <a:spcAft>
                <a:spcPts val="0"/>
              </a:spcAft>
              <a:buSzPts val="1656"/>
              <a:buChar char="◼"/>
              <a:defRPr/>
            </a:lvl5pPr>
            <a:lvl6pPr marL="2743200" lvl="5" indent="-333756" algn="l">
              <a:spcBef>
                <a:spcPts val="600"/>
              </a:spcBef>
              <a:spcAft>
                <a:spcPts val="0"/>
              </a:spcAft>
              <a:buSzPts val="1656"/>
              <a:buChar char="◼"/>
              <a:defRPr/>
            </a:lvl6pPr>
            <a:lvl7pPr marL="3200400" lvl="6" indent="-333756" algn="l">
              <a:spcBef>
                <a:spcPts val="600"/>
              </a:spcBef>
              <a:spcAft>
                <a:spcPts val="0"/>
              </a:spcAft>
              <a:buSzPts val="1656"/>
              <a:buChar char="◼"/>
              <a:defRPr/>
            </a:lvl7pPr>
            <a:lvl8pPr marL="3657600" lvl="7" indent="-333756" algn="l">
              <a:spcBef>
                <a:spcPts val="600"/>
              </a:spcBef>
              <a:spcAft>
                <a:spcPts val="0"/>
              </a:spcAft>
              <a:buSzPts val="1656"/>
              <a:buChar char="◼"/>
              <a:defRPr/>
            </a:lvl8pPr>
            <a:lvl9pPr marL="4114800" lvl="8" indent="-333756" algn="l">
              <a:spcBef>
                <a:spcPts val="600"/>
              </a:spcBef>
              <a:spcAft>
                <a:spcPts val="600"/>
              </a:spcAft>
              <a:buSzPts val="1656"/>
              <a:buChar char="◼"/>
              <a:defRPr/>
            </a:lvl9pPr>
          </a:lstStyle>
          <a:p>
            <a:endParaRPr/>
          </a:p>
        </p:txBody>
      </p:sp>
      <p:sp>
        <p:nvSpPr>
          <p:cNvPr id="55" name="Google Shape;55;p55"/>
          <p:cNvSpPr txBox="1">
            <a:spLocks noGrp="1"/>
          </p:cNvSpPr>
          <p:nvPr>
            <p:ph type="body" idx="3"/>
          </p:nvPr>
        </p:nvSpPr>
        <p:spPr>
          <a:xfrm>
            <a:off x="4969309" y="1539745"/>
            <a:ext cx="3601635" cy="576262"/>
          </a:xfrm>
          <a:prstGeom prst="rect">
            <a:avLst/>
          </a:prstGeom>
          <a:noFill/>
          <a:ln>
            <a:noFill/>
          </a:ln>
        </p:spPr>
        <p:txBody>
          <a:bodyPr spcFirstLastPara="1" wrap="square" lIns="91425" tIns="45700" rIns="91425" bIns="45700" anchor="b" anchorCtr="0">
            <a:noAutofit/>
          </a:bodyPr>
          <a:lstStyle>
            <a:lvl1pPr marL="457200" lvl="0" indent="-228600" algn="l">
              <a:spcBef>
                <a:spcPts val="440"/>
              </a:spcBef>
              <a:spcAft>
                <a:spcPts val="0"/>
              </a:spcAft>
              <a:buSzPts val="2024"/>
              <a:buNone/>
              <a:defRPr sz="2200" b="0">
                <a:solidFill>
                  <a:schemeClr val="accent2"/>
                </a:solidFill>
              </a:defRPr>
            </a:lvl1pPr>
            <a:lvl2pPr marL="914400" lvl="1" indent="-228600" algn="l">
              <a:spcBef>
                <a:spcPts val="600"/>
              </a:spcBef>
              <a:spcAft>
                <a:spcPts val="0"/>
              </a:spcAft>
              <a:buSzPts val="1840"/>
              <a:buNone/>
              <a:defRPr sz="2000" b="1"/>
            </a:lvl2pPr>
            <a:lvl3pPr marL="1371600" lvl="2" indent="-228600" algn="l">
              <a:spcBef>
                <a:spcPts val="600"/>
              </a:spcBef>
              <a:spcAft>
                <a:spcPts val="0"/>
              </a:spcAft>
              <a:buSzPts val="1656"/>
              <a:buNone/>
              <a:defRPr sz="1800" b="1"/>
            </a:lvl3pPr>
            <a:lvl4pPr marL="1828800" lvl="3" indent="-228600" algn="l">
              <a:spcBef>
                <a:spcPts val="600"/>
              </a:spcBef>
              <a:spcAft>
                <a:spcPts val="0"/>
              </a:spcAft>
              <a:buSzPts val="1472"/>
              <a:buNone/>
              <a:defRPr sz="1600" b="1"/>
            </a:lvl4pPr>
            <a:lvl5pPr marL="2286000" lvl="4" indent="-228600" algn="l">
              <a:spcBef>
                <a:spcPts val="600"/>
              </a:spcBef>
              <a:spcAft>
                <a:spcPts val="0"/>
              </a:spcAft>
              <a:buSzPts val="1472"/>
              <a:buNone/>
              <a:defRPr sz="1600" b="1"/>
            </a:lvl5pPr>
            <a:lvl6pPr marL="2743200" lvl="5" indent="-228600" algn="l">
              <a:spcBef>
                <a:spcPts val="600"/>
              </a:spcBef>
              <a:spcAft>
                <a:spcPts val="0"/>
              </a:spcAft>
              <a:buSzPts val="1472"/>
              <a:buNone/>
              <a:defRPr sz="1600" b="1"/>
            </a:lvl6pPr>
            <a:lvl7pPr marL="3200400" lvl="6" indent="-228600" algn="l">
              <a:spcBef>
                <a:spcPts val="600"/>
              </a:spcBef>
              <a:spcAft>
                <a:spcPts val="0"/>
              </a:spcAft>
              <a:buSzPts val="1472"/>
              <a:buNone/>
              <a:defRPr sz="1600" b="1"/>
            </a:lvl7pPr>
            <a:lvl8pPr marL="3657600" lvl="7" indent="-228600" algn="l">
              <a:spcBef>
                <a:spcPts val="600"/>
              </a:spcBef>
              <a:spcAft>
                <a:spcPts val="0"/>
              </a:spcAft>
              <a:buSzPts val="1472"/>
              <a:buNone/>
              <a:defRPr sz="1600" b="1"/>
            </a:lvl8pPr>
            <a:lvl9pPr marL="4114800" lvl="8" indent="-228600" algn="l">
              <a:spcBef>
                <a:spcPts val="600"/>
              </a:spcBef>
              <a:spcAft>
                <a:spcPts val="600"/>
              </a:spcAft>
              <a:buSzPts val="1472"/>
              <a:buNone/>
              <a:defRPr sz="1600" b="1"/>
            </a:lvl9pPr>
          </a:lstStyle>
          <a:p>
            <a:endParaRPr/>
          </a:p>
        </p:txBody>
      </p:sp>
      <p:sp>
        <p:nvSpPr>
          <p:cNvPr id="56" name="Google Shape;56;p55"/>
          <p:cNvSpPr txBox="1">
            <a:spLocks noGrp="1"/>
          </p:cNvSpPr>
          <p:nvPr>
            <p:ph type="body" idx="4"/>
          </p:nvPr>
        </p:nvSpPr>
        <p:spPr>
          <a:xfrm>
            <a:off x="4663282" y="2220243"/>
            <a:ext cx="3907662" cy="3640808"/>
          </a:xfrm>
          <a:prstGeom prst="rect">
            <a:avLst/>
          </a:prstGeom>
          <a:noFill/>
          <a:ln>
            <a:noFill/>
          </a:ln>
        </p:spPr>
        <p:txBody>
          <a:bodyPr spcFirstLastPara="1" wrap="square" lIns="91425" tIns="45700" rIns="91425" bIns="45700" anchor="t" anchorCtr="0">
            <a:normAutofit/>
          </a:bodyPr>
          <a:lstStyle>
            <a:lvl1pPr marL="457200" lvl="0" indent="-333756" algn="l">
              <a:spcBef>
                <a:spcPts val="360"/>
              </a:spcBef>
              <a:spcAft>
                <a:spcPts val="0"/>
              </a:spcAft>
              <a:buSzPts val="1656"/>
              <a:buChar char="◼"/>
              <a:defRPr/>
            </a:lvl1pPr>
            <a:lvl2pPr marL="914400" lvl="1" indent="-333756" algn="l">
              <a:spcBef>
                <a:spcPts val="600"/>
              </a:spcBef>
              <a:spcAft>
                <a:spcPts val="0"/>
              </a:spcAft>
              <a:buSzPts val="1656"/>
              <a:buChar char="◼"/>
              <a:defRPr/>
            </a:lvl2pPr>
            <a:lvl3pPr marL="1371600" lvl="2" indent="-333756" algn="l">
              <a:spcBef>
                <a:spcPts val="600"/>
              </a:spcBef>
              <a:spcAft>
                <a:spcPts val="0"/>
              </a:spcAft>
              <a:buSzPts val="1656"/>
              <a:buChar char="◼"/>
              <a:defRPr/>
            </a:lvl3pPr>
            <a:lvl4pPr marL="1828800" lvl="3" indent="-333756" algn="l">
              <a:spcBef>
                <a:spcPts val="600"/>
              </a:spcBef>
              <a:spcAft>
                <a:spcPts val="0"/>
              </a:spcAft>
              <a:buSzPts val="1656"/>
              <a:buChar char="◼"/>
              <a:defRPr/>
            </a:lvl4pPr>
            <a:lvl5pPr marL="2286000" lvl="4" indent="-333756" algn="l">
              <a:spcBef>
                <a:spcPts val="600"/>
              </a:spcBef>
              <a:spcAft>
                <a:spcPts val="0"/>
              </a:spcAft>
              <a:buSzPts val="1656"/>
              <a:buChar char="◼"/>
              <a:defRPr/>
            </a:lvl5pPr>
            <a:lvl6pPr marL="2743200" lvl="5" indent="-333756" algn="l">
              <a:spcBef>
                <a:spcPts val="600"/>
              </a:spcBef>
              <a:spcAft>
                <a:spcPts val="0"/>
              </a:spcAft>
              <a:buSzPts val="1656"/>
              <a:buChar char="◼"/>
              <a:defRPr/>
            </a:lvl6pPr>
            <a:lvl7pPr marL="3200400" lvl="6" indent="-333756" algn="l">
              <a:spcBef>
                <a:spcPts val="600"/>
              </a:spcBef>
              <a:spcAft>
                <a:spcPts val="0"/>
              </a:spcAft>
              <a:buSzPts val="1656"/>
              <a:buChar char="◼"/>
              <a:defRPr/>
            </a:lvl7pPr>
            <a:lvl8pPr marL="3657600" lvl="7" indent="-333756" algn="l">
              <a:spcBef>
                <a:spcPts val="600"/>
              </a:spcBef>
              <a:spcAft>
                <a:spcPts val="0"/>
              </a:spcAft>
              <a:buSzPts val="1656"/>
              <a:buChar char="◼"/>
              <a:defRPr/>
            </a:lvl8pPr>
            <a:lvl9pPr marL="4114800" lvl="8" indent="-333756" algn="l">
              <a:spcBef>
                <a:spcPts val="600"/>
              </a:spcBef>
              <a:spcAft>
                <a:spcPts val="600"/>
              </a:spcAft>
              <a:buSzPts val="1656"/>
              <a:buChar char="◼"/>
              <a:defRPr/>
            </a:lvl9pPr>
          </a:lstStyle>
          <a:p>
            <a:endParaRPr/>
          </a:p>
        </p:txBody>
      </p:sp>
      <p:sp>
        <p:nvSpPr>
          <p:cNvPr id="57" name="Google Shape;57;p55"/>
          <p:cNvSpPr txBox="1">
            <a:spLocks noGrp="1"/>
          </p:cNvSpPr>
          <p:nvPr>
            <p:ph type="dt" idx="10"/>
          </p:nvPr>
        </p:nvSpPr>
        <p:spPr>
          <a:xfrm>
            <a:off x="5559327" y="5956138"/>
            <a:ext cx="213360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55"/>
          <p:cNvSpPr txBox="1">
            <a:spLocks noGrp="1"/>
          </p:cNvSpPr>
          <p:nvPr>
            <p:ph type="ftr" idx="11"/>
          </p:nvPr>
        </p:nvSpPr>
        <p:spPr>
          <a:xfrm>
            <a:off x="581193" y="5951812"/>
            <a:ext cx="487058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55"/>
          <p:cNvSpPr txBox="1">
            <a:spLocks noGrp="1"/>
          </p:cNvSpPr>
          <p:nvPr>
            <p:ph type="sldNum" idx="12"/>
          </p:nvPr>
        </p:nvSpPr>
        <p:spPr>
          <a:xfrm>
            <a:off x="7800477" y="5956138"/>
            <a:ext cx="770468"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a:lvl1pPr>
            <a:lvl2pPr marL="0" lvl="1" indent="0" algn="r">
              <a:lnSpc>
                <a:spcPct val="100000"/>
              </a:lnSpc>
              <a:spcBef>
                <a:spcPts val="0"/>
              </a:spcBef>
              <a:spcAft>
                <a:spcPts val="0"/>
              </a:spcAft>
              <a:buNone/>
              <a:defRPr/>
            </a:lvl2pPr>
            <a:lvl3pPr marL="0" lvl="2" indent="0" algn="r">
              <a:lnSpc>
                <a:spcPct val="100000"/>
              </a:lnSpc>
              <a:spcBef>
                <a:spcPts val="0"/>
              </a:spcBef>
              <a:spcAft>
                <a:spcPts val="0"/>
              </a:spcAft>
              <a:buNone/>
              <a:defRPr/>
            </a:lvl3pPr>
            <a:lvl4pPr marL="0" lvl="3" indent="0" algn="r">
              <a:lnSpc>
                <a:spcPct val="100000"/>
              </a:lnSpc>
              <a:spcBef>
                <a:spcPts val="0"/>
              </a:spcBef>
              <a:spcAft>
                <a:spcPts val="0"/>
              </a:spcAft>
              <a:buNone/>
              <a:defRPr/>
            </a:lvl4pPr>
            <a:lvl5pPr marL="0" lvl="4" indent="0" algn="r">
              <a:lnSpc>
                <a:spcPct val="100000"/>
              </a:lnSpc>
              <a:spcBef>
                <a:spcPts val="0"/>
              </a:spcBef>
              <a:spcAft>
                <a:spcPts val="0"/>
              </a:spcAft>
              <a:buNone/>
              <a:defRPr/>
            </a:lvl5pPr>
            <a:lvl6pPr marL="0" lvl="5" indent="0" algn="r">
              <a:lnSpc>
                <a:spcPct val="100000"/>
              </a:lnSpc>
              <a:spcBef>
                <a:spcPts val="0"/>
              </a:spcBef>
              <a:spcAft>
                <a:spcPts val="0"/>
              </a:spcAft>
              <a:buNone/>
              <a:defRPr/>
            </a:lvl6pPr>
            <a:lvl7pPr marL="0" lvl="6" indent="0" algn="r">
              <a:lnSpc>
                <a:spcPct val="100000"/>
              </a:lnSpc>
              <a:spcBef>
                <a:spcPts val="0"/>
              </a:spcBef>
              <a:spcAft>
                <a:spcPts val="0"/>
              </a:spcAft>
              <a:buNone/>
              <a:defRPr/>
            </a:lvl7pPr>
            <a:lvl8pPr marL="0" lvl="7" indent="0" algn="r">
              <a:lnSpc>
                <a:spcPct val="100000"/>
              </a:lnSpc>
              <a:spcBef>
                <a:spcPts val="0"/>
              </a:spcBef>
              <a:spcAft>
                <a:spcPts val="0"/>
              </a:spcAft>
              <a:buNone/>
              <a:defRPr/>
            </a:lvl8pPr>
            <a:lvl9pPr marL="0" lvl="8" indent="0" algn="r">
              <a:lnSpc>
                <a:spcPct val="100000"/>
              </a:lnSpc>
              <a:spcBef>
                <a:spcPts val="0"/>
              </a:spcBef>
              <a:spcAft>
                <a:spcPts val="0"/>
              </a:spcAft>
              <a:buNone/>
              <a:defRPr/>
            </a:lvl9pPr>
          </a:lstStyle>
          <a:p>
            <a:fld id="{00000000-1234-1234-1234-123412341234}" type="slidenum">
              <a:rPr lang="en-US" smtClean="0"/>
              <a:pPr/>
              <a:t>‹#›</a:t>
            </a:fld>
            <a:endParaRPr lang="en-US"/>
          </a:p>
        </p:txBody>
      </p:sp>
      <p:sp>
        <p:nvSpPr>
          <p:cNvPr id="60" name="Google Shape;60;p55"/>
          <p:cNvSpPr>
            <a:spLocks noGrp="1"/>
          </p:cNvSpPr>
          <p:nvPr>
            <p:ph type="pic" idx="5"/>
          </p:nvPr>
        </p:nvSpPr>
        <p:spPr>
          <a:xfrm>
            <a:off x="251176" y="5681499"/>
            <a:ext cx="762329" cy="914400"/>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
        <p:nvSpPr>
          <p:cNvPr id="61" name="Google Shape;61;p55"/>
          <p:cNvSpPr/>
          <p:nvPr/>
        </p:nvSpPr>
        <p:spPr>
          <a:xfrm>
            <a:off x="448093" y="599726"/>
            <a:ext cx="8243624" cy="835785"/>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62" name="Google Shape;62;p55"/>
          <p:cNvSpPr txBox="1">
            <a:spLocks noGrp="1"/>
          </p:cNvSpPr>
          <p:nvPr>
            <p:ph type="title"/>
          </p:nvPr>
        </p:nvSpPr>
        <p:spPr>
          <a:xfrm>
            <a:off x="581193" y="687476"/>
            <a:ext cx="7579582" cy="630049"/>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2800"/>
              <a:buFont typeface="Arial"/>
              <a:buNone/>
              <a:defRPr>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342141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63"/>
        <p:cNvGrpSpPr/>
        <p:nvPr/>
      </p:nvGrpSpPr>
      <p:grpSpPr>
        <a:xfrm>
          <a:off x="0" y="0"/>
          <a:ext cx="0" cy="0"/>
          <a:chOff x="0" y="0"/>
          <a:chExt cx="0" cy="0"/>
        </a:xfrm>
      </p:grpSpPr>
      <p:sp>
        <p:nvSpPr>
          <p:cNvPr id="64" name="Google Shape;64;p56"/>
          <p:cNvSpPr txBox="1">
            <a:spLocks noGrp="1"/>
          </p:cNvSpPr>
          <p:nvPr>
            <p:ph type="dt" idx="10"/>
          </p:nvPr>
        </p:nvSpPr>
        <p:spPr>
          <a:xfrm>
            <a:off x="5559327" y="5956138"/>
            <a:ext cx="213360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56"/>
          <p:cNvSpPr txBox="1">
            <a:spLocks noGrp="1"/>
          </p:cNvSpPr>
          <p:nvPr>
            <p:ph type="ftr" idx="11"/>
          </p:nvPr>
        </p:nvSpPr>
        <p:spPr>
          <a:xfrm>
            <a:off x="581193" y="5951812"/>
            <a:ext cx="487058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56"/>
          <p:cNvSpPr txBox="1">
            <a:spLocks noGrp="1"/>
          </p:cNvSpPr>
          <p:nvPr>
            <p:ph type="sldNum" idx="12"/>
          </p:nvPr>
        </p:nvSpPr>
        <p:spPr>
          <a:xfrm>
            <a:off x="7800477" y="5956138"/>
            <a:ext cx="770468"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a:lvl1pPr>
            <a:lvl2pPr marL="0" lvl="1" indent="0" algn="r">
              <a:lnSpc>
                <a:spcPct val="100000"/>
              </a:lnSpc>
              <a:spcBef>
                <a:spcPts val="0"/>
              </a:spcBef>
              <a:spcAft>
                <a:spcPts val="0"/>
              </a:spcAft>
              <a:buNone/>
              <a:defRPr/>
            </a:lvl2pPr>
            <a:lvl3pPr marL="0" lvl="2" indent="0" algn="r">
              <a:lnSpc>
                <a:spcPct val="100000"/>
              </a:lnSpc>
              <a:spcBef>
                <a:spcPts val="0"/>
              </a:spcBef>
              <a:spcAft>
                <a:spcPts val="0"/>
              </a:spcAft>
              <a:buNone/>
              <a:defRPr/>
            </a:lvl3pPr>
            <a:lvl4pPr marL="0" lvl="3" indent="0" algn="r">
              <a:lnSpc>
                <a:spcPct val="100000"/>
              </a:lnSpc>
              <a:spcBef>
                <a:spcPts val="0"/>
              </a:spcBef>
              <a:spcAft>
                <a:spcPts val="0"/>
              </a:spcAft>
              <a:buNone/>
              <a:defRPr/>
            </a:lvl4pPr>
            <a:lvl5pPr marL="0" lvl="4" indent="0" algn="r">
              <a:lnSpc>
                <a:spcPct val="100000"/>
              </a:lnSpc>
              <a:spcBef>
                <a:spcPts val="0"/>
              </a:spcBef>
              <a:spcAft>
                <a:spcPts val="0"/>
              </a:spcAft>
              <a:buNone/>
              <a:defRPr/>
            </a:lvl5pPr>
            <a:lvl6pPr marL="0" lvl="5" indent="0" algn="r">
              <a:lnSpc>
                <a:spcPct val="100000"/>
              </a:lnSpc>
              <a:spcBef>
                <a:spcPts val="0"/>
              </a:spcBef>
              <a:spcAft>
                <a:spcPts val="0"/>
              </a:spcAft>
              <a:buNone/>
              <a:defRPr/>
            </a:lvl6pPr>
            <a:lvl7pPr marL="0" lvl="6" indent="0" algn="r">
              <a:lnSpc>
                <a:spcPct val="100000"/>
              </a:lnSpc>
              <a:spcBef>
                <a:spcPts val="0"/>
              </a:spcBef>
              <a:spcAft>
                <a:spcPts val="0"/>
              </a:spcAft>
              <a:buNone/>
              <a:defRPr/>
            </a:lvl7pPr>
            <a:lvl8pPr marL="0" lvl="7" indent="0" algn="r">
              <a:lnSpc>
                <a:spcPct val="100000"/>
              </a:lnSpc>
              <a:spcBef>
                <a:spcPts val="0"/>
              </a:spcBef>
              <a:spcAft>
                <a:spcPts val="0"/>
              </a:spcAft>
              <a:buNone/>
              <a:defRPr/>
            </a:lvl8pPr>
            <a:lvl9pPr marL="0" lvl="8" indent="0" algn="r">
              <a:lnSpc>
                <a:spcPct val="100000"/>
              </a:lnSpc>
              <a:spcBef>
                <a:spcPts val="0"/>
              </a:spcBef>
              <a:spcAft>
                <a:spcPts val="0"/>
              </a:spcAft>
              <a:buNone/>
              <a:defRPr/>
            </a:lvl9pPr>
          </a:lstStyle>
          <a:p>
            <a:fld id="{00000000-1234-1234-1234-123412341234}" type="slidenum">
              <a:rPr lang="en-US" smtClean="0"/>
              <a:pPr/>
              <a:t>‹#›</a:t>
            </a:fld>
            <a:endParaRPr lang="en-US"/>
          </a:p>
        </p:txBody>
      </p:sp>
      <p:sp>
        <p:nvSpPr>
          <p:cNvPr id="67" name="Google Shape;67;p56"/>
          <p:cNvSpPr>
            <a:spLocks noGrp="1"/>
          </p:cNvSpPr>
          <p:nvPr>
            <p:ph type="pic" idx="2"/>
          </p:nvPr>
        </p:nvSpPr>
        <p:spPr>
          <a:xfrm>
            <a:off x="251176" y="5681499"/>
            <a:ext cx="762329" cy="914400"/>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
        <p:nvSpPr>
          <p:cNvPr id="68" name="Google Shape;68;p56"/>
          <p:cNvSpPr/>
          <p:nvPr/>
        </p:nvSpPr>
        <p:spPr>
          <a:xfrm>
            <a:off x="448093" y="599726"/>
            <a:ext cx="8243624" cy="835785"/>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69" name="Google Shape;69;p56"/>
          <p:cNvSpPr txBox="1">
            <a:spLocks noGrp="1"/>
          </p:cNvSpPr>
          <p:nvPr>
            <p:ph type="title"/>
          </p:nvPr>
        </p:nvSpPr>
        <p:spPr>
          <a:xfrm>
            <a:off x="581193" y="687476"/>
            <a:ext cx="7579582" cy="630049"/>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2800"/>
              <a:buFont typeface="Arial"/>
              <a:buNone/>
              <a:defRPr>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3530030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70"/>
        <p:cNvGrpSpPr/>
        <p:nvPr/>
      </p:nvGrpSpPr>
      <p:grpSpPr>
        <a:xfrm>
          <a:off x="0" y="0"/>
          <a:ext cx="0" cy="0"/>
          <a:chOff x="0" y="0"/>
          <a:chExt cx="0" cy="0"/>
        </a:xfrm>
      </p:grpSpPr>
      <p:sp>
        <p:nvSpPr>
          <p:cNvPr id="71" name="Google Shape;71;p57"/>
          <p:cNvSpPr txBox="1">
            <a:spLocks noGrp="1"/>
          </p:cNvSpPr>
          <p:nvPr>
            <p:ph type="dt" idx="10"/>
          </p:nvPr>
        </p:nvSpPr>
        <p:spPr>
          <a:xfrm>
            <a:off x="5559327" y="5956138"/>
            <a:ext cx="213360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57"/>
          <p:cNvSpPr txBox="1">
            <a:spLocks noGrp="1"/>
          </p:cNvSpPr>
          <p:nvPr>
            <p:ph type="ftr" idx="11"/>
          </p:nvPr>
        </p:nvSpPr>
        <p:spPr>
          <a:xfrm>
            <a:off x="581193" y="5951812"/>
            <a:ext cx="487058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57"/>
          <p:cNvSpPr txBox="1">
            <a:spLocks noGrp="1"/>
          </p:cNvSpPr>
          <p:nvPr>
            <p:ph type="sldNum" idx="12"/>
          </p:nvPr>
        </p:nvSpPr>
        <p:spPr>
          <a:xfrm>
            <a:off x="7800477" y="5956138"/>
            <a:ext cx="770468"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a:lvl1pPr>
            <a:lvl2pPr marL="0" lvl="1" indent="0" algn="r">
              <a:lnSpc>
                <a:spcPct val="100000"/>
              </a:lnSpc>
              <a:spcBef>
                <a:spcPts val="0"/>
              </a:spcBef>
              <a:spcAft>
                <a:spcPts val="0"/>
              </a:spcAft>
              <a:buNone/>
              <a:defRPr/>
            </a:lvl2pPr>
            <a:lvl3pPr marL="0" lvl="2" indent="0" algn="r">
              <a:lnSpc>
                <a:spcPct val="100000"/>
              </a:lnSpc>
              <a:spcBef>
                <a:spcPts val="0"/>
              </a:spcBef>
              <a:spcAft>
                <a:spcPts val="0"/>
              </a:spcAft>
              <a:buNone/>
              <a:defRPr/>
            </a:lvl3pPr>
            <a:lvl4pPr marL="0" lvl="3" indent="0" algn="r">
              <a:lnSpc>
                <a:spcPct val="100000"/>
              </a:lnSpc>
              <a:spcBef>
                <a:spcPts val="0"/>
              </a:spcBef>
              <a:spcAft>
                <a:spcPts val="0"/>
              </a:spcAft>
              <a:buNone/>
              <a:defRPr/>
            </a:lvl4pPr>
            <a:lvl5pPr marL="0" lvl="4" indent="0" algn="r">
              <a:lnSpc>
                <a:spcPct val="100000"/>
              </a:lnSpc>
              <a:spcBef>
                <a:spcPts val="0"/>
              </a:spcBef>
              <a:spcAft>
                <a:spcPts val="0"/>
              </a:spcAft>
              <a:buNone/>
              <a:defRPr/>
            </a:lvl5pPr>
            <a:lvl6pPr marL="0" lvl="5" indent="0" algn="r">
              <a:lnSpc>
                <a:spcPct val="100000"/>
              </a:lnSpc>
              <a:spcBef>
                <a:spcPts val="0"/>
              </a:spcBef>
              <a:spcAft>
                <a:spcPts val="0"/>
              </a:spcAft>
              <a:buNone/>
              <a:defRPr/>
            </a:lvl6pPr>
            <a:lvl7pPr marL="0" lvl="6" indent="0" algn="r">
              <a:lnSpc>
                <a:spcPct val="100000"/>
              </a:lnSpc>
              <a:spcBef>
                <a:spcPts val="0"/>
              </a:spcBef>
              <a:spcAft>
                <a:spcPts val="0"/>
              </a:spcAft>
              <a:buNone/>
              <a:defRPr/>
            </a:lvl7pPr>
            <a:lvl8pPr marL="0" lvl="7" indent="0" algn="r">
              <a:lnSpc>
                <a:spcPct val="100000"/>
              </a:lnSpc>
              <a:spcBef>
                <a:spcPts val="0"/>
              </a:spcBef>
              <a:spcAft>
                <a:spcPts val="0"/>
              </a:spcAft>
              <a:buNone/>
              <a:defRPr/>
            </a:lvl8pPr>
            <a:lvl9pPr marL="0" lvl="8" indent="0" algn="r">
              <a:lnSpc>
                <a:spcPct val="100000"/>
              </a:lnSpc>
              <a:spcBef>
                <a:spcPts val="0"/>
              </a:spcBef>
              <a:spcAft>
                <a:spcPts val="0"/>
              </a:spcAft>
              <a:buNone/>
              <a:defRPr/>
            </a:lvl9pPr>
          </a:lstStyle>
          <a:p>
            <a:fld id="{00000000-1234-1234-1234-123412341234}" type="slidenum">
              <a:rPr lang="en-US" smtClean="0"/>
              <a:pPr/>
              <a:t>‹#›</a:t>
            </a:fld>
            <a:endParaRPr lang="en-US"/>
          </a:p>
        </p:txBody>
      </p:sp>
      <p:sp>
        <p:nvSpPr>
          <p:cNvPr id="74" name="Google Shape;74;p57"/>
          <p:cNvSpPr>
            <a:spLocks noGrp="1"/>
          </p:cNvSpPr>
          <p:nvPr>
            <p:ph type="pic" idx="2"/>
          </p:nvPr>
        </p:nvSpPr>
        <p:spPr>
          <a:xfrm>
            <a:off x="251176" y="5681499"/>
            <a:ext cx="762329" cy="914400"/>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Tree>
    <p:extLst>
      <p:ext uri="{BB962C8B-B14F-4D97-AF65-F5344CB8AC3E}">
        <p14:creationId xmlns:p14="http://schemas.microsoft.com/office/powerpoint/2010/main" val="1738330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75"/>
        <p:cNvGrpSpPr/>
        <p:nvPr/>
      </p:nvGrpSpPr>
      <p:grpSpPr>
        <a:xfrm>
          <a:off x="0" y="0"/>
          <a:ext cx="0" cy="0"/>
          <a:chOff x="0" y="0"/>
          <a:chExt cx="0" cy="0"/>
        </a:xfrm>
      </p:grpSpPr>
      <p:sp>
        <p:nvSpPr>
          <p:cNvPr id="76" name="Google Shape;76;p58"/>
          <p:cNvSpPr/>
          <p:nvPr/>
        </p:nvSpPr>
        <p:spPr>
          <a:xfrm>
            <a:off x="452647" y="5141973"/>
            <a:ext cx="8238707" cy="1274702"/>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77" name="Google Shape;77;p58"/>
          <p:cNvSpPr txBox="1">
            <a:spLocks noGrp="1"/>
          </p:cNvSpPr>
          <p:nvPr>
            <p:ph type="title"/>
          </p:nvPr>
        </p:nvSpPr>
        <p:spPr>
          <a:xfrm>
            <a:off x="581353" y="5262296"/>
            <a:ext cx="3536625" cy="689514"/>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2D58AC"/>
              </a:buClr>
              <a:buSzPts val="2000"/>
              <a:buFont typeface="Arial"/>
              <a:buNone/>
              <a:defRPr sz="2000" b="0">
                <a:solidFill>
                  <a:srgbClr val="2D58AC"/>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58"/>
          <p:cNvSpPr txBox="1">
            <a:spLocks noGrp="1"/>
          </p:cNvSpPr>
          <p:nvPr>
            <p:ph type="body" idx="1"/>
          </p:nvPr>
        </p:nvSpPr>
        <p:spPr>
          <a:xfrm>
            <a:off x="446399" y="601200"/>
            <a:ext cx="8240400" cy="4204800"/>
          </a:xfrm>
          <a:prstGeom prst="rect">
            <a:avLst/>
          </a:prstGeom>
          <a:noFill/>
          <a:ln>
            <a:noFill/>
          </a:ln>
        </p:spPr>
        <p:txBody>
          <a:bodyPr spcFirstLastPara="1" wrap="square" lIns="91425" tIns="45700" rIns="91425" bIns="45700" anchor="ctr" anchorCtr="0">
            <a:normAutofit/>
          </a:bodyPr>
          <a:lstStyle>
            <a:lvl1pPr marL="457200" lvl="0" indent="-345440" algn="l">
              <a:spcBef>
                <a:spcPts val="400"/>
              </a:spcBef>
              <a:spcAft>
                <a:spcPts val="0"/>
              </a:spcAft>
              <a:buSzPts val="1840"/>
              <a:buChar char="◼"/>
              <a:defRPr sz="2000">
                <a:solidFill>
                  <a:schemeClr val="dk2"/>
                </a:solidFill>
              </a:defRPr>
            </a:lvl1pPr>
            <a:lvl2pPr marL="914400" lvl="1" indent="-333756" algn="l">
              <a:spcBef>
                <a:spcPts val="600"/>
              </a:spcBef>
              <a:spcAft>
                <a:spcPts val="0"/>
              </a:spcAft>
              <a:buSzPts val="1656"/>
              <a:buChar char="◼"/>
              <a:defRPr sz="1800">
                <a:solidFill>
                  <a:schemeClr val="dk2"/>
                </a:solidFill>
              </a:defRPr>
            </a:lvl2pPr>
            <a:lvl3pPr marL="1371600" lvl="2" indent="-322072" algn="l">
              <a:spcBef>
                <a:spcPts val="600"/>
              </a:spcBef>
              <a:spcAft>
                <a:spcPts val="0"/>
              </a:spcAft>
              <a:buSzPts val="1472"/>
              <a:buChar char="◼"/>
              <a:defRPr sz="1600">
                <a:solidFill>
                  <a:schemeClr val="dk2"/>
                </a:solidFill>
              </a:defRPr>
            </a:lvl3pPr>
            <a:lvl4pPr marL="1828800" lvl="3" indent="-310388" algn="l">
              <a:spcBef>
                <a:spcPts val="600"/>
              </a:spcBef>
              <a:spcAft>
                <a:spcPts val="0"/>
              </a:spcAft>
              <a:buSzPts val="1288"/>
              <a:buChar char="◼"/>
              <a:defRPr sz="1400">
                <a:solidFill>
                  <a:schemeClr val="dk2"/>
                </a:solidFill>
              </a:defRPr>
            </a:lvl4pPr>
            <a:lvl5pPr marL="2286000" lvl="4" indent="-310388" algn="l">
              <a:spcBef>
                <a:spcPts val="600"/>
              </a:spcBef>
              <a:spcAft>
                <a:spcPts val="0"/>
              </a:spcAft>
              <a:buSzPts val="1288"/>
              <a:buChar char="◼"/>
              <a:defRPr sz="1400">
                <a:solidFill>
                  <a:schemeClr val="dk2"/>
                </a:solidFill>
              </a:defRPr>
            </a:lvl5pPr>
            <a:lvl6pPr marL="2743200" lvl="5" indent="-310388" algn="l">
              <a:spcBef>
                <a:spcPts val="600"/>
              </a:spcBef>
              <a:spcAft>
                <a:spcPts val="0"/>
              </a:spcAft>
              <a:buSzPts val="1288"/>
              <a:buChar char="◼"/>
              <a:defRPr sz="1400">
                <a:solidFill>
                  <a:schemeClr val="dk2"/>
                </a:solidFill>
              </a:defRPr>
            </a:lvl6pPr>
            <a:lvl7pPr marL="3200400" lvl="6" indent="-310388" algn="l">
              <a:spcBef>
                <a:spcPts val="600"/>
              </a:spcBef>
              <a:spcAft>
                <a:spcPts val="0"/>
              </a:spcAft>
              <a:buSzPts val="1288"/>
              <a:buChar char="◼"/>
              <a:defRPr sz="1400">
                <a:solidFill>
                  <a:schemeClr val="dk2"/>
                </a:solidFill>
              </a:defRPr>
            </a:lvl7pPr>
            <a:lvl8pPr marL="3657600" lvl="7" indent="-310388" algn="l">
              <a:spcBef>
                <a:spcPts val="600"/>
              </a:spcBef>
              <a:spcAft>
                <a:spcPts val="0"/>
              </a:spcAft>
              <a:buSzPts val="1288"/>
              <a:buChar char="◼"/>
              <a:defRPr sz="1400">
                <a:solidFill>
                  <a:schemeClr val="dk2"/>
                </a:solidFill>
              </a:defRPr>
            </a:lvl8pPr>
            <a:lvl9pPr marL="4114800" lvl="8" indent="-310388" algn="l">
              <a:spcBef>
                <a:spcPts val="600"/>
              </a:spcBef>
              <a:spcAft>
                <a:spcPts val="600"/>
              </a:spcAft>
              <a:buSzPts val="1288"/>
              <a:buChar char="◼"/>
              <a:defRPr sz="1400">
                <a:solidFill>
                  <a:schemeClr val="dk2"/>
                </a:solidFill>
              </a:defRPr>
            </a:lvl9pPr>
          </a:lstStyle>
          <a:p>
            <a:endParaRPr/>
          </a:p>
        </p:txBody>
      </p:sp>
      <p:sp>
        <p:nvSpPr>
          <p:cNvPr id="79" name="Google Shape;79;p58"/>
          <p:cNvSpPr txBox="1">
            <a:spLocks noGrp="1"/>
          </p:cNvSpPr>
          <p:nvPr>
            <p:ph type="body" idx="2"/>
          </p:nvPr>
        </p:nvSpPr>
        <p:spPr>
          <a:xfrm>
            <a:off x="4305618" y="5262297"/>
            <a:ext cx="4265327" cy="689515"/>
          </a:xfrm>
          <a:prstGeom prst="rect">
            <a:avLst/>
          </a:prstGeom>
          <a:noFill/>
          <a:ln>
            <a:noFill/>
          </a:ln>
        </p:spPr>
        <p:txBody>
          <a:bodyPr spcFirstLastPara="1" wrap="square" lIns="91425" tIns="45700" rIns="91425" bIns="45700" anchor="ctr" anchorCtr="0">
            <a:normAutofit/>
          </a:bodyPr>
          <a:lstStyle>
            <a:lvl1pPr marL="457200" lvl="0" indent="-228600" algn="r">
              <a:spcBef>
                <a:spcPts val="220"/>
              </a:spcBef>
              <a:spcAft>
                <a:spcPts val="0"/>
              </a:spcAft>
              <a:buSzPts val="1012"/>
              <a:buNone/>
              <a:defRPr sz="1100">
                <a:solidFill>
                  <a:schemeClr val="lt1"/>
                </a:solidFill>
              </a:defRPr>
            </a:lvl1pPr>
            <a:lvl2pPr marL="914400" lvl="1" indent="-228600" algn="l">
              <a:spcBef>
                <a:spcPts val="600"/>
              </a:spcBef>
              <a:spcAft>
                <a:spcPts val="0"/>
              </a:spcAft>
              <a:buSzPts val="1012"/>
              <a:buNone/>
              <a:defRPr sz="1100"/>
            </a:lvl2pPr>
            <a:lvl3pPr marL="1371600" lvl="2" indent="-228600" algn="l">
              <a:spcBef>
                <a:spcPts val="600"/>
              </a:spcBef>
              <a:spcAft>
                <a:spcPts val="0"/>
              </a:spcAft>
              <a:buSzPts val="920"/>
              <a:buNone/>
              <a:defRPr sz="1000"/>
            </a:lvl3pPr>
            <a:lvl4pPr marL="1828800" lvl="3" indent="-228600" algn="l">
              <a:spcBef>
                <a:spcPts val="600"/>
              </a:spcBef>
              <a:spcAft>
                <a:spcPts val="0"/>
              </a:spcAft>
              <a:buSzPts val="828"/>
              <a:buNone/>
              <a:defRPr sz="900"/>
            </a:lvl4pPr>
            <a:lvl5pPr marL="2286000" lvl="4" indent="-228600" algn="l">
              <a:spcBef>
                <a:spcPts val="600"/>
              </a:spcBef>
              <a:spcAft>
                <a:spcPts val="0"/>
              </a:spcAft>
              <a:buSzPts val="828"/>
              <a:buNone/>
              <a:defRPr sz="900"/>
            </a:lvl5pPr>
            <a:lvl6pPr marL="2743200" lvl="5" indent="-228600" algn="l">
              <a:spcBef>
                <a:spcPts val="600"/>
              </a:spcBef>
              <a:spcAft>
                <a:spcPts val="0"/>
              </a:spcAft>
              <a:buSzPts val="828"/>
              <a:buNone/>
              <a:defRPr sz="900"/>
            </a:lvl6pPr>
            <a:lvl7pPr marL="3200400" lvl="6" indent="-228600" algn="l">
              <a:spcBef>
                <a:spcPts val="600"/>
              </a:spcBef>
              <a:spcAft>
                <a:spcPts val="0"/>
              </a:spcAft>
              <a:buSzPts val="828"/>
              <a:buNone/>
              <a:defRPr sz="900"/>
            </a:lvl7pPr>
            <a:lvl8pPr marL="3657600" lvl="7" indent="-228600" algn="l">
              <a:spcBef>
                <a:spcPts val="600"/>
              </a:spcBef>
              <a:spcAft>
                <a:spcPts val="0"/>
              </a:spcAft>
              <a:buSzPts val="828"/>
              <a:buNone/>
              <a:defRPr sz="900"/>
            </a:lvl8pPr>
            <a:lvl9pPr marL="4114800" lvl="8" indent="-228600" algn="l">
              <a:spcBef>
                <a:spcPts val="600"/>
              </a:spcBef>
              <a:spcAft>
                <a:spcPts val="600"/>
              </a:spcAft>
              <a:buSzPts val="828"/>
              <a:buNone/>
              <a:defRPr sz="900"/>
            </a:lvl9pPr>
          </a:lstStyle>
          <a:p>
            <a:endParaRPr/>
          </a:p>
        </p:txBody>
      </p:sp>
      <p:sp>
        <p:nvSpPr>
          <p:cNvPr id="80" name="Google Shape;80;p58"/>
          <p:cNvSpPr txBox="1">
            <a:spLocks noGrp="1"/>
          </p:cNvSpPr>
          <p:nvPr>
            <p:ph type="dt" idx="10"/>
          </p:nvPr>
        </p:nvSpPr>
        <p:spPr>
          <a:xfrm>
            <a:off x="5559327" y="5956138"/>
            <a:ext cx="213360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solidFill>
                  <a:srgbClr val="2D58A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p58"/>
          <p:cNvSpPr txBox="1">
            <a:spLocks noGrp="1"/>
          </p:cNvSpPr>
          <p:nvPr>
            <p:ph type="ftr" idx="11"/>
          </p:nvPr>
        </p:nvSpPr>
        <p:spPr>
          <a:xfrm>
            <a:off x="581193" y="5951812"/>
            <a:ext cx="487058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solidFill>
                  <a:srgbClr val="2D58A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58"/>
          <p:cNvSpPr txBox="1">
            <a:spLocks noGrp="1"/>
          </p:cNvSpPr>
          <p:nvPr>
            <p:ph type="sldNum" idx="12"/>
          </p:nvPr>
        </p:nvSpPr>
        <p:spPr>
          <a:xfrm>
            <a:off x="7800477" y="5956138"/>
            <a:ext cx="770468"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1pPr>
            <a:lvl2pPr marL="0" lvl="1"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2pPr>
            <a:lvl3pPr marL="0" lvl="2"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3pPr>
            <a:lvl4pPr marL="0" lvl="3"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4pPr>
            <a:lvl5pPr marL="0" lvl="4"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5pPr>
            <a:lvl6pPr marL="0" lvl="5"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6pPr>
            <a:lvl7pPr marL="0" lvl="6"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7pPr>
            <a:lvl8pPr marL="0" lvl="7"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8pPr>
            <a:lvl9pPr marL="0" lvl="8" indent="0" algn="r">
              <a:lnSpc>
                <a:spcPct val="100000"/>
              </a:lnSpc>
              <a:spcBef>
                <a:spcPts val="0"/>
              </a:spcBef>
              <a:spcAft>
                <a:spcPts val="0"/>
              </a:spcAft>
              <a:buNone/>
              <a:defRPr sz="900" b="0" i="0" u="none" strike="noStrike" cap="none">
                <a:solidFill>
                  <a:srgbClr val="2D58AC"/>
                </a:solidFill>
                <a:latin typeface="Arial"/>
                <a:ea typeface="Arial"/>
                <a:cs typeface="Arial"/>
                <a:sym typeface="Arial"/>
              </a:defRPr>
            </a:lvl9pPr>
          </a:lstStyle>
          <a:p>
            <a:fld id="{00000000-1234-1234-1234-123412341234}" type="slidenum">
              <a:rPr lang="en-US" smtClean="0"/>
              <a:pPr/>
              <a:t>‹#›</a:t>
            </a:fld>
            <a:endParaRPr lang="en-US"/>
          </a:p>
        </p:txBody>
      </p:sp>
      <p:sp>
        <p:nvSpPr>
          <p:cNvPr id="83" name="Google Shape;83;p58"/>
          <p:cNvSpPr>
            <a:spLocks noGrp="1"/>
          </p:cNvSpPr>
          <p:nvPr>
            <p:ph type="pic" idx="3"/>
          </p:nvPr>
        </p:nvSpPr>
        <p:spPr>
          <a:xfrm>
            <a:off x="251176" y="5681499"/>
            <a:ext cx="762329" cy="914400"/>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Tree>
    <p:extLst>
      <p:ext uri="{BB962C8B-B14F-4D97-AF65-F5344CB8AC3E}">
        <p14:creationId xmlns:p14="http://schemas.microsoft.com/office/powerpoint/2010/main" val="2162085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84"/>
        <p:cNvGrpSpPr/>
        <p:nvPr/>
      </p:nvGrpSpPr>
      <p:grpSpPr>
        <a:xfrm>
          <a:off x="0" y="0"/>
          <a:ext cx="0" cy="0"/>
          <a:chOff x="0" y="0"/>
          <a:chExt cx="0" cy="0"/>
        </a:xfrm>
      </p:grpSpPr>
      <p:sp>
        <p:nvSpPr>
          <p:cNvPr id="85" name="Google Shape;85;p59"/>
          <p:cNvSpPr txBox="1">
            <a:spLocks noGrp="1"/>
          </p:cNvSpPr>
          <p:nvPr>
            <p:ph type="title"/>
          </p:nvPr>
        </p:nvSpPr>
        <p:spPr>
          <a:xfrm>
            <a:off x="581193" y="4693389"/>
            <a:ext cx="7989752"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2400"/>
              <a:buFont typeface="Arial"/>
              <a:buNone/>
              <a:defRPr sz="2400" b="0">
                <a:solidFill>
                  <a:schemeClr val="accen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59"/>
          <p:cNvSpPr>
            <a:spLocks noGrp="1"/>
          </p:cNvSpPr>
          <p:nvPr>
            <p:ph type="pic" idx="2"/>
          </p:nvPr>
        </p:nvSpPr>
        <p:spPr>
          <a:xfrm>
            <a:off x="448094" y="599725"/>
            <a:ext cx="8238706" cy="3557252"/>
          </a:xfrm>
          <a:prstGeom prst="rect">
            <a:avLst/>
          </a:prstGeom>
          <a:noFill/>
          <a:ln>
            <a:noFill/>
          </a:ln>
        </p:spPr>
        <p:txBody>
          <a:bodyPr spcFirstLastPara="1" wrap="square" lIns="91425" tIns="45700" rIns="91425" bIns="45700" anchor="t" anchorCtr="0">
            <a:normAutofit/>
          </a:bodyPr>
          <a:lstStyle>
            <a:lvl1pPr marR="0" lvl="0" algn="ctr" rtl="0">
              <a:spcBef>
                <a:spcPts val="320"/>
              </a:spcBef>
              <a:spcAft>
                <a:spcPts val="0"/>
              </a:spcAft>
              <a:buClr>
                <a:schemeClr val="accent2"/>
              </a:buClr>
              <a:buSzPts val="1472"/>
              <a:buFont typeface="Noto Sans Symbols"/>
              <a:buNone/>
              <a:defRPr sz="1600" b="0" i="0" u="none" strike="noStrike" cap="none">
                <a:solidFill>
                  <a:schemeClr val="dk2"/>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None/>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472"/>
              <a:buFont typeface="Noto Sans Symbols"/>
              <a:buNone/>
              <a:defRPr sz="16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472"/>
              <a:buFont typeface="Noto Sans Symbols"/>
              <a:buNone/>
              <a:defRPr sz="16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472"/>
              <a:buFont typeface="Noto Sans Symbols"/>
              <a:buNone/>
              <a:defRPr sz="16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472"/>
              <a:buFont typeface="Noto Sans Symbols"/>
              <a:buNone/>
              <a:defRPr sz="16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472"/>
              <a:buFont typeface="Noto Sans Symbols"/>
              <a:buNone/>
              <a:defRPr sz="16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472"/>
              <a:buFont typeface="Noto Sans Symbols"/>
              <a:buNone/>
              <a:defRPr sz="16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472"/>
              <a:buFont typeface="Noto Sans Symbols"/>
              <a:buNone/>
              <a:defRPr sz="1600" b="0" i="0" u="none" strike="noStrike" cap="none">
                <a:solidFill>
                  <a:schemeClr val="dk2"/>
                </a:solidFill>
                <a:latin typeface="Gill Sans"/>
                <a:ea typeface="Gill Sans"/>
                <a:cs typeface="Gill Sans"/>
                <a:sym typeface="Gill Sans"/>
              </a:defRPr>
            </a:lvl9pPr>
          </a:lstStyle>
          <a:p>
            <a:endParaRPr/>
          </a:p>
        </p:txBody>
      </p:sp>
      <p:sp>
        <p:nvSpPr>
          <p:cNvPr id="87" name="Google Shape;87;p59"/>
          <p:cNvSpPr txBox="1">
            <a:spLocks noGrp="1"/>
          </p:cNvSpPr>
          <p:nvPr>
            <p:ph type="body" idx="1"/>
          </p:nvPr>
        </p:nvSpPr>
        <p:spPr>
          <a:xfrm>
            <a:off x="581193" y="5260128"/>
            <a:ext cx="7989752" cy="598671"/>
          </a:xfrm>
          <a:prstGeom prst="rect">
            <a:avLst/>
          </a:prstGeom>
          <a:noFill/>
          <a:ln>
            <a:noFill/>
          </a:ln>
        </p:spPr>
        <p:txBody>
          <a:bodyPr spcFirstLastPara="1" wrap="square" lIns="91425" tIns="45700" rIns="91425" bIns="45700" anchor="ctr" anchorCtr="0">
            <a:normAutofit/>
          </a:bodyPr>
          <a:lstStyle>
            <a:lvl1pPr marL="457200" lvl="0" indent="-228600" algn="l">
              <a:spcBef>
                <a:spcPts val="240"/>
              </a:spcBef>
              <a:spcAft>
                <a:spcPts val="0"/>
              </a:spcAft>
              <a:buSzPts val="1104"/>
              <a:buNone/>
              <a:defRPr sz="1200"/>
            </a:lvl1pPr>
            <a:lvl2pPr marL="914400" lvl="1" indent="-228600" algn="l">
              <a:spcBef>
                <a:spcPts val="600"/>
              </a:spcBef>
              <a:spcAft>
                <a:spcPts val="0"/>
              </a:spcAft>
              <a:buSzPts val="1104"/>
              <a:buNone/>
              <a:defRPr sz="1200"/>
            </a:lvl2pPr>
            <a:lvl3pPr marL="1371600" lvl="2" indent="-228600" algn="l">
              <a:spcBef>
                <a:spcPts val="600"/>
              </a:spcBef>
              <a:spcAft>
                <a:spcPts val="0"/>
              </a:spcAft>
              <a:buSzPts val="920"/>
              <a:buNone/>
              <a:defRPr sz="1000"/>
            </a:lvl3pPr>
            <a:lvl4pPr marL="1828800" lvl="3" indent="-228600" algn="l">
              <a:spcBef>
                <a:spcPts val="600"/>
              </a:spcBef>
              <a:spcAft>
                <a:spcPts val="0"/>
              </a:spcAft>
              <a:buSzPts val="828"/>
              <a:buNone/>
              <a:defRPr sz="900"/>
            </a:lvl4pPr>
            <a:lvl5pPr marL="2286000" lvl="4" indent="-228600" algn="l">
              <a:spcBef>
                <a:spcPts val="600"/>
              </a:spcBef>
              <a:spcAft>
                <a:spcPts val="0"/>
              </a:spcAft>
              <a:buSzPts val="828"/>
              <a:buNone/>
              <a:defRPr sz="900"/>
            </a:lvl5pPr>
            <a:lvl6pPr marL="2743200" lvl="5" indent="-228600" algn="l">
              <a:spcBef>
                <a:spcPts val="600"/>
              </a:spcBef>
              <a:spcAft>
                <a:spcPts val="0"/>
              </a:spcAft>
              <a:buSzPts val="828"/>
              <a:buNone/>
              <a:defRPr sz="900"/>
            </a:lvl6pPr>
            <a:lvl7pPr marL="3200400" lvl="6" indent="-228600" algn="l">
              <a:spcBef>
                <a:spcPts val="600"/>
              </a:spcBef>
              <a:spcAft>
                <a:spcPts val="0"/>
              </a:spcAft>
              <a:buSzPts val="828"/>
              <a:buNone/>
              <a:defRPr sz="900"/>
            </a:lvl7pPr>
            <a:lvl8pPr marL="3657600" lvl="7" indent="-228600" algn="l">
              <a:spcBef>
                <a:spcPts val="600"/>
              </a:spcBef>
              <a:spcAft>
                <a:spcPts val="0"/>
              </a:spcAft>
              <a:buSzPts val="828"/>
              <a:buNone/>
              <a:defRPr sz="900"/>
            </a:lvl8pPr>
            <a:lvl9pPr marL="4114800" lvl="8" indent="-228600" algn="l">
              <a:spcBef>
                <a:spcPts val="600"/>
              </a:spcBef>
              <a:spcAft>
                <a:spcPts val="600"/>
              </a:spcAft>
              <a:buSzPts val="828"/>
              <a:buNone/>
              <a:defRPr sz="900"/>
            </a:lvl9pPr>
          </a:lstStyle>
          <a:p>
            <a:endParaRPr/>
          </a:p>
        </p:txBody>
      </p:sp>
      <p:sp>
        <p:nvSpPr>
          <p:cNvPr id="88" name="Google Shape;88;p59"/>
          <p:cNvSpPr txBox="1">
            <a:spLocks noGrp="1"/>
          </p:cNvSpPr>
          <p:nvPr>
            <p:ph type="dt" idx="10"/>
          </p:nvPr>
        </p:nvSpPr>
        <p:spPr>
          <a:xfrm>
            <a:off x="5559327" y="5956138"/>
            <a:ext cx="213360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9" name="Google Shape;89;p59"/>
          <p:cNvSpPr txBox="1">
            <a:spLocks noGrp="1"/>
          </p:cNvSpPr>
          <p:nvPr>
            <p:ph type="ftr" idx="11"/>
          </p:nvPr>
        </p:nvSpPr>
        <p:spPr>
          <a:xfrm>
            <a:off x="581193" y="5951812"/>
            <a:ext cx="487058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0" name="Google Shape;90;p59"/>
          <p:cNvSpPr txBox="1">
            <a:spLocks noGrp="1"/>
          </p:cNvSpPr>
          <p:nvPr>
            <p:ph type="sldNum" idx="12"/>
          </p:nvPr>
        </p:nvSpPr>
        <p:spPr>
          <a:xfrm>
            <a:off x="7800477" y="5956138"/>
            <a:ext cx="770468"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a:lvl1pPr>
            <a:lvl2pPr marL="0" lvl="1" indent="0" algn="r">
              <a:lnSpc>
                <a:spcPct val="100000"/>
              </a:lnSpc>
              <a:spcBef>
                <a:spcPts val="0"/>
              </a:spcBef>
              <a:spcAft>
                <a:spcPts val="0"/>
              </a:spcAft>
              <a:buNone/>
              <a:defRPr/>
            </a:lvl2pPr>
            <a:lvl3pPr marL="0" lvl="2" indent="0" algn="r">
              <a:lnSpc>
                <a:spcPct val="100000"/>
              </a:lnSpc>
              <a:spcBef>
                <a:spcPts val="0"/>
              </a:spcBef>
              <a:spcAft>
                <a:spcPts val="0"/>
              </a:spcAft>
              <a:buNone/>
              <a:defRPr/>
            </a:lvl3pPr>
            <a:lvl4pPr marL="0" lvl="3" indent="0" algn="r">
              <a:lnSpc>
                <a:spcPct val="100000"/>
              </a:lnSpc>
              <a:spcBef>
                <a:spcPts val="0"/>
              </a:spcBef>
              <a:spcAft>
                <a:spcPts val="0"/>
              </a:spcAft>
              <a:buNone/>
              <a:defRPr/>
            </a:lvl4pPr>
            <a:lvl5pPr marL="0" lvl="4" indent="0" algn="r">
              <a:lnSpc>
                <a:spcPct val="100000"/>
              </a:lnSpc>
              <a:spcBef>
                <a:spcPts val="0"/>
              </a:spcBef>
              <a:spcAft>
                <a:spcPts val="0"/>
              </a:spcAft>
              <a:buNone/>
              <a:defRPr/>
            </a:lvl5pPr>
            <a:lvl6pPr marL="0" lvl="5" indent="0" algn="r">
              <a:lnSpc>
                <a:spcPct val="100000"/>
              </a:lnSpc>
              <a:spcBef>
                <a:spcPts val="0"/>
              </a:spcBef>
              <a:spcAft>
                <a:spcPts val="0"/>
              </a:spcAft>
              <a:buNone/>
              <a:defRPr/>
            </a:lvl6pPr>
            <a:lvl7pPr marL="0" lvl="6" indent="0" algn="r">
              <a:lnSpc>
                <a:spcPct val="100000"/>
              </a:lnSpc>
              <a:spcBef>
                <a:spcPts val="0"/>
              </a:spcBef>
              <a:spcAft>
                <a:spcPts val="0"/>
              </a:spcAft>
              <a:buNone/>
              <a:defRPr/>
            </a:lvl7pPr>
            <a:lvl8pPr marL="0" lvl="7" indent="0" algn="r">
              <a:lnSpc>
                <a:spcPct val="100000"/>
              </a:lnSpc>
              <a:spcBef>
                <a:spcPts val="0"/>
              </a:spcBef>
              <a:spcAft>
                <a:spcPts val="0"/>
              </a:spcAft>
              <a:buNone/>
              <a:defRPr/>
            </a:lvl8pPr>
            <a:lvl9pPr marL="0" lvl="8" indent="0" algn="r">
              <a:lnSpc>
                <a:spcPct val="100000"/>
              </a:lnSpc>
              <a:spcBef>
                <a:spcPts val="0"/>
              </a:spcBef>
              <a:spcAft>
                <a:spcPts val="0"/>
              </a:spcAft>
              <a:buNone/>
              <a:defRPr/>
            </a:lvl9pPr>
          </a:lstStyle>
          <a:p>
            <a:fld id="{00000000-1234-1234-1234-123412341234}" type="slidenum">
              <a:rPr lang="en-US" smtClean="0"/>
              <a:pPr/>
              <a:t>‹#›</a:t>
            </a:fld>
            <a:endParaRPr lang="en-US"/>
          </a:p>
        </p:txBody>
      </p:sp>
      <p:sp>
        <p:nvSpPr>
          <p:cNvPr id="91" name="Google Shape;91;p59"/>
          <p:cNvSpPr>
            <a:spLocks noGrp="1"/>
          </p:cNvSpPr>
          <p:nvPr>
            <p:ph type="pic" idx="3"/>
          </p:nvPr>
        </p:nvSpPr>
        <p:spPr>
          <a:xfrm>
            <a:off x="251176" y="5681499"/>
            <a:ext cx="762329" cy="914400"/>
          </a:xfrm>
          <a:prstGeom prst="rect">
            <a:avLst/>
          </a:prstGeom>
          <a:noFill/>
          <a:ln>
            <a:noFill/>
          </a:ln>
        </p:spPr>
        <p:txBody>
          <a:bodyPr spcFirstLastPara="1" wrap="square" lIns="91425" tIns="45700" rIns="91425" bIns="45700" anchor="ctr" anchorCtr="0">
            <a:noAutofit/>
          </a:bodyPr>
          <a:lstStyle>
            <a:lvl1pPr marR="0" lvl="0" algn="l" rtl="0">
              <a:spcBef>
                <a:spcPts val="158"/>
              </a:spcBef>
              <a:spcAft>
                <a:spcPts val="0"/>
              </a:spcAft>
              <a:buClr>
                <a:schemeClr val="accent2"/>
              </a:buClr>
              <a:buSzPts val="725"/>
              <a:buFont typeface="Noto Sans Symbols"/>
              <a:buNone/>
              <a:defRPr sz="788" b="0" i="0" u="none" strike="noStrike" cap="none">
                <a:solidFill>
                  <a:srgbClr val="7F7F7F"/>
                </a:solidFill>
                <a:latin typeface="Arial"/>
                <a:ea typeface="Arial"/>
                <a:cs typeface="Arial"/>
                <a:sym typeface="Arial"/>
              </a:defRPr>
            </a:lvl1pPr>
            <a:lvl2pPr marR="0" lvl="1"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R="0" lvl="2"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R="0" lvl="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R="0" lvl="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R="0" lvl="5"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R="0" lvl="6"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R="0" lvl="7"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R="0" lvl="8"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Tree>
    <p:extLst>
      <p:ext uri="{BB962C8B-B14F-4D97-AF65-F5344CB8AC3E}">
        <p14:creationId xmlns:p14="http://schemas.microsoft.com/office/powerpoint/2010/main" val="1896772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44"/>
          <p:cNvSpPr txBox="1">
            <a:spLocks noGrp="1"/>
          </p:cNvSpPr>
          <p:nvPr>
            <p:ph type="title"/>
          </p:nvPr>
        </p:nvSpPr>
        <p:spPr>
          <a:xfrm>
            <a:off x="581193" y="687476"/>
            <a:ext cx="7989752" cy="1083329"/>
          </a:xfrm>
          <a:prstGeom prst="rect">
            <a:avLst/>
          </a:prstGeom>
          <a:noFill/>
          <a:ln>
            <a:noFill/>
          </a:ln>
        </p:spPr>
        <p:txBody>
          <a:bodyPr spcFirstLastPara="1" wrap="square" lIns="91425" tIns="45700" rIns="91425" bIns="45700" anchor="b" anchorCtr="0">
            <a:normAutofit/>
          </a:bodyPr>
          <a:lstStyle>
            <a:lvl1pPr marR="0" lvl="0" algn="l" rtl="0">
              <a:spcBef>
                <a:spcPts val="0"/>
              </a:spcBef>
              <a:spcAft>
                <a:spcPts val="0"/>
              </a:spcAft>
              <a:buClr>
                <a:schemeClr val="lt1"/>
              </a:buClr>
              <a:buSzPts val="2800"/>
              <a:buFont typeface="Gill Sans"/>
              <a:buNone/>
              <a:defRPr sz="2800" b="0" i="0" u="none" strike="noStrike" cap="none">
                <a:solidFill>
                  <a:schemeClr val="lt1"/>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11" name="Google Shape;11;p44"/>
          <p:cNvSpPr txBox="1">
            <a:spLocks noGrp="1"/>
          </p:cNvSpPr>
          <p:nvPr>
            <p:ph type="body" idx="1"/>
          </p:nvPr>
        </p:nvSpPr>
        <p:spPr>
          <a:xfrm>
            <a:off x="581193" y="2228003"/>
            <a:ext cx="7989752" cy="3630794"/>
          </a:xfrm>
          <a:prstGeom prst="rect">
            <a:avLst/>
          </a:prstGeom>
          <a:noFill/>
          <a:ln>
            <a:noFill/>
          </a:ln>
        </p:spPr>
        <p:txBody>
          <a:bodyPr spcFirstLastPara="1" wrap="square" lIns="91425" tIns="45700" rIns="91425" bIns="45700" anchor="ctr" anchorCtr="0">
            <a:normAutofit/>
          </a:bodyPr>
          <a:lstStyle>
            <a:lvl1pPr marL="457200" marR="0" lvl="0" indent="-333756" algn="l" rtl="0">
              <a:spcBef>
                <a:spcPts val="360"/>
              </a:spcBef>
              <a:spcAft>
                <a:spcPts val="0"/>
              </a:spcAft>
              <a:buClr>
                <a:schemeClr val="accent2"/>
              </a:buClr>
              <a:buSzPts val="1656"/>
              <a:buFont typeface="Noto Sans Symbols"/>
              <a:buChar char="◼"/>
              <a:defRPr sz="1800" b="0" i="0" u="none" strike="noStrike" cap="none">
                <a:solidFill>
                  <a:schemeClr val="dk2"/>
                </a:solidFill>
                <a:latin typeface="Arial"/>
                <a:ea typeface="Arial"/>
                <a:cs typeface="Arial"/>
                <a:sym typeface="Arial"/>
              </a:defRPr>
            </a:lvl1pPr>
            <a:lvl2pPr marL="914400" marR="0" lvl="1" indent="-322072" algn="l" rtl="0">
              <a:spcBef>
                <a:spcPts val="600"/>
              </a:spcBef>
              <a:spcAft>
                <a:spcPts val="0"/>
              </a:spcAft>
              <a:buClr>
                <a:schemeClr val="accent2"/>
              </a:buClr>
              <a:buSzPts val="1472"/>
              <a:buFont typeface="Noto Sans Symbols"/>
              <a:buChar char="◼"/>
              <a:defRPr sz="1600" b="0" i="0" u="none" strike="noStrike" cap="none">
                <a:solidFill>
                  <a:schemeClr val="dk2"/>
                </a:solidFill>
                <a:latin typeface="Arial"/>
                <a:ea typeface="Arial"/>
                <a:cs typeface="Arial"/>
                <a:sym typeface="Arial"/>
              </a:defRPr>
            </a:lvl2pPr>
            <a:lvl3pPr marL="1371600" marR="0" lvl="2" indent="-310388" algn="l" rtl="0">
              <a:spcBef>
                <a:spcPts val="600"/>
              </a:spcBef>
              <a:spcAft>
                <a:spcPts val="0"/>
              </a:spcAft>
              <a:buClr>
                <a:schemeClr val="accent2"/>
              </a:buClr>
              <a:buSzPts val="1288"/>
              <a:buFont typeface="Noto Sans Symbols"/>
              <a:buChar char="◼"/>
              <a:defRPr sz="1400" b="0" i="0" u="none" strike="noStrike" cap="none">
                <a:solidFill>
                  <a:schemeClr val="dk2"/>
                </a:solidFill>
                <a:latin typeface="Arial"/>
                <a:ea typeface="Arial"/>
                <a:cs typeface="Arial"/>
                <a:sym typeface="Arial"/>
              </a:defRPr>
            </a:lvl3pPr>
            <a:lvl4pPr marL="1828800" marR="0" lvl="3" indent="-298703"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4pPr>
            <a:lvl5pPr marL="2286000" marR="0" lvl="4" indent="-298704" algn="l" rtl="0">
              <a:spcBef>
                <a:spcPts val="600"/>
              </a:spcBef>
              <a:spcAft>
                <a:spcPts val="0"/>
              </a:spcAft>
              <a:buClr>
                <a:schemeClr val="accent2"/>
              </a:buClr>
              <a:buSzPts val="1104"/>
              <a:buFont typeface="Noto Sans Symbols"/>
              <a:buChar char="◼"/>
              <a:defRPr sz="1200" b="0" i="0" u="none" strike="noStrike" cap="none">
                <a:solidFill>
                  <a:schemeClr val="dk2"/>
                </a:solidFill>
                <a:latin typeface="Arial"/>
                <a:ea typeface="Arial"/>
                <a:cs typeface="Arial"/>
                <a:sym typeface="Arial"/>
              </a:defRPr>
            </a:lvl5pPr>
            <a:lvl6pPr marL="2743200" marR="0" lvl="5" indent="-298704"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6pPr>
            <a:lvl7pPr marL="3200400" marR="0" lvl="6" indent="-298704"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7pPr>
            <a:lvl8pPr marL="3657600" marR="0" lvl="7" indent="-298703" algn="l" rtl="0">
              <a:spcBef>
                <a:spcPts val="600"/>
              </a:spcBef>
              <a:spcAft>
                <a:spcPts val="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8pPr>
            <a:lvl9pPr marL="4114800" marR="0" lvl="8" indent="-298703" algn="l" rtl="0">
              <a:spcBef>
                <a:spcPts val="600"/>
              </a:spcBef>
              <a:spcAft>
                <a:spcPts val="600"/>
              </a:spcAft>
              <a:buClr>
                <a:schemeClr val="accent2"/>
              </a:buClr>
              <a:buSzPts val="1104"/>
              <a:buFont typeface="Noto Sans Symbols"/>
              <a:buChar char="◼"/>
              <a:defRPr sz="1200" b="0" i="0" u="none" strike="noStrike" cap="none">
                <a:solidFill>
                  <a:schemeClr val="dk2"/>
                </a:solidFill>
                <a:latin typeface="Gill Sans"/>
                <a:ea typeface="Gill Sans"/>
                <a:cs typeface="Gill Sans"/>
                <a:sym typeface="Gill Sans"/>
              </a:defRPr>
            </a:lvl9pPr>
          </a:lstStyle>
          <a:p>
            <a:endParaRPr/>
          </a:p>
        </p:txBody>
      </p:sp>
      <p:sp>
        <p:nvSpPr>
          <p:cNvPr id="12" name="Google Shape;12;p44"/>
          <p:cNvSpPr txBox="1">
            <a:spLocks noGrp="1"/>
          </p:cNvSpPr>
          <p:nvPr>
            <p:ph type="dt" idx="10"/>
          </p:nvPr>
        </p:nvSpPr>
        <p:spPr>
          <a:xfrm>
            <a:off x="5559327" y="5956138"/>
            <a:ext cx="2133600" cy="365125"/>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SzPts val="1400"/>
              <a:buNone/>
              <a:defRPr sz="900" b="0" i="0" u="none" strike="noStrike" cap="none">
                <a:solidFill>
                  <a:schemeClr val="accent2"/>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13" name="Google Shape;13;p44"/>
          <p:cNvSpPr txBox="1">
            <a:spLocks noGrp="1"/>
          </p:cNvSpPr>
          <p:nvPr>
            <p:ph type="ftr" idx="11"/>
          </p:nvPr>
        </p:nvSpPr>
        <p:spPr>
          <a:xfrm>
            <a:off x="581193" y="5951812"/>
            <a:ext cx="4870585"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900" b="0" i="0" u="none" strike="noStrike" cap="none">
                <a:solidFill>
                  <a:schemeClr val="accent2"/>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14" name="Google Shape;14;p44"/>
          <p:cNvSpPr txBox="1">
            <a:spLocks noGrp="1"/>
          </p:cNvSpPr>
          <p:nvPr>
            <p:ph type="sldNum" idx="12"/>
          </p:nvPr>
        </p:nvSpPr>
        <p:spPr>
          <a:xfrm>
            <a:off x="7800477" y="5956138"/>
            <a:ext cx="770468"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None/>
              <a:defRPr sz="900" b="0" i="0" u="none" strike="noStrike" cap="none">
                <a:solidFill>
                  <a:schemeClr val="accent2"/>
                </a:solidFill>
                <a:latin typeface="Arial"/>
                <a:ea typeface="Arial"/>
                <a:cs typeface="Arial"/>
                <a:sym typeface="Arial"/>
              </a:defRPr>
            </a:lvl1pPr>
            <a:lvl2pPr marL="0" marR="0" lvl="1" indent="0" algn="r" rtl="0">
              <a:lnSpc>
                <a:spcPct val="100000"/>
              </a:lnSpc>
              <a:spcBef>
                <a:spcPts val="0"/>
              </a:spcBef>
              <a:spcAft>
                <a:spcPts val="0"/>
              </a:spcAft>
              <a:buNone/>
              <a:defRPr sz="900" b="0" i="0" u="none" strike="noStrike" cap="none">
                <a:solidFill>
                  <a:schemeClr val="accent2"/>
                </a:solidFill>
                <a:latin typeface="Arial"/>
                <a:ea typeface="Arial"/>
                <a:cs typeface="Arial"/>
                <a:sym typeface="Arial"/>
              </a:defRPr>
            </a:lvl2pPr>
            <a:lvl3pPr marL="0" marR="0" lvl="2" indent="0" algn="r" rtl="0">
              <a:lnSpc>
                <a:spcPct val="100000"/>
              </a:lnSpc>
              <a:spcBef>
                <a:spcPts val="0"/>
              </a:spcBef>
              <a:spcAft>
                <a:spcPts val="0"/>
              </a:spcAft>
              <a:buNone/>
              <a:defRPr sz="900" b="0" i="0" u="none" strike="noStrike" cap="none">
                <a:solidFill>
                  <a:schemeClr val="accent2"/>
                </a:solidFill>
                <a:latin typeface="Arial"/>
                <a:ea typeface="Arial"/>
                <a:cs typeface="Arial"/>
                <a:sym typeface="Arial"/>
              </a:defRPr>
            </a:lvl3pPr>
            <a:lvl4pPr marL="0" marR="0" lvl="3" indent="0" algn="r" rtl="0">
              <a:lnSpc>
                <a:spcPct val="100000"/>
              </a:lnSpc>
              <a:spcBef>
                <a:spcPts val="0"/>
              </a:spcBef>
              <a:spcAft>
                <a:spcPts val="0"/>
              </a:spcAft>
              <a:buNone/>
              <a:defRPr sz="900" b="0" i="0" u="none" strike="noStrike" cap="none">
                <a:solidFill>
                  <a:schemeClr val="accent2"/>
                </a:solidFill>
                <a:latin typeface="Arial"/>
                <a:ea typeface="Arial"/>
                <a:cs typeface="Arial"/>
                <a:sym typeface="Arial"/>
              </a:defRPr>
            </a:lvl4pPr>
            <a:lvl5pPr marL="0" marR="0" lvl="4" indent="0" algn="r" rtl="0">
              <a:lnSpc>
                <a:spcPct val="100000"/>
              </a:lnSpc>
              <a:spcBef>
                <a:spcPts val="0"/>
              </a:spcBef>
              <a:spcAft>
                <a:spcPts val="0"/>
              </a:spcAft>
              <a:buNone/>
              <a:defRPr sz="900" b="0" i="0" u="none" strike="noStrike" cap="none">
                <a:solidFill>
                  <a:schemeClr val="accent2"/>
                </a:solidFill>
                <a:latin typeface="Arial"/>
                <a:ea typeface="Arial"/>
                <a:cs typeface="Arial"/>
                <a:sym typeface="Arial"/>
              </a:defRPr>
            </a:lvl5pPr>
            <a:lvl6pPr marL="0" marR="0" lvl="5" indent="0" algn="r" rtl="0">
              <a:lnSpc>
                <a:spcPct val="100000"/>
              </a:lnSpc>
              <a:spcBef>
                <a:spcPts val="0"/>
              </a:spcBef>
              <a:spcAft>
                <a:spcPts val="0"/>
              </a:spcAft>
              <a:buNone/>
              <a:defRPr sz="900" b="0" i="0" u="none" strike="noStrike" cap="none">
                <a:solidFill>
                  <a:schemeClr val="accent2"/>
                </a:solidFill>
                <a:latin typeface="Arial"/>
                <a:ea typeface="Arial"/>
                <a:cs typeface="Arial"/>
                <a:sym typeface="Arial"/>
              </a:defRPr>
            </a:lvl6pPr>
            <a:lvl7pPr marL="0" marR="0" lvl="6" indent="0" algn="r" rtl="0">
              <a:lnSpc>
                <a:spcPct val="100000"/>
              </a:lnSpc>
              <a:spcBef>
                <a:spcPts val="0"/>
              </a:spcBef>
              <a:spcAft>
                <a:spcPts val="0"/>
              </a:spcAft>
              <a:buNone/>
              <a:defRPr sz="900" b="0" i="0" u="none" strike="noStrike" cap="none">
                <a:solidFill>
                  <a:schemeClr val="accent2"/>
                </a:solidFill>
                <a:latin typeface="Arial"/>
                <a:ea typeface="Arial"/>
                <a:cs typeface="Arial"/>
                <a:sym typeface="Arial"/>
              </a:defRPr>
            </a:lvl7pPr>
            <a:lvl8pPr marL="0" marR="0" lvl="7" indent="0" algn="r" rtl="0">
              <a:lnSpc>
                <a:spcPct val="100000"/>
              </a:lnSpc>
              <a:spcBef>
                <a:spcPts val="0"/>
              </a:spcBef>
              <a:spcAft>
                <a:spcPts val="0"/>
              </a:spcAft>
              <a:buNone/>
              <a:defRPr sz="900" b="0" i="0" u="none" strike="noStrike" cap="none">
                <a:solidFill>
                  <a:schemeClr val="accent2"/>
                </a:solidFill>
                <a:latin typeface="Arial"/>
                <a:ea typeface="Arial"/>
                <a:cs typeface="Arial"/>
                <a:sym typeface="Arial"/>
              </a:defRPr>
            </a:lvl8pPr>
            <a:lvl9pPr marL="0" marR="0" lvl="8" indent="0" algn="r" rtl="0">
              <a:lnSpc>
                <a:spcPct val="100000"/>
              </a:lnSpc>
              <a:spcBef>
                <a:spcPts val="0"/>
              </a:spcBef>
              <a:spcAft>
                <a:spcPts val="0"/>
              </a:spcAft>
              <a:buNone/>
              <a:defRPr sz="900" b="0" i="0" u="none" strike="noStrike" cap="none">
                <a:solidFill>
                  <a:schemeClr val="accent2"/>
                </a:solidFill>
                <a:latin typeface="Arial"/>
                <a:ea typeface="Arial"/>
                <a:cs typeface="Arial"/>
                <a:sym typeface="Arial"/>
              </a:defRPr>
            </a:lvl9pPr>
          </a:lstStyle>
          <a:p>
            <a:fld id="{00000000-1234-1234-1234-123412341234}" type="slidenum">
              <a:rPr lang="en-US" smtClean="0"/>
              <a:pPr/>
              <a:t>‹#›</a:t>
            </a:fld>
            <a:endParaRPr lang="en-US"/>
          </a:p>
        </p:txBody>
      </p:sp>
      <p:sp>
        <p:nvSpPr>
          <p:cNvPr id="15" name="Google Shape;15;p44"/>
          <p:cNvSpPr/>
          <p:nvPr/>
        </p:nvSpPr>
        <p:spPr>
          <a:xfrm>
            <a:off x="448092" y="441325"/>
            <a:ext cx="2719909" cy="10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6" name="Google Shape;16;p44"/>
          <p:cNvSpPr/>
          <p:nvPr/>
        </p:nvSpPr>
        <p:spPr>
          <a:xfrm>
            <a:off x="5976001" y="441325"/>
            <a:ext cx="2710800" cy="1080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7" name="Google Shape;17;p44"/>
          <p:cNvSpPr/>
          <p:nvPr/>
        </p:nvSpPr>
        <p:spPr>
          <a:xfrm>
            <a:off x="3216601" y="441325"/>
            <a:ext cx="2710800" cy="108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pic>
        <p:nvPicPr>
          <p:cNvPr id="18" name="Google Shape;18;p44"/>
          <p:cNvPicPr preferRelativeResize="0"/>
          <p:nvPr/>
        </p:nvPicPr>
        <p:blipFill rotWithShape="1">
          <a:blip r:embed="rId22">
            <a:alphaModFix/>
          </a:blip>
          <a:srcRect/>
          <a:stretch/>
        </p:blipFill>
        <p:spPr>
          <a:xfrm>
            <a:off x="7903598" y="5960315"/>
            <a:ext cx="346365" cy="348117"/>
          </a:xfrm>
          <a:prstGeom prst="rect">
            <a:avLst/>
          </a:prstGeom>
          <a:noFill/>
          <a:ln>
            <a:noFill/>
          </a:ln>
        </p:spPr>
      </p:pic>
    </p:spTree>
    <p:extLst>
      <p:ext uri="{BB962C8B-B14F-4D97-AF65-F5344CB8AC3E}">
        <p14:creationId xmlns:p14="http://schemas.microsoft.com/office/powerpoint/2010/main" val="3094375047"/>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8ACC5-3B42-42C1-A203-D0DB59A5DB5E}"/>
              </a:ext>
            </a:extLst>
          </p:cNvPr>
          <p:cNvSpPr>
            <a:spLocks noGrp="1"/>
          </p:cNvSpPr>
          <p:nvPr>
            <p:ph type="title"/>
          </p:nvPr>
        </p:nvSpPr>
        <p:spPr/>
        <p:txBody>
          <a:bodyPr/>
          <a:lstStyle/>
          <a:p>
            <a:r>
              <a:rPr lang="en-US" dirty="0"/>
              <a:t>Instructions for Breakout session</a:t>
            </a:r>
          </a:p>
        </p:txBody>
      </p:sp>
      <p:sp>
        <p:nvSpPr>
          <p:cNvPr id="3" name="Text Placeholder 2">
            <a:extLst>
              <a:ext uri="{FF2B5EF4-FFF2-40B4-BE49-F238E27FC236}">
                <a16:creationId xmlns:a16="http://schemas.microsoft.com/office/drawing/2014/main" id="{A6A7A148-5019-4028-B4A6-90FCA10CCDC8}"/>
              </a:ext>
            </a:extLst>
          </p:cNvPr>
          <p:cNvSpPr>
            <a:spLocks noGrp="1"/>
          </p:cNvSpPr>
          <p:nvPr>
            <p:ph type="body" idx="1"/>
          </p:nvPr>
        </p:nvSpPr>
        <p:spPr/>
        <p:txBody>
          <a:bodyPr>
            <a:normAutofit fontScale="92500"/>
          </a:bodyPr>
          <a:lstStyle/>
          <a:p>
            <a:pPr marL="123444" indent="0">
              <a:buNone/>
            </a:pPr>
            <a:r>
              <a:rPr lang="en-US" b="1" dirty="0"/>
              <a:t>Two breakout room: Snow crab (1) and Groundfish (2)</a:t>
            </a:r>
          </a:p>
          <a:p>
            <a:pPr marL="123444" indent="0">
              <a:buNone/>
            </a:pPr>
            <a:r>
              <a:rPr lang="en-US" b="1" dirty="0"/>
              <a:t>Yesterday we brainstormed climate impacts through responses and finally some indicators of those impacts and responses. Today we collated those into the table (in Miro) but this now needs further development. We will spend 45 mins today cleaning this up and building it out.</a:t>
            </a:r>
            <a:endParaRPr lang="en-US" dirty="0"/>
          </a:p>
          <a:p>
            <a:r>
              <a:rPr lang="en-US" dirty="0"/>
              <a:t>Review the board (below instructions in Miro board) where indicators were coarsely divided into types of indicators: indicators of impacts and indicators of adaptation / response effectiveness. </a:t>
            </a:r>
          </a:p>
          <a:p>
            <a:r>
              <a:rPr lang="en-US" dirty="0"/>
              <a:t>Using the snow crab or groundfish example, think of potential management adaptation actions that would lessen impacts and brainstorm indicators of that effectiveness. </a:t>
            </a:r>
          </a:p>
          <a:p>
            <a:r>
              <a:rPr lang="en-US" dirty="0"/>
              <a:t>Also consider the indicators of climate impacts on biological, fishery, and commutes. </a:t>
            </a:r>
          </a:p>
          <a:p>
            <a:r>
              <a:rPr lang="en-US" dirty="0"/>
              <a:t>Aim to draw connections, reduce redundancy, and clarify or add additional ideas.</a:t>
            </a:r>
          </a:p>
          <a:p>
            <a:endParaRPr lang="en-US" dirty="0"/>
          </a:p>
        </p:txBody>
      </p:sp>
      <p:sp>
        <p:nvSpPr>
          <p:cNvPr id="4" name="Slide Number Placeholder 3">
            <a:extLst>
              <a:ext uri="{FF2B5EF4-FFF2-40B4-BE49-F238E27FC236}">
                <a16:creationId xmlns:a16="http://schemas.microsoft.com/office/drawing/2014/main" id="{A59194AC-1FC4-4A7E-942D-3FE7FDAA4AB1}"/>
              </a:ext>
            </a:extLst>
          </p:cNvPr>
          <p:cNvSpPr>
            <a:spLocks noGrp="1"/>
          </p:cNvSpPr>
          <p:nvPr>
            <p:ph type="sldNum" idx="12"/>
          </p:nvPr>
        </p:nvSpPr>
        <p:spPr/>
        <p:txBody>
          <a:bodyPr/>
          <a:lstStyle/>
          <a:p>
            <a:fld id="{00000000-1234-1234-1234-123412341234}" type="slidenum">
              <a:rPr lang="en-US" smtClean="0"/>
              <a:pPr/>
              <a:t>1</a:t>
            </a:fld>
            <a:endParaRPr lang="en-US"/>
          </a:p>
        </p:txBody>
      </p:sp>
      <p:sp>
        <p:nvSpPr>
          <p:cNvPr id="5" name="Picture Placeholder 4">
            <a:extLst>
              <a:ext uri="{FF2B5EF4-FFF2-40B4-BE49-F238E27FC236}">
                <a16:creationId xmlns:a16="http://schemas.microsoft.com/office/drawing/2014/main" id="{A28765C5-3B4B-4C82-A0C8-43C0624A45BC}"/>
              </a:ext>
            </a:extLst>
          </p:cNvPr>
          <p:cNvSpPr>
            <a:spLocks noGrp="1"/>
          </p:cNvSpPr>
          <p:nvPr>
            <p:ph type="pic" idx="2"/>
          </p:nvPr>
        </p:nvSpPr>
        <p:spPr/>
      </p:sp>
    </p:spTree>
    <p:extLst>
      <p:ext uri="{BB962C8B-B14F-4D97-AF65-F5344CB8AC3E}">
        <p14:creationId xmlns:p14="http://schemas.microsoft.com/office/powerpoint/2010/main" val="2503748442"/>
      </p:ext>
    </p:extLst>
  </p:cSld>
  <p:clrMapOvr>
    <a:masterClrMapping/>
  </p:clrMapOvr>
</p:sld>
</file>

<file path=ppt/theme/theme1.xml><?xml version="1.0" encoding="utf-8"?>
<a:theme xmlns:a="http://schemas.openxmlformats.org/drawingml/2006/main" name="2_Dividend">
  <a:themeElements>
    <a:clrScheme name="Dividend">
      <a:dk1>
        <a:srgbClr val="000000"/>
      </a:dk1>
      <a:lt1>
        <a:srgbClr val="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154</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Gill Sans</vt:lpstr>
      <vt:lpstr>Noto Sans Symbols</vt:lpstr>
      <vt:lpstr>2_Dividend</vt:lpstr>
      <vt:lpstr>Instructions for Breakout session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CCTF Meeting day 2</dc:title>
  <dc:creator>Diana Stram</dc:creator>
  <cp:lastModifiedBy>Diana Stram</cp:lastModifiedBy>
  <cp:revision>6</cp:revision>
  <dcterms:created xsi:type="dcterms:W3CDTF">2022-01-19T16:45:02Z</dcterms:created>
  <dcterms:modified xsi:type="dcterms:W3CDTF">2022-01-19T16:51:32Z</dcterms:modified>
</cp:coreProperties>
</file>