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9FAC2-54AC-5C48-B8B6-DE6ACF48C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939AE-0980-EA24-FB31-FBAF4566C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0DF15-9919-9841-5C0D-47BF2E1C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26D0D-70DD-BA91-3D9D-7A39B4207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CB84D-305E-4C91-A2A3-CEF00A69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081A4-8860-C8F1-BF22-286693F1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12CE1-FD53-9D49-3129-61DE6D4AF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D15D2-0C5D-59BA-4C51-91E914F7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49738-D84C-250F-FD7B-98F0FCEA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BE097-B3AE-B709-78F8-D88DCC7C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7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25F8CB-1DAD-DA79-E533-57CF8C203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6FADDC-8BB5-66E5-3B1D-7CF26B36F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D11C8-7A2D-A433-E2AA-B48682C4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E22EB-8A89-F387-11C0-F53746CE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D014E-8DF5-9101-AA7E-845DDC02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4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B73D2-720F-2C62-D4E6-EC130B0FE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41A20-77B9-A6AE-A068-F1C4AF1DF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3233E-D324-58A8-4DCF-6D7A6047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150DA-613D-4530-B8E5-76F35B3C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2FB53-F895-C5B8-B576-E157B21D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8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4F6E-BD5B-5209-B6C9-70AB572AD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3B565-1EE0-18D0-D01E-8268792D1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BD6D9-D3A8-CC73-2ABD-DA8CF2BD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A808B-39ED-0957-7DDD-C7722679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ACD98-A97B-05D7-C447-54008E606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12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B77F-B35A-7FD1-5CCD-1586E8AE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EB31-0E2F-FA43-0E36-7E0E0DD0D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B4E54-F50B-439C-047D-4FC37D151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460CD-F9D7-2C54-ACC5-48CEC4F62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1234C-D573-B683-A613-38D0F8CE1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2B2FD7-94A0-52E7-6E54-06E3AE61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5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EAC2-74A9-462B-BE4D-93F4431A7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6EB19-7CE2-B69C-D916-828BF870F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62218-C1B9-8CFD-C9BD-D76E6A41D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3DC09-941C-1CF6-463B-06517B6E3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0D544-86D1-9684-F800-B149E59A9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4CCBB1-48EF-9D3C-0262-23788F753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2E0EE5-AF81-8437-1409-4B993916D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F5872F-7DA4-1CE9-79F9-030FEEA2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0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FE5D-C1AE-2B5B-959E-0AB7B4E5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F95E8-416A-CD10-464F-D2CFADB4B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6AB3FA-BCCF-423A-F16A-94BCD4BF4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4363-B807-E9D3-766B-824C0BED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72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EE3A0C-A821-79DB-466D-38D2A4A9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FE6AF8-8EEE-F4A3-CA45-CE3515DB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FC55D-4783-7A7E-76EF-CD3BEFEA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8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C02F7-4ECA-3056-4187-B914BAD42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2CAB6-E33C-2A57-5B21-5B778317B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0DAC5-9D9E-C478-446F-87BEE694E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6DBCA9-F95C-8106-4B90-012F8D712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AEB65-41B8-7F8E-3F21-900144EAB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69AA4-FBC3-CD7B-F5E2-9B04F78F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0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5B2CC-89DB-B219-5AE2-04C50F1A0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2EA98-AF5F-DA02-4DD6-F8391ECC7E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AD8589-F680-C4D0-96DD-BA9E07FB9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0675E-6F6A-DF52-1A76-C1CC14B1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D3791-990C-5B48-0A0C-0DF30328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A5FDF-9E7A-9D49-E58B-C4876BEE6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7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40EABF-BF2B-D77F-CBE8-35C09211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889AB-20C0-A95D-FC04-558ED1EC8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891AB-CC2C-7977-46BF-21BD105CB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EF7404-4D2E-4A3E-8A2F-237F1056C7A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A645-E7C6-3E64-5245-FF96F53FB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3B3F0-CCB0-F075-A800-469E02DDC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3B3F7-259C-428D-90A5-07D28EDDC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7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FE2B33-111A-6E4E-0CDD-61AA8A224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365125"/>
            <a:ext cx="11430000" cy="723011"/>
          </a:xfrm>
        </p:spPr>
        <p:txBody>
          <a:bodyPr>
            <a:normAutofit fontScale="90000"/>
          </a:bodyPr>
          <a:lstStyle/>
          <a:p>
            <a:r>
              <a:rPr lang="en-US" dirty="0"/>
              <a:t>Jan CPT modeling workshop – Tues (14</a:t>
            </a:r>
            <a:r>
              <a:rPr lang="en-US" baseline="30000" dirty="0"/>
              <a:t>th</a:t>
            </a:r>
            <a:r>
              <a:rPr lang="en-US" dirty="0"/>
              <a:t>) / Weds (15</a:t>
            </a:r>
            <a:r>
              <a:rPr lang="en-US" baseline="30000" dirty="0"/>
              <a:t>th</a:t>
            </a:r>
            <a:r>
              <a:rPr lang="en-US" dirty="0"/>
              <a:t>) 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DCAB24-B11A-A494-A090-290B41675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608"/>
            <a:ext cx="10515600" cy="4741355"/>
          </a:xfrm>
        </p:spPr>
        <p:txBody>
          <a:bodyPr>
            <a:normAutofit/>
          </a:bodyPr>
          <a:lstStyle/>
          <a:p>
            <a:r>
              <a:rPr lang="en-US" dirty="0"/>
              <a:t>VAST </a:t>
            </a:r>
            <a:r>
              <a:rPr lang="en-US" dirty="0" err="1"/>
              <a:t>sdmTMB</a:t>
            </a:r>
            <a:r>
              <a:rPr lang="en-US" dirty="0"/>
              <a:t> comparison for constructing model-based indices of survey data (1.5? </a:t>
            </a:r>
            <a:r>
              <a:rPr lang="en-US" dirty="0" err="1"/>
              <a:t>hrs</a:t>
            </a:r>
            <a:r>
              <a:rPr lang="en-US" dirty="0"/>
              <a:t>)</a:t>
            </a:r>
          </a:p>
          <a:p>
            <a:r>
              <a:rPr lang="en-US" dirty="0"/>
              <a:t>Guidelines for diagnostics and plotting for jitter run results and MCMC (~ 0.5 </a:t>
            </a:r>
            <a:r>
              <a:rPr lang="en-US" dirty="0" err="1"/>
              <a:t>hr</a:t>
            </a:r>
            <a:r>
              <a:rPr lang="en-US" dirty="0"/>
              <a:t>)</a:t>
            </a:r>
          </a:p>
          <a:p>
            <a:r>
              <a:rPr lang="en-US" dirty="0"/>
              <a:t>BSFRF SBS selectivity (Buck) (1? </a:t>
            </a:r>
            <a:r>
              <a:rPr lang="en-US" dirty="0" err="1"/>
              <a:t>hrs</a:t>
            </a:r>
            <a:r>
              <a:rPr lang="en-US" dirty="0"/>
              <a:t>)</a:t>
            </a:r>
          </a:p>
          <a:p>
            <a:r>
              <a:rPr lang="en-US"/>
              <a:t>GMACS (?)</a:t>
            </a:r>
            <a:endParaRPr lang="en-US" dirty="0"/>
          </a:p>
          <a:p>
            <a:pPr lvl="1"/>
            <a:r>
              <a:rPr lang="en-US" dirty="0"/>
              <a:t>Coding updates and model developments – ongoing and needed (update task list)</a:t>
            </a:r>
          </a:p>
          <a:p>
            <a:pPr lvl="1"/>
            <a:r>
              <a:rPr lang="en-US" dirty="0"/>
              <a:t>NSRKC OFL calcs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Version control review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18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Jan CPT modeling workshop – Tues (14th) / Weds (15th) ?</vt:lpstr>
    </vt:vector>
  </TitlesOfParts>
  <Company>State of Alaska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CPT modeling workshop – Tues (14th) / Weds (15th) ?</dc:title>
  <dc:creator>Palof, Katie J (DFG)</dc:creator>
  <cp:lastModifiedBy>Anita Kroska</cp:lastModifiedBy>
  <cp:revision>1</cp:revision>
  <dcterms:created xsi:type="dcterms:W3CDTF">2024-11-05T17:25:39Z</dcterms:created>
  <dcterms:modified xsi:type="dcterms:W3CDTF">2024-11-05T17:47:10Z</dcterms:modified>
</cp:coreProperties>
</file>