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69" r:id="rId2"/>
  </p:sldMasterIdLst>
  <p:notesMasterIdLst>
    <p:notesMasterId r:id="rId16"/>
  </p:notesMasterIdLst>
  <p:sldIdLst>
    <p:sldId id="256" r:id="rId3"/>
    <p:sldId id="260" r:id="rId4"/>
    <p:sldId id="257" r:id="rId5"/>
    <p:sldId id="259" r:id="rId6"/>
    <p:sldId id="273" r:id="rId7"/>
    <p:sldId id="261" r:id="rId8"/>
    <p:sldId id="262" r:id="rId9"/>
    <p:sldId id="272" r:id="rId10"/>
    <p:sldId id="274" r:id="rId11"/>
    <p:sldId id="275" r:id="rId12"/>
    <p:sldId id="265" r:id="rId13"/>
    <p:sldId id="266" r:id="rId14"/>
    <p:sldId id="267"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Gill Sans"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ctsgRsm2kXNa3roTk/IJOMbrd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p:restoredTop sz="94722"/>
  </p:normalViewPr>
  <p:slideViewPr>
    <p:cSldViewPr snapToGrid="0">
      <p:cViewPr varScale="1">
        <p:scale>
          <a:sx n="81" d="100"/>
          <a:sy n="81" d="100"/>
        </p:scale>
        <p:origin x="1498" y="62"/>
      </p:cViewPr>
      <p:guideLst/>
    </p:cSldViewPr>
  </p:slideViewPr>
  <p:notesTextViewPr>
    <p:cViewPr>
      <p:scale>
        <a:sx n="1" d="1"/>
        <a:sy n="1" d="1"/>
      </p:scale>
      <p:origin x="0" y="0"/>
    </p:cViewPr>
  </p:notesTextViewPr>
  <p:sorterViewPr>
    <p:cViewPr varScale="1">
      <p:scale>
        <a:sx n="1" d="1"/>
        <a:sy n="1" d="1"/>
      </p:scale>
      <p:origin x="0" y="-45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dca689abcd_0_1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dca689abcd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dca689abcd_0_1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dca689abcd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Arial"/>
                <a:ea typeface="Arial"/>
                <a:cs typeface="Arial"/>
                <a:sym typeface="Arial"/>
              </a:rPr>
              <a:t>The goal of the climate change module is to facilitate and support equitable climate change adaptation pathways and long-term resilience for the coupled social-ecological system of the Eastern Bering Sea (see geographic description in the FEP [ add link] ) . This module will support the capacity to i) evaluate management tools to develop incremental (normative) adaptation measures to preserve livelihoods, health and wellbeing across fisheries and dependent coastal communities, and, ii) enable transformative adaptation needed to ensure the productivity and sustainability of the coupled social-ecological Bering Sea system. To achieve this, the climate change module will be used to synthesize current knowledge regarding climate change effects on the EBS system, identify potential climate-resilient management measures that can improve adaptive capacity and avoid maladaptation (Figure 1), evaluate the risks, timescales, and probability of success of various climate-resilient management policies under future scenarios of change; and provide prioritized recommendations for actions that could be taken to advance the goals and minimize the risks identified. </a:t>
            </a:r>
            <a:endParaRPr/>
          </a:p>
          <a:p>
            <a:pPr marL="457200" marR="0" lvl="0" indent="-228600" algn="l" rtl="0">
              <a:lnSpc>
                <a:spcPct val="100000"/>
              </a:lnSpc>
              <a:spcBef>
                <a:spcPts val="0"/>
              </a:spcBef>
              <a:spcAft>
                <a:spcPts val="0"/>
              </a:spcAft>
              <a:buSzPts val="1400"/>
              <a:buNone/>
            </a:pPr>
            <a:endParaRPr/>
          </a:p>
        </p:txBody>
      </p:sp>
      <p:sp>
        <p:nvSpPr>
          <p:cNvPr id="311" name="Google Shape;3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dca689abcd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dca689abcd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ca689abc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gdca689abc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ca689abcd_0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dca689abcd_0_133: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dca689abcd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dca689abc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dca689abcd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dca689abc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2761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dca689abcd_0_1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dca689abcd_0_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45"/>
          <p:cNvSpPr/>
          <p:nvPr/>
        </p:nvSpPr>
        <p:spPr>
          <a:xfrm>
            <a:off x="448091" y="3085765"/>
            <a:ext cx="8240108"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5"/>
          <p:cNvSpPr txBox="1">
            <a:spLocks noGrp="1"/>
          </p:cNvSpPr>
          <p:nvPr>
            <p:ph type="ctrTitle"/>
          </p:nvPr>
        </p:nvSpPr>
        <p:spPr>
          <a:xfrm>
            <a:off x="581192" y="990600"/>
            <a:ext cx="7989752" cy="150484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Arial"/>
              <a:buNone/>
              <a:defRPr sz="360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5"/>
          <p:cNvSpPr txBox="1">
            <a:spLocks noGrp="1"/>
          </p:cNvSpPr>
          <p:nvPr>
            <p:ph type="subTitle" idx="1"/>
          </p:nvPr>
        </p:nvSpPr>
        <p:spPr>
          <a:xfrm>
            <a:off x="581192" y="2495444"/>
            <a:ext cx="7989752"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3" name="Google Shape;23;p45"/>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5"/>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45"/>
          <p:cNvSpPr>
            <a:spLocks noGrp="1"/>
          </p:cNvSpPr>
          <p:nvPr>
            <p:ph type="pic" idx="2"/>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92"/>
        <p:cNvGrpSpPr/>
        <p:nvPr/>
      </p:nvGrpSpPr>
      <p:grpSpPr>
        <a:xfrm>
          <a:off x="0" y="0"/>
          <a:ext cx="0" cy="0"/>
          <a:chOff x="0" y="0"/>
          <a:chExt cx="0" cy="0"/>
        </a:xfrm>
      </p:grpSpPr>
      <p:sp>
        <p:nvSpPr>
          <p:cNvPr id="93" name="Google Shape;93;p60"/>
          <p:cNvSpPr txBox="1">
            <a:spLocks noGrp="1"/>
          </p:cNvSpPr>
          <p:nvPr>
            <p:ph type="body" idx="1"/>
          </p:nvPr>
        </p:nvSpPr>
        <p:spPr>
          <a:xfrm rot="5400000">
            <a:off x="2760671" y="48524"/>
            <a:ext cx="3630794" cy="7989752"/>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4" name="Google Shape;94;p60"/>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0"/>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0"/>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60"/>
          <p:cNvSpPr>
            <a:spLocks noGrp="1"/>
          </p:cNvSpPr>
          <p:nvPr>
            <p:ph type="pic" idx="2"/>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98" name="Google Shape;98;p60"/>
          <p:cNvSpPr/>
          <p:nvPr/>
        </p:nvSpPr>
        <p:spPr>
          <a:xfrm>
            <a:off x="448093" y="599725"/>
            <a:ext cx="8243624"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0"/>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00"/>
        <p:cNvGrpSpPr/>
        <p:nvPr/>
      </p:nvGrpSpPr>
      <p:grpSpPr>
        <a:xfrm>
          <a:off x="0" y="0"/>
          <a:ext cx="0" cy="0"/>
          <a:chOff x="0" y="0"/>
          <a:chExt cx="0" cy="0"/>
        </a:xfrm>
      </p:grpSpPr>
      <p:sp>
        <p:nvSpPr>
          <p:cNvPr id="101" name="Google Shape;101;p61"/>
          <p:cNvSpPr/>
          <p:nvPr/>
        </p:nvSpPr>
        <p:spPr>
          <a:xfrm>
            <a:off x="6629400" y="599725"/>
            <a:ext cx="2057399"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1"/>
          <p:cNvSpPr txBox="1">
            <a:spLocks noGrp="1"/>
          </p:cNvSpPr>
          <p:nvPr>
            <p:ph type="title"/>
          </p:nvPr>
        </p:nvSpPr>
        <p:spPr>
          <a:xfrm rot="5400000">
            <a:off x="4789425" y="2515700"/>
            <a:ext cx="5183073" cy="150312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1"/>
          <p:cNvSpPr txBox="1">
            <a:spLocks noGrp="1"/>
          </p:cNvSpPr>
          <p:nvPr>
            <p:ph type="body" idx="1"/>
          </p:nvPr>
        </p:nvSpPr>
        <p:spPr>
          <a:xfrm rot="5400000">
            <a:off x="950760" y="306157"/>
            <a:ext cx="5183073" cy="592220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04" name="Google Shape;104;p61"/>
          <p:cNvSpPr txBox="1">
            <a:spLocks noGrp="1"/>
          </p:cNvSpPr>
          <p:nvPr>
            <p:ph type="dt" idx="10"/>
          </p:nvPr>
        </p:nvSpPr>
        <p:spPr>
          <a:xfrm>
            <a:off x="6745255" y="5956136"/>
            <a:ext cx="94767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1"/>
          <p:cNvSpPr txBox="1">
            <a:spLocks noGrp="1"/>
          </p:cNvSpPr>
          <p:nvPr>
            <p:ph type="ftr" idx="11"/>
          </p:nvPr>
        </p:nvSpPr>
        <p:spPr>
          <a:xfrm>
            <a:off x="581192" y="5951810"/>
            <a:ext cx="5922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61"/>
          <p:cNvSpPr>
            <a:spLocks noGrp="1"/>
          </p:cNvSpPr>
          <p:nvPr>
            <p:ph type="pic" idx="2"/>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08"/>
        <p:cNvGrpSpPr/>
        <p:nvPr/>
      </p:nvGrpSpPr>
      <p:grpSpPr>
        <a:xfrm>
          <a:off x="0" y="0"/>
          <a:ext cx="0" cy="0"/>
          <a:chOff x="0" y="0"/>
          <a:chExt cx="0" cy="0"/>
        </a:xfrm>
      </p:grpSpPr>
      <p:sp>
        <p:nvSpPr>
          <p:cNvPr id="109" name="Google Shape;109;p62"/>
          <p:cNvSpPr/>
          <p:nvPr/>
        </p:nvSpPr>
        <p:spPr>
          <a:xfrm>
            <a:off x="335863" y="5141975"/>
            <a:ext cx="8468145"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2"/>
          <p:cNvSpPr txBox="1">
            <a:spLocks noGrp="1"/>
          </p:cNvSpPr>
          <p:nvPr>
            <p:ph type="title"/>
          </p:nvPr>
        </p:nvSpPr>
        <p:spPr>
          <a:xfrm>
            <a:off x="435895" y="3043911"/>
            <a:ext cx="8272211"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700"/>
              <a:buFont typeface="Arial"/>
              <a:buNone/>
              <a:defRPr sz="2700" b="0" cap="none">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62"/>
          <p:cNvSpPr txBox="1">
            <a:spLocks noGrp="1"/>
          </p:cNvSpPr>
          <p:nvPr>
            <p:ph type="body" idx="1"/>
          </p:nvPr>
        </p:nvSpPr>
        <p:spPr>
          <a:xfrm>
            <a:off x="435895" y="4541417"/>
            <a:ext cx="8272211"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242"/>
              <a:buNone/>
              <a:defRPr sz="1350" cap="none">
                <a:solidFill>
                  <a:schemeClr val="accent2"/>
                </a:solidFill>
              </a:defRPr>
            </a:lvl1pPr>
            <a:lvl2pPr marL="914400" lvl="1" indent="-228600" algn="l">
              <a:spcBef>
                <a:spcPts val="600"/>
              </a:spcBef>
              <a:spcAft>
                <a:spcPts val="0"/>
              </a:spcAft>
              <a:buSzPts val="1242"/>
              <a:buNone/>
              <a:defRPr sz="1350">
                <a:solidFill>
                  <a:srgbClr val="888888"/>
                </a:solidFill>
              </a:defRPr>
            </a:lvl2pPr>
            <a:lvl3pPr marL="1371600" lvl="2" indent="-228600" algn="l">
              <a:spcBef>
                <a:spcPts val="600"/>
              </a:spcBef>
              <a:spcAft>
                <a:spcPts val="0"/>
              </a:spcAft>
              <a:buSzPts val="1104"/>
              <a:buNone/>
              <a:defRPr sz="1200">
                <a:solidFill>
                  <a:srgbClr val="888888"/>
                </a:solidFill>
              </a:defRPr>
            </a:lvl3pPr>
            <a:lvl4pPr marL="1828800" lvl="3" indent="-228600" algn="l">
              <a:spcBef>
                <a:spcPts val="600"/>
              </a:spcBef>
              <a:spcAft>
                <a:spcPts val="0"/>
              </a:spcAft>
              <a:buSzPts val="966"/>
              <a:buNone/>
              <a:defRPr sz="1050">
                <a:solidFill>
                  <a:srgbClr val="888888"/>
                </a:solidFill>
              </a:defRPr>
            </a:lvl4pPr>
            <a:lvl5pPr marL="2286000" lvl="4" indent="-228600" algn="l">
              <a:spcBef>
                <a:spcPts val="600"/>
              </a:spcBef>
              <a:spcAft>
                <a:spcPts val="0"/>
              </a:spcAft>
              <a:buSzPts val="966"/>
              <a:buNone/>
              <a:defRPr sz="1050">
                <a:solidFill>
                  <a:srgbClr val="888888"/>
                </a:solidFill>
              </a:defRPr>
            </a:lvl5pPr>
            <a:lvl6pPr marL="2743200" lvl="5" indent="-228600" algn="l">
              <a:spcBef>
                <a:spcPts val="600"/>
              </a:spcBef>
              <a:spcAft>
                <a:spcPts val="0"/>
              </a:spcAft>
              <a:buSzPts val="966"/>
              <a:buNone/>
              <a:defRPr sz="1050">
                <a:solidFill>
                  <a:srgbClr val="888888"/>
                </a:solidFill>
              </a:defRPr>
            </a:lvl6pPr>
            <a:lvl7pPr marL="3200400" lvl="6" indent="-228600" algn="l">
              <a:spcBef>
                <a:spcPts val="600"/>
              </a:spcBef>
              <a:spcAft>
                <a:spcPts val="0"/>
              </a:spcAft>
              <a:buSzPts val="966"/>
              <a:buNone/>
              <a:defRPr sz="1050">
                <a:solidFill>
                  <a:srgbClr val="888888"/>
                </a:solidFill>
              </a:defRPr>
            </a:lvl7pPr>
            <a:lvl8pPr marL="3657600" lvl="7" indent="-228600" algn="l">
              <a:spcBef>
                <a:spcPts val="600"/>
              </a:spcBef>
              <a:spcAft>
                <a:spcPts val="0"/>
              </a:spcAft>
              <a:buSzPts val="966"/>
              <a:buNone/>
              <a:defRPr sz="1050">
                <a:solidFill>
                  <a:srgbClr val="888888"/>
                </a:solidFill>
              </a:defRPr>
            </a:lvl8pPr>
            <a:lvl9pPr marL="4114800" lvl="8" indent="-228600" algn="l">
              <a:spcBef>
                <a:spcPts val="600"/>
              </a:spcBef>
              <a:spcAft>
                <a:spcPts val="600"/>
              </a:spcAft>
              <a:buSzPts val="966"/>
              <a:buNone/>
              <a:defRPr sz="1050">
                <a:solidFill>
                  <a:srgbClr val="888888"/>
                </a:solidFill>
              </a:defRPr>
            </a:lvl9pPr>
          </a:lstStyle>
          <a:p>
            <a:endParaRPr/>
          </a:p>
        </p:txBody>
      </p:sp>
      <p:sp>
        <p:nvSpPr>
          <p:cNvPr id="112" name="Google Shape;112;p62"/>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2"/>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62"/>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62"/>
          <p:cNvSpPr>
            <a:spLocks noGrp="1"/>
          </p:cNvSpPr>
          <p:nvPr>
            <p:ph type="pic" idx="2"/>
          </p:nvPr>
        </p:nvSpPr>
        <p:spPr>
          <a:xfrm>
            <a:off x="251175" y="5681499"/>
            <a:ext cx="770467"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16" name="Google Shape;116;p62"/>
          <p:cNvSpPr>
            <a:spLocks noGrp="1"/>
          </p:cNvSpPr>
          <p:nvPr>
            <p:ph type="pic" idx="3"/>
          </p:nvPr>
        </p:nvSpPr>
        <p:spPr>
          <a:xfrm>
            <a:off x="8124340"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7"/>
        <p:cNvGrpSpPr/>
        <p:nvPr/>
      </p:nvGrpSpPr>
      <p:grpSpPr>
        <a:xfrm>
          <a:off x="0" y="0"/>
          <a:ext cx="0" cy="0"/>
          <a:chOff x="0" y="0"/>
          <a:chExt cx="0" cy="0"/>
        </a:xfrm>
      </p:grpSpPr>
      <p:sp>
        <p:nvSpPr>
          <p:cNvPr id="118" name="Google Shape;118;p63"/>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63"/>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3"/>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63"/>
          <p:cNvSpPr>
            <a:spLocks noGrp="1"/>
          </p:cNvSpPr>
          <p:nvPr>
            <p:ph type="pic" idx="2"/>
          </p:nvPr>
        </p:nvSpPr>
        <p:spPr>
          <a:xfrm>
            <a:off x="251175" y="5681499"/>
            <a:ext cx="770467"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2" name="Google Shape;122;p63"/>
          <p:cNvSpPr>
            <a:spLocks noGrp="1"/>
          </p:cNvSpPr>
          <p:nvPr>
            <p:ph type="pic" idx="3"/>
          </p:nvPr>
        </p:nvSpPr>
        <p:spPr>
          <a:xfrm>
            <a:off x="8124340"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3" name="Google Shape;123;p63"/>
          <p:cNvSpPr/>
          <p:nvPr/>
        </p:nvSpPr>
        <p:spPr>
          <a:xfrm>
            <a:off x="448093" y="599725"/>
            <a:ext cx="8243624"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3"/>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25"/>
        <p:cNvGrpSpPr/>
        <p:nvPr/>
      </p:nvGrpSpPr>
      <p:grpSpPr>
        <a:xfrm>
          <a:off x="0" y="0"/>
          <a:ext cx="0" cy="0"/>
          <a:chOff x="0" y="0"/>
          <a:chExt cx="0" cy="0"/>
        </a:xfrm>
      </p:grpSpPr>
      <p:sp>
        <p:nvSpPr>
          <p:cNvPr id="126" name="Google Shape;126;p64"/>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4"/>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4"/>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64"/>
          <p:cNvSpPr>
            <a:spLocks noGrp="1"/>
          </p:cNvSpPr>
          <p:nvPr>
            <p:ph type="pic" idx="2"/>
          </p:nvPr>
        </p:nvSpPr>
        <p:spPr>
          <a:xfrm>
            <a:off x="251175" y="5681499"/>
            <a:ext cx="770467"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30" name="Google Shape;130;p64"/>
          <p:cNvSpPr>
            <a:spLocks noGrp="1"/>
          </p:cNvSpPr>
          <p:nvPr>
            <p:ph type="pic" idx="3"/>
          </p:nvPr>
        </p:nvSpPr>
        <p:spPr>
          <a:xfrm>
            <a:off x="8124340"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1"/>
        <p:cNvGrpSpPr/>
        <p:nvPr/>
      </p:nvGrpSpPr>
      <p:grpSpPr>
        <a:xfrm>
          <a:off x="0" y="0"/>
          <a:ext cx="0" cy="0"/>
          <a:chOff x="0" y="0"/>
          <a:chExt cx="0" cy="0"/>
        </a:xfrm>
      </p:grpSpPr>
      <p:sp>
        <p:nvSpPr>
          <p:cNvPr id="132" name="Google Shape;132;p65"/>
          <p:cNvSpPr/>
          <p:nvPr/>
        </p:nvSpPr>
        <p:spPr>
          <a:xfrm>
            <a:off x="335863" y="5141973"/>
            <a:ext cx="847365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5"/>
          <p:cNvSpPr txBox="1">
            <a:spLocks noGrp="1"/>
          </p:cNvSpPr>
          <p:nvPr>
            <p:ph type="title"/>
          </p:nvPr>
        </p:nvSpPr>
        <p:spPr>
          <a:xfrm>
            <a:off x="435894" y="5262296"/>
            <a:ext cx="3682084"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1500"/>
              <a:buFont typeface="Gill Sans"/>
              <a:buNone/>
              <a:defRPr sz="1500" b="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65"/>
          <p:cNvSpPr txBox="1">
            <a:spLocks noGrp="1"/>
          </p:cNvSpPr>
          <p:nvPr>
            <p:ph type="body" idx="1"/>
          </p:nvPr>
        </p:nvSpPr>
        <p:spPr>
          <a:xfrm>
            <a:off x="335862" y="601200"/>
            <a:ext cx="8469630" cy="4204800"/>
          </a:xfrm>
          <a:prstGeom prst="rect">
            <a:avLst/>
          </a:prstGeom>
          <a:noFill/>
          <a:ln>
            <a:noFill/>
          </a:ln>
        </p:spPr>
        <p:txBody>
          <a:bodyPr spcFirstLastPara="1" wrap="square" lIns="91425" tIns="45700" rIns="91425" bIns="45700" anchor="ctr" anchorCtr="0">
            <a:normAutofit/>
          </a:bodyPr>
          <a:lstStyle>
            <a:lvl1pPr marL="457200" lvl="0" indent="-316230" algn="l">
              <a:spcBef>
                <a:spcPts val="300"/>
              </a:spcBef>
              <a:spcAft>
                <a:spcPts val="0"/>
              </a:spcAft>
              <a:buSzPts val="1380"/>
              <a:buChar char="◼"/>
              <a:defRPr sz="1500">
                <a:solidFill>
                  <a:schemeClr val="dk2"/>
                </a:solidFill>
              </a:defRPr>
            </a:lvl1pPr>
            <a:lvl2pPr marL="914400" lvl="1" indent="-307467" algn="l">
              <a:spcBef>
                <a:spcPts val="600"/>
              </a:spcBef>
              <a:spcAft>
                <a:spcPts val="0"/>
              </a:spcAft>
              <a:buSzPts val="1242"/>
              <a:buChar char="◼"/>
              <a:defRPr sz="1350">
                <a:solidFill>
                  <a:schemeClr val="dk2"/>
                </a:solidFill>
              </a:defRPr>
            </a:lvl2pPr>
            <a:lvl3pPr marL="1371600" lvl="2" indent="-298703" algn="l">
              <a:spcBef>
                <a:spcPts val="600"/>
              </a:spcBef>
              <a:spcAft>
                <a:spcPts val="0"/>
              </a:spcAft>
              <a:buSzPts val="1104"/>
              <a:buChar char="◼"/>
              <a:defRPr sz="1200">
                <a:solidFill>
                  <a:schemeClr val="dk2"/>
                </a:solidFill>
              </a:defRPr>
            </a:lvl3pPr>
            <a:lvl4pPr marL="1828800" lvl="3" indent="-289941" algn="l">
              <a:spcBef>
                <a:spcPts val="600"/>
              </a:spcBef>
              <a:spcAft>
                <a:spcPts val="0"/>
              </a:spcAft>
              <a:buSzPts val="966"/>
              <a:buChar char="◼"/>
              <a:defRPr sz="1050">
                <a:solidFill>
                  <a:schemeClr val="dk2"/>
                </a:solidFill>
              </a:defRPr>
            </a:lvl4pPr>
            <a:lvl5pPr marL="2286000" lvl="4" indent="-289941" algn="l">
              <a:spcBef>
                <a:spcPts val="600"/>
              </a:spcBef>
              <a:spcAft>
                <a:spcPts val="0"/>
              </a:spcAft>
              <a:buSzPts val="966"/>
              <a:buChar char="◼"/>
              <a:defRPr sz="1050">
                <a:solidFill>
                  <a:schemeClr val="dk2"/>
                </a:solidFill>
              </a:defRPr>
            </a:lvl5pPr>
            <a:lvl6pPr marL="2743200" lvl="5" indent="-289941" algn="l">
              <a:spcBef>
                <a:spcPts val="600"/>
              </a:spcBef>
              <a:spcAft>
                <a:spcPts val="0"/>
              </a:spcAft>
              <a:buSzPts val="966"/>
              <a:buChar char="◼"/>
              <a:defRPr sz="1050">
                <a:solidFill>
                  <a:schemeClr val="dk2"/>
                </a:solidFill>
              </a:defRPr>
            </a:lvl6pPr>
            <a:lvl7pPr marL="3200400" lvl="6" indent="-289941" algn="l">
              <a:spcBef>
                <a:spcPts val="600"/>
              </a:spcBef>
              <a:spcAft>
                <a:spcPts val="0"/>
              </a:spcAft>
              <a:buSzPts val="966"/>
              <a:buChar char="◼"/>
              <a:defRPr sz="1050">
                <a:solidFill>
                  <a:schemeClr val="dk2"/>
                </a:solidFill>
              </a:defRPr>
            </a:lvl7pPr>
            <a:lvl8pPr marL="3657600" lvl="7" indent="-289940" algn="l">
              <a:spcBef>
                <a:spcPts val="600"/>
              </a:spcBef>
              <a:spcAft>
                <a:spcPts val="0"/>
              </a:spcAft>
              <a:buSzPts val="966"/>
              <a:buChar char="◼"/>
              <a:defRPr sz="1050">
                <a:solidFill>
                  <a:schemeClr val="dk2"/>
                </a:solidFill>
              </a:defRPr>
            </a:lvl8pPr>
            <a:lvl9pPr marL="4114800" lvl="8" indent="-289940" algn="l">
              <a:spcBef>
                <a:spcPts val="600"/>
              </a:spcBef>
              <a:spcAft>
                <a:spcPts val="600"/>
              </a:spcAft>
              <a:buSzPts val="966"/>
              <a:buChar char="◼"/>
              <a:defRPr sz="1050">
                <a:solidFill>
                  <a:schemeClr val="dk2"/>
                </a:solidFill>
              </a:defRPr>
            </a:lvl9pPr>
          </a:lstStyle>
          <a:p>
            <a:endParaRPr/>
          </a:p>
        </p:txBody>
      </p:sp>
      <p:sp>
        <p:nvSpPr>
          <p:cNvPr id="135" name="Google Shape;135;p65"/>
          <p:cNvSpPr txBox="1">
            <a:spLocks noGrp="1"/>
          </p:cNvSpPr>
          <p:nvPr>
            <p:ph type="body" idx="2"/>
          </p:nvPr>
        </p:nvSpPr>
        <p:spPr>
          <a:xfrm>
            <a:off x="4305618" y="5262297"/>
            <a:ext cx="4402490"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165"/>
              </a:spcBef>
              <a:spcAft>
                <a:spcPts val="0"/>
              </a:spcAft>
              <a:buSzPts val="759"/>
              <a:buNone/>
              <a:defRPr sz="825">
                <a:solidFill>
                  <a:schemeClr val="lt1"/>
                </a:solidFill>
              </a:defRPr>
            </a:lvl1pPr>
            <a:lvl2pPr marL="914400" lvl="1" indent="-228600" algn="l">
              <a:spcBef>
                <a:spcPts val="600"/>
              </a:spcBef>
              <a:spcAft>
                <a:spcPts val="0"/>
              </a:spcAft>
              <a:buSzPts val="759"/>
              <a:buNone/>
              <a:defRPr sz="825"/>
            </a:lvl2pPr>
            <a:lvl3pPr marL="1371600" lvl="2" indent="-228600" algn="l">
              <a:spcBef>
                <a:spcPts val="600"/>
              </a:spcBef>
              <a:spcAft>
                <a:spcPts val="0"/>
              </a:spcAft>
              <a:buSzPts val="690"/>
              <a:buNone/>
              <a:defRPr sz="750"/>
            </a:lvl3pPr>
            <a:lvl4pPr marL="1828800" lvl="3" indent="-228600" algn="l">
              <a:spcBef>
                <a:spcPts val="600"/>
              </a:spcBef>
              <a:spcAft>
                <a:spcPts val="0"/>
              </a:spcAft>
              <a:buSzPts val="621"/>
              <a:buNone/>
              <a:defRPr sz="675"/>
            </a:lvl4pPr>
            <a:lvl5pPr marL="2286000" lvl="4" indent="-228600" algn="l">
              <a:spcBef>
                <a:spcPts val="600"/>
              </a:spcBef>
              <a:spcAft>
                <a:spcPts val="0"/>
              </a:spcAft>
              <a:buSzPts val="621"/>
              <a:buNone/>
              <a:defRPr sz="675"/>
            </a:lvl5pPr>
            <a:lvl6pPr marL="2743200" lvl="5" indent="-228600" algn="l">
              <a:spcBef>
                <a:spcPts val="600"/>
              </a:spcBef>
              <a:spcAft>
                <a:spcPts val="0"/>
              </a:spcAft>
              <a:buSzPts val="621"/>
              <a:buNone/>
              <a:defRPr sz="675"/>
            </a:lvl6pPr>
            <a:lvl7pPr marL="3200400" lvl="6" indent="-228600" algn="l">
              <a:spcBef>
                <a:spcPts val="600"/>
              </a:spcBef>
              <a:spcAft>
                <a:spcPts val="0"/>
              </a:spcAft>
              <a:buSzPts val="621"/>
              <a:buNone/>
              <a:defRPr sz="675"/>
            </a:lvl7pPr>
            <a:lvl8pPr marL="3657600" lvl="7" indent="-228600" algn="l">
              <a:spcBef>
                <a:spcPts val="600"/>
              </a:spcBef>
              <a:spcAft>
                <a:spcPts val="0"/>
              </a:spcAft>
              <a:buSzPts val="621"/>
              <a:buNone/>
              <a:defRPr sz="675"/>
            </a:lvl8pPr>
            <a:lvl9pPr marL="4114800" lvl="8" indent="-228600" algn="l">
              <a:spcBef>
                <a:spcPts val="600"/>
              </a:spcBef>
              <a:spcAft>
                <a:spcPts val="600"/>
              </a:spcAft>
              <a:buSzPts val="621"/>
              <a:buNone/>
              <a:defRPr sz="675"/>
            </a:lvl9pPr>
          </a:lstStyle>
          <a:p>
            <a:endParaRPr/>
          </a:p>
        </p:txBody>
      </p:sp>
      <p:sp>
        <p:nvSpPr>
          <p:cNvPr id="136" name="Google Shape;136;p65"/>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65"/>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65"/>
          <p:cNvSpPr>
            <a:spLocks noGrp="1"/>
          </p:cNvSpPr>
          <p:nvPr>
            <p:ph type="pic" idx="3"/>
          </p:nvPr>
        </p:nvSpPr>
        <p:spPr>
          <a:xfrm>
            <a:off x="251175" y="5681499"/>
            <a:ext cx="770467"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40" name="Google Shape;140;p65"/>
          <p:cNvSpPr>
            <a:spLocks noGrp="1"/>
          </p:cNvSpPr>
          <p:nvPr>
            <p:ph type="pic" idx="4"/>
          </p:nvPr>
        </p:nvSpPr>
        <p:spPr>
          <a:xfrm>
            <a:off x="8124340"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41"/>
        <p:cNvGrpSpPr/>
        <p:nvPr/>
      </p:nvGrpSpPr>
      <p:grpSpPr>
        <a:xfrm>
          <a:off x="0" y="0"/>
          <a:ext cx="0" cy="0"/>
          <a:chOff x="0" y="0"/>
          <a:chExt cx="0" cy="0"/>
        </a:xfrm>
      </p:grpSpPr>
      <p:sp>
        <p:nvSpPr>
          <p:cNvPr id="142" name="Google Shape;142;p66"/>
          <p:cNvSpPr txBox="1">
            <a:spLocks noGrp="1"/>
          </p:cNvSpPr>
          <p:nvPr>
            <p:ph type="title"/>
          </p:nvPr>
        </p:nvSpPr>
        <p:spPr>
          <a:xfrm>
            <a:off x="435895" y="4693389"/>
            <a:ext cx="8272212"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Font typeface="Gill Sans"/>
              <a:buNone/>
              <a:defRPr sz="18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6"/>
          <p:cNvSpPr>
            <a:spLocks noGrp="1"/>
          </p:cNvSpPr>
          <p:nvPr>
            <p:ph type="pic" idx="2"/>
          </p:nvPr>
        </p:nvSpPr>
        <p:spPr>
          <a:xfrm>
            <a:off x="335863" y="599725"/>
            <a:ext cx="8468144" cy="3557252"/>
          </a:xfrm>
          <a:prstGeom prst="rect">
            <a:avLst/>
          </a:prstGeom>
          <a:noFill/>
          <a:ln>
            <a:noFill/>
          </a:ln>
        </p:spPr>
        <p:txBody>
          <a:bodyPr spcFirstLastPara="1" wrap="square" lIns="91425" tIns="45700" rIns="91425" bIns="45700" anchor="t" anchorCtr="0">
            <a:normAutofit/>
          </a:bodyPr>
          <a:lstStyle>
            <a:lvl1pPr marR="0" lvl="0" algn="ctr" rtl="0">
              <a:spcBef>
                <a:spcPts val="240"/>
              </a:spcBef>
              <a:spcAft>
                <a:spcPts val="0"/>
              </a:spcAft>
              <a:buClr>
                <a:schemeClr val="accent2"/>
              </a:buClr>
              <a:buSzPts val="1104"/>
              <a:buFont typeface="Noto Sans Symbols"/>
              <a:buNone/>
              <a:defRPr sz="1200" b="0" i="0" u="none" strike="noStrike" cap="none">
                <a:solidFill>
                  <a:schemeClr val="dk2"/>
                </a:solidFill>
                <a:latin typeface="Arial"/>
                <a:ea typeface="Arial"/>
                <a:cs typeface="Arial"/>
                <a:sym typeface="Arial"/>
              </a:defRPr>
            </a:lvl1pPr>
            <a:lvl2pPr marR="0" lvl="1" algn="l" rtl="0">
              <a:spcBef>
                <a:spcPts val="600"/>
              </a:spcBef>
              <a:spcAft>
                <a:spcPts val="0"/>
              </a:spcAft>
              <a:buClr>
                <a:schemeClr val="accent2"/>
              </a:buClr>
              <a:buSzPts val="1104"/>
              <a:buFont typeface="Noto Sans Symbols"/>
              <a:buNone/>
              <a:defRPr sz="12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104"/>
              <a:buFont typeface="Noto Sans Symbols"/>
              <a:buNone/>
              <a:defRPr sz="12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None/>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None/>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None/>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None/>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None/>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None/>
              <a:defRPr sz="1200" b="0" i="0" u="none" strike="noStrike" cap="none">
                <a:solidFill>
                  <a:schemeClr val="dk2"/>
                </a:solidFill>
                <a:latin typeface="Gill Sans"/>
                <a:ea typeface="Gill Sans"/>
                <a:cs typeface="Gill Sans"/>
                <a:sym typeface="Gill Sans"/>
              </a:defRPr>
            </a:lvl9pPr>
          </a:lstStyle>
          <a:p>
            <a:endParaRPr/>
          </a:p>
        </p:txBody>
      </p:sp>
      <p:sp>
        <p:nvSpPr>
          <p:cNvPr id="144" name="Google Shape;144;p66"/>
          <p:cNvSpPr txBox="1">
            <a:spLocks noGrp="1"/>
          </p:cNvSpPr>
          <p:nvPr>
            <p:ph type="body" idx="1"/>
          </p:nvPr>
        </p:nvSpPr>
        <p:spPr>
          <a:xfrm>
            <a:off x="435894" y="5260128"/>
            <a:ext cx="8272213"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180"/>
              </a:spcBef>
              <a:spcAft>
                <a:spcPts val="0"/>
              </a:spcAft>
              <a:buSzPts val="828"/>
              <a:buNone/>
              <a:defRPr sz="900"/>
            </a:lvl1pPr>
            <a:lvl2pPr marL="914400" lvl="1" indent="-228600" algn="l">
              <a:spcBef>
                <a:spcPts val="600"/>
              </a:spcBef>
              <a:spcAft>
                <a:spcPts val="0"/>
              </a:spcAft>
              <a:buSzPts val="828"/>
              <a:buNone/>
              <a:defRPr sz="900"/>
            </a:lvl2pPr>
            <a:lvl3pPr marL="1371600" lvl="2" indent="-228600" algn="l">
              <a:spcBef>
                <a:spcPts val="600"/>
              </a:spcBef>
              <a:spcAft>
                <a:spcPts val="0"/>
              </a:spcAft>
              <a:buSzPts val="690"/>
              <a:buNone/>
              <a:defRPr sz="750"/>
            </a:lvl3pPr>
            <a:lvl4pPr marL="1828800" lvl="3" indent="-228600" algn="l">
              <a:spcBef>
                <a:spcPts val="600"/>
              </a:spcBef>
              <a:spcAft>
                <a:spcPts val="0"/>
              </a:spcAft>
              <a:buSzPts val="621"/>
              <a:buNone/>
              <a:defRPr sz="675"/>
            </a:lvl4pPr>
            <a:lvl5pPr marL="2286000" lvl="4" indent="-228600" algn="l">
              <a:spcBef>
                <a:spcPts val="600"/>
              </a:spcBef>
              <a:spcAft>
                <a:spcPts val="0"/>
              </a:spcAft>
              <a:buSzPts val="621"/>
              <a:buNone/>
              <a:defRPr sz="675"/>
            </a:lvl5pPr>
            <a:lvl6pPr marL="2743200" lvl="5" indent="-228600" algn="l">
              <a:spcBef>
                <a:spcPts val="600"/>
              </a:spcBef>
              <a:spcAft>
                <a:spcPts val="0"/>
              </a:spcAft>
              <a:buSzPts val="621"/>
              <a:buNone/>
              <a:defRPr sz="675"/>
            </a:lvl6pPr>
            <a:lvl7pPr marL="3200400" lvl="6" indent="-228600" algn="l">
              <a:spcBef>
                <a:spcPts val="600"/>
              </a:spcBef>
              <a:spcAft>
                <a:spcPts val="0"/>
              </a:spcAft>
              <a:buSzPts val="621"/>
              <a:buNone/>
              <a:defRPr sz="675"/>
            </a:lvl7pPr>
            <a:lvl8pPr marL="3657600" lvl="7" indent="-228600" algn="l">
              <a:spcBef>
                <a:spcPts val="600"/>
              </a:spcBef>
              <a:spcAft>
                <a:spcPts val="0"/>
              </a:spcAft>
              <a:buSzPts val="621"/>
              <a:buNone/>
              <a:defRPr sz="675"/>
            </a:lvl8pPr>
            <a:lvl9pPr marL="4114800" lvl="8" indent="-228600" algn="l">
              <a:spcBef>
                <a:spcPts val="600"/>
              </a:spcBef>
              <a:spcAft>
                <a:spcPts val="600"/>
              </a:spcAft>
              <a:buSzPts val="621"/>
              <a:buNone/>
              <a:defRPr sz="675"/>
            </a:lvl9pPr>
          </a:lstStyle>
          <a:p>
            <a:endParaRPr/>
          </a:p>
        </p:txBody>
      </p:sp>
      <p:sp>
        <p:nvSpPr>
          <p:cNvPr id="145" name="Google Shape;145;p66"/>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6"/>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66"/>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66"/>
          <p:cNvSpPr>
            <a:spLocks noGrp="1"/>
          </p:cNvSpPr>
          <p:nvPr>
            <p:ph type="pic" idx="3"/>
          </p:nvPr>
        </p:nvSpPr>
        <p:spPr>
          <a:xfrm>
            <a:off x="251175" y="5681499"/>
            <a:ext cx="770467"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49" name="Google Shape;149;p66"/>
          <p:cNvSpPr>
            <a:spLocks noGrp="1"/>
          </p:cNvSpPr>
          <p:nvPr>
            <p:ph type="pic" idx="4"/>
          </p:nvPr>
        </p:nvSpPr>
        <p:spPr>
          <a:xfrm>
            <a:off x="8124340"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Vertical Text">
  <p:cSld name="1_Title and Vertical Text">
    <p:spTree>
      <p:nvGrpSpPr>
        <p:cNvPr id="1" name="Shape 150"/>
        <p:cNvGrpSpPr/>
        <p:nvPr/>
      </p:nvGrpSpPr>
      <p:grpSpPr>
        <a:xfrm>
          <a:off x="0" y="0"/>
          <a:ext cx="0" cy="0"/>
          <a:chOff x="0" y="0"/>
          <a:chExt cx="0" cy="0"/>
        </a:xfrm>
      </p:grpSpPr>
      <p:sp>
        <p:nvSpPr>
          <p:cNvPr id="151" name="Google Shape;151;p67"/>
          <p:cNvSpPr txBox="1">
            <a:spLocks noGrp="1"/>
          </p:cNvSpPr>
          <p:nvPr>
            <p:ph type="body" idx="1"/>
          </p:nvPr>
        </p:nvSpPr>
        <p:spPr>
          <a:xfrm rot="5400000">
            <a:off x="2408299" y="-303848"/>
            <a:ext cx="4335538" cy="7989752"/>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52" name="Google Shape;152;p67"/>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67"/>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67"/>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55" name="Google Shape;155;p67"/>
          <p:cNvSpPr>
            <a:spLocks noGrp="1"/>
          </p:cNvSpPr>
          <p:nvPr>
            <p:ph type="pic" idx="2"/>
          </p:nvPr>
        </p:nvSpPr>
        <p:spPr>
          <a:xfrm>
            <a:off x="251175" y="5681499"/>
            <a:ext cx="770467"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56" name="Google Shape;156;p67"/>
          <p:cNvSpPr>
            <a:spLocks noGrp="1"/>
          </p:cNvSpPr>
          <p:nvPr>
            <p:ph type="pic" idx="3"/>
          </p:nvPr>
        </p:nvSpPr>
        <p:spPr>
          <a:xfrm>
            <a:off x="8124340"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57" name="Google Shape;157;p67"/>
          <p:cNvSpPr/>
          <p:nvPr/>
        </p:nvSpPr>
        <p:spPr>
          <a:xfrm>
            <a:off x="448093" y="599725"/>
            <a:ext cx="8243624"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7"/>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spTree>
      <p:nvGrpSpPr>
        <p:cNvPr id="1" name="Shape 159"/>
        <p:cNvGrpSpPr/>
        <p:nvPr/>
      </p:nvGrpSpPr>
      <p:grpSpPr>
        <a:xfrm>
          <a:off x="0" y="0"/>
          <a:ext cx="0" cy="0"/>
          <a:chOff x="0" y="0"/>
          <a:chExt cx="0" cy="0"/>
        </a:xfrm>
      </p:grpSpPr>
      <p:sp>
        <p:nvSpPr>
          <p:cNvPr id="160" name="Google Shape;160;p68"/>
          <p:cNvSpPr/>
          <p:nvPr/>
        </p:nvSpPr>
        <p:spPr>
          <a:xfrm>
            <a:off x="6629401" y="599725"/>
            <a:ext cx="2180113"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8"/>
          <p:cNvSpPr txBox="1">
            <a:spLocks noGrp="1"/>
          </p:cNvSpPr>
          <p:nvPr>
            <p:ph type="title"/>
          </p:nvPr>
        </p:nvSpPr>
        <p:spPr>
          <a:xfrm rot="5400000">
            <a:off x="4789426" y="2515702"/>
            <a:ext cx="5183073" cy="150312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68"/>
          <p:cNvSpPr txBox="1">
            <a:spLocks noGrp="1"/>
          </p:cNvSpPr>
          <p:nvPr>
            <p:ph type="body" idx="1"/>
          </p:nvPr>
        </p:nvSpPr>
        <p:spPr>
          <a:xfrm rot="5400000">
            <a:off x="950761" y="306159"/>
            <a:ext cx="5183073" cy="592220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63" name="Google Shape;163;p68"/>
          <p:cNvSpPr txBox="1">
            <a:spLocks noGrp="1"/>
          </p:cNvSpPr>
          <p:nvPr>
            <p:ph type="dt" idx="10"/>
          </p:nvPr>
        </p:nvSpPr>
        <p:spPr>
          <a:xfrm>
            <a:off x="6745255" y="5956138"/>
            <a:ext cx="99610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68"/>
          <p:cNvSpPr txBox="1">
            <a:spLocks noGrp="1"/>
          </p:cNvSpPr>
          <p:nvPr>
            <p:ph type="ftr" idx="11"/>
          </p:nvPr>
        </p:nvSpPr>
        <p:spPr>
          <a:xfrm>
            <a:off x="581193" y="5951812"/>
            <a:ext cx="5922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68"/>
          <p:cNvSpPr txBox="1">
            <a:spLocks noGrp="1"/>
          </p:cNvSpPr>
          <p:nvPr>
            <p:ph type="sldNum" idx="12"/>
          </p:nvPr>
        </p:nvSpPr>
        <p:spPr>
          <a:xfrm>
            <a:off x="7834962" y="5956138"/>
            <a:ext cx="873146"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6" name="Google Shape;166;p68"/>
          <p:cNvSpPr>
            <a:spLocks noGrp="1"/>
          </p:cNvSpPr>
          <p:nvPr>
            <p:ph type="pic" idx="2"/>
          </p:nvPr>
        </p:nvSpPr>
        <p:spPr>
          <a:xfrm>
            <a:off x="251176" y="5681499"/>
            <a:ext cx="760300"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67" name="Google Shape;167;p68"/>
          <p:cNvSpPr>
            <a:spLocks noGrp="1"/>
          </p:cNvSpPr>
          <p:nvPr>
            <p:ph type="pic" idx="3"/>
          </p:nvPr>
        </p:nvSpPr>
        <p:spPr>
          <a:xfrm>
            <a:off x="6152928" y="5900198"/>
            <a:ext cx="378152" cy="511293"/>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168"/>
        <p:cNvGrpSpPr/>
        <p:nvPr/>
      </p:nvGrpSpPr>
      <p:grpSpPr>
        <a:xfrm>
          <a:off x="0" y="0"/>
          <a:ext cx="0" cy="0"/>
          <a:chOff x="0" y="0"/>
          <a:chExt cx="0" cy="0"/>
        </a:xfrm>
      </p:grpSpPr>
      <p:sp>
        <p:nvSpPr>
          <p:cNvPr id="169" name="Google Shape;169;gdca689abcd_0_10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gdca689abcd_0_10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gdca689abcd_0_10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gdca689abcd_0_10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46"/>
          <p:cNvSpPr/>
          <p:nvPr/>
        </p:nvSpPr>
        <p:spPr>
          <a:xfrm>
            <a:off x="448093" y="599725"/>
            <a:ext cx="8243624"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6"/>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6"/>
          <p:cNvSpPr txBox="1">
            <a:spLocks noGrp="1"/>
          </p:cNvSpPr>
          <p:nvPr>
            <p:ph type="body" idx="1"/>
          </p:nvPr>
        </p:nvSpPr>
        <p:spPr>
          <a:xfrm>
            <a:off x="581192" y="1616271"/>
            <a:ext cx="7989752" cy="4335539"/>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1" name="Google Shape;31;p46"/>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6"/>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6"/>
          <p:cNvSpPr>
            <a:spLocks noGrp="1"/>
          </p:cNvSpPr>
          <p:nvPr>
            <p:ph type="pic" idx="2"/>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73"/>
        <p:cNvGrpSpPr/>
        <p:nvPr/>
      </p:nvGrpSpPr>
      <p:grpSpPr>
        <a:xfrm>
          <a:off x="0" y="0"/>
          <a:ext cx="0" cy="0"/>
          <a:chOff x="0" y="0"/>
          <a:chExt cx="0" cy="0"/>
        </a:xfrm>
      </p:grpSpPr>
      <p:sp>
        <p:nvSpPr>
          <p:cNvPr id="174" name="Google Shape;174;gdca689abcd_0_10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gdca689abcd_0_10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600"/>
              </a:spcBef>
              <a:spcAft>
                <a:spcPts val="0"/>
              </a:spcAft>
              <a:buClr>
                <a:schemeClr val="dk1"/>
              </a:buClr>
              <a:buSzPts val="1800"/>
              <a:buChar char="◼"/>
              <a:defRPr/>
            </a:lvl2pPr>
            <a:lvl3pPr marL="1371600" lvl="2" indent="-342900" algn="l" rtl="0">
              <a:lnSpc>
                <a:spcPct val="90000"/>
              </a:lnSpc>
              <a:spcBef>
                <a:spcPts val="600"/>
              </a:spcBef>
              <a:spcAft>
                <a:spcPts val="0"/>
              </a:spcAft>
              <a:buClr>
                <a:schemeClr val="dk1"/>
              </a:buClr>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600"/>
              </a:spcBef>
              <a:spcAft>
                <a:spcPts val="0"/>
              </a:spcAft>
              <a:buClr>
                <a:schemeClr val="dk1"/>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600"/>
              </a:spcBef>
              <a:spcAft>
                <a:spcPts val="0"/>
              </a:spcAft>
              <a:buClr>
                <a:schemeClr val="dk1"/>
              </a:buClr>
              <a:buSzPts val="1800"/>
              <a:buChar char="◼"/>
              <a:defRPr/>
            </a:lvl7pPr>
            <a:lvl8pPr marL="3657600" lvl="7" indent="-342900" algn="l" rtl="0">
              <a:lnSpc>
                <a:spcPct val="90000"/>
              </a:lnSpc>
              <a:spcBef>
                <a:spcPts val="600"/>
              </a:spcBef>
              <a:spcAft>
                <a:spcPts val="0"/>
              </a:spcAft>
              <a:buClr>
                <a:schemeClr val="dk1"/>
              </a:buClr>
              <a:buSzPts val="1800"/>
              <a:buChar char="◼"/>
              <a:defRPr/>
            </a:lvl8pPr>
            <a:lvl9pPr marL="4114800" lvl="8" indent="-342900" algn="l" rtl="0">
              <a:lnSpc>
                <a:spcPct val="90000"/>
              </a:lnSpc>
              <a:spcBef>
                <a:spcPts val="600"/>
              </a:spcBef>
              <a:spcAft>
                <a:spcPts val="600"/>
              </a:spcAft>
              <a:buClr>
                <a:schemeClr val="dk1"/>
              </a:buClr>
              <a:buSzPts val="1800"/>
              <a:buChar char="◼"/>
              <a:defRPr/>
            </a:lvl9pPr>
          </a:lstStyle>
          <a:p>
            <a:endParaRPr/>
          </a:p>
        </p:txBody>
      </p:sp>
      <p:sp>
        <p:nvSpPr>
          <p:cNvPr id="176" name="Google Shape;176;gdca689abcd_0_10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gdca689abcd_0_10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gdca689abcd_0_10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185"/>
        <p:cNvGrpSpPr/>
        <p:nvPr/>
      </p:nvGrpSpPr>
      <p:grpSpPr>
        <a:xfrm>
          <a:off x="0" y="0"/>
          <a:ext cx="0" cy="0"/>
          <a:chOff x="0" y="0"/>
          <a:chExt cx="0" cy="0"/>
        </a:xfrm>
      </p:grpSpPr>
      <p:pic>
        <p:nvPicPr>
          <p:cNvPr id="186" name="Google Shape;186;p48" descr="_MG_8444.jpg"/>
          <p:cNvPicPr preferRelativeResize="0"/>
          <p:nvPr/>
        </p:nvPicPr>
        <p:blipFill rotWithShape="1">
          <a:blip r:embed="rId2">
            <a:alphaModFix/>
          </a:blip>
          <a:srcRect/>
          <a:stretch/>
        </p:blipFill>
        <p:spPr>
          <a:xfrm>
            <a:off x="0" y="2180503"/>
            <a:ext cx="9144000" cy="4677497"/>
          </a:xfrm>
          <a:prstGeom prst="rect">
            <a:avLst/>
          </a:prstGeom>
          <a:noFill/>
          <a:ln>
            <a:noFill/>
          </a:ln>
        </p:spPr>
      </p:pic>
      <p:sp>
        <p:nvSpPr>
          <p:cNvPr id="187" name="Google Shape;187;p48"/>
          <p:cNvSpPr/>
          <p:nvPr/>
        </p:nvSpPr>
        <p:spPr>
          <a:xfrm>
            <a:off x="0" y="1813940"/>
            <a:ext cx="9144000" cy="1658269"/>
          </a:xfrm>
          <a:prstGeom prst="rect">
            <a:avLst/>
          </a:prstGeom>
          <a:gradFill>
            <a:gsLst>
              <a:gs pos="0">
                <a:srgbClr val="FFFFFF"/>
              </a:gs>
              <a:gs pos="55000">
                <a:srgbClr val="FFFFFF"/>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88" name="Google Shape;188;p48"/>
          <p:cNvSpPr txBox="1">
            <a:spLocks noGrp="1"/>
          </p:cNvSpPr>
          <p:nvPr>
            <p:ph type="title"/>
          </p:nvPr>
        </p:nvSpPr>
        <p:spPr>
          <a:xfrm>
            <a:off x="609600" y="260124"/>
            <a:ext cx="8077200" cy="4355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48"/>
          <p:cNvSpPr txBox="1"/>
          <p:nvPr/>
        </p:nvSpPr>
        <p:spPr>
          <a:xfrm rot="-5400000">
            <a:off x="8427298" y="6141297"/>
            <a:ext cx="120257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757070"/>
                </a:solidFill>
                <a:latin typeface="Calibri"/>
                <a:ea typeface="Calibri"/>
                <a:cs typeface="Calibri"/>
                <a:sym typeface="Calibri"/>
              </a:rPr>
              <a:t>Credit: Mark Holsman</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05"/>
        <p:cNvGrpSpPr/>
        <p:nvPr/>
      </p:nvGrpSpPr>
      <p:grpSpPr>
        <a:xfrm>
          <a:off x="0" y="0"/>
          <a:ext cx="0" cy="0"/>
          <a:chOff x="0" y="0"/>
          <a:chExt cx="0" cy="0"/>
        </a:xfrm>
      </p:grpSpPr>
      <p:sp>
        <p:nvSpPr>
          <p:cNvPr id="206" name="Google Shape;206;p52"/>
          <p:cNvSpPr/>
          <p:nvPr/>
        </p:nvSpPr>
        <p:spPr>
          <a:xfrm>
            <a:off x="0" y="757968"/>
            <a:ext cx="6172200" cy="45719"/>
          </a:xfrm>
          <a:prstGeom prst="rect">
            <a:avLst/>
          </a:prstGeom>
          <a:solidFill>
            <a:srgbClr val="E8F6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07" name="Google Shape;207;p52"/>
          <p:cNvSpPr txBox="1">
            <a:spLocks noGrp="1"/>
          </p:cNvSpPr>
          <p:nvPr>
            <p:ph type="body" idx="1"/>
          </p:nvPr>
        </p:nvSpPr>
        <p:spPr>
          <a:xfrm>
            <a:off x="203599" y="200028"/>
            <a:ext cx="5968603" cy="6429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2100"/>
              <a:buNone/>
              <a:defRPr sz="2100" b="0" i="0">
                <a:solidFill>
                  <a:srgbClr val="7F7F7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8"/>
        <p:cNvGrpSpPr/>
        <p:nvPr/>
      </p:nvGrpSpPr>
      <p:grpSpPr>
        <a:xfrm>
          <a:off x="0" y="0"/>
          <a:ext cx="0" cy="0"/>
          <a:chOff x="0" y="0"/>
          <a:chExt cx="0" cy="0"/>
        </a:xfrm>
      </p:grpSpPr>
      <p:sp>
        <p:nvSpPr>
          <p:cNvPr id="209" name="Google Shape;209;p6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6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4"/>
        <p:cNvGrpSpPr/>
        <p:nvPr/>
      </p:nvGrpSpPr>
      <p:grpSpPr>
        <a:xfrm>
          <a:off x="0" y="0"/>
          <a:ext cx="0" cy="0"/>
          <a:chOff x="0" y="0"/>
          <a:chExt cx="0" cy="0"/>
        </a:xfrm>
      </p:grpSpPr>
      <p:sp>
        <p:nvSpPr>
          <p:cNvPr id="215" name="Google Shape;215;p7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7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7" name="Google Shape;217;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0"/>
        <p:cNvGrpSpPr/>
        <p:nvPr/>
      </p:nvGrpSpPr>
      <p:grpSpPr>
        <a:xfrm>
          <a:off x="0" y="0"/>
          <a:ext cx="0" cy="0"/>
          <a:chOff x="0" y="0"/>
          <a:chExt cx="0" cy="0"/>
        </a:xfrm>
      </p:grpSpPr>
      <p:sp>
        <p:nvSpPr>
          <p:cNvPr id="221" name="Google Shape;221;p7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7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7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7"/>
        <p:cNvGrpSpPr/>
        <p:nvPr/>
      </p:nvGrpSpPr>
      <p:grpSpPr>
        <a:xfrm>
          <a:off x="0" y="0"/>
          <a:ext cx="0" cy="0"/>
          <a:chOff x="0" y="0"/>
          <a:chExt cx="0" cy="0"/>
        </a:xfrm>
      </p:grpSpPr>
      <p:sp>
        <p:nvSpPr>
          <p:cNvPr id="228" name="Google Shape;228;p7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7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0" name="Google Shape;230;p7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7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2" name="Google Shape;232;p7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6"/>
        <p:cNvGrpSpPr/>
        <p:nvPr/>
      </p:nvGrpSpPr>
      <p:grpSpPr>
        <a:xfrm>
          <a:off x="0" y="0"/>
          <a:ext cx="0" cy="0"/>
          <a:chOff x="0" y="0"/>
          <a:chExt cx="0" cy="0"/>
        </a:xfrm>
      </p:grpSpPr>
      <p:sp>
        <p:nvSpPr>
          <p:cNvPr id="237" name="Google Shape;237;p7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7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4" name="Google Shape;244;p7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5" name="Google Shape;245;p7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7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5"/>
        <p:cNvGrpSpPr/>
        <p:nvPr/>
      </p:nvGrpSpPr>
      <p:grpSpPr>
        <a:xfrm>
          <a:off x="0" y="0"/>
          <a:ext cx="0" cy="0"/>
          <a:chOff x="0" y="0"/>
          <a:chExt cx="0" cy="0"/>
        </a:xfrm>
      </p:grpSpPr>
      <p:sp>
        <p:nvSpPr>
          <p:cNvPr id="36" name="Google Shape;36;p53"/>
          <p:cNvSpPr/>
          <p:nvPr/>
        </p:nvSpPr>
        <p:spPr>
          <a:xfrm>
            <a:off x="452646" y="5565058"/>
            <a:ext cx="8238707" cy="83574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3"/>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Arial"/>
              <a:buNone/>
              <a:defRPr sz="3600" b="0" cap="none">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3"/>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9" name="Google Shape;39;p53"/>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3"/>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3"/>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53"/>
          <p:cNvSpPr>
            <a:spLocks noGrp="1"/>
          </p:cNvSpPr>
          <p:nvPr>
            <p:ph type="pic" idx="2"/>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8"/>
        <p:cNvGrpSpPr/>
        <p:nvPr/>
      </p:nvGrpSpPr>
      <p:grpSpPr>
        <a:xfrm>
          <a:off x="0" y="0"/>
          <a:ext cx="0" cy="0"/>
          <a:chOff x="0" y="0"/>
          <a:chExt cx="0" cy="0"/>
        </a:xfrm>
      </p:grpSpPr>
      <p:sp>
        <p:nvSpPr>
          <p:cNvPr id="249" name="Google Shape;249;p7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75"/>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1" name="Google Shape;251;p7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2" name="Google Shape;252;p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7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5"/>
        <p:cNvGrpSpPr/>
        <p:nvPr/>
      </p:nvGrpSpPr>
      <p:grpSpPr>
        <a:xfrm>
          <a:off x="0" y="0"/>
          <a:ext cx="0" cy="0"/>
          <a:chOff x="0" y="0"/>
          <a:chExt cx="0" cy="0"/>
        </a:xfrm>
      </p:grpSpPr>
      <p:sp>
        <p:nvSpPr>
          <p:cNvPr id="256" name="Google Shape;256;p7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7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7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7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1"/>
        <p:cNvGrpSpPr/>
        <p:nvPr/>
      </p:nvGrpSpPr>
      <p:grpSpPr>
        <a:xfrm>
          <a:off x="0" y="0"/>
          <a:ext cx="0" cy="0"/>
          <a:chOff x="0" y="0"/>
          <a:chExt cx="0" cy="0"/>
        </a:xfrm>
      </p:grpSpPr>
      <p:sp>
        <p:nvSpPr>
          <p:cNvPr id="262" name="Google Shape;262;p77"/>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77"/>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7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Blank" type="tx">
  <p:cSld name="TITLE_AND_BODY">
    <p:spTree>
      <p:nvGrpSpPr>
        <p:cNvPr id="1" name="Shape 267"/>
        <p:cNvGrpSpPr/>
        <p:nvPr/>
      </p:nvGrpSpPr>
      <p:grpSpPr>
        <a:xfrm>
          <a:off x="0" y="0"/>
          <a:ext cx="0" cy="0"/>
          <a:chOff x="0" y="0"/>
          <a:chExt cx="0" cy="0"/>
        </a:xfrm>
      </p:grpSpPr>
      <p:sp>
        <p:nvSpPr>
          <p:cNvPr id="268" name="Google Shape;268;p78"/>
          <p:cNvSpPr txBox="1">
            <a:spLocks noGrp="1"/>
          </p:cNvSpPr>
          <p:nvPr>
            <p:ph type="title"/>
          </p:nvPr>
        </p:nvSpPr>
        <p:spPr>
          <a:xfrm>
            <a:off x="609600" y="260123"/>
            <a:ext cx="8077200" cy="4355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78"/>
          <p:cNvSpPr txBox="1">
            <a:spLocks noGrp="1"/>
          </p:cNvSpPr>
          <p:nvPr>
            <p:ph type="sldNum" idx="12"/>
          </p:nvPr>
        </p:nvSpPr>
        <p:spPr>
          <a:xfrm>
            <a:off x="6310060" y="6221736"/>
            <a:ext cx="243143" cy="269237"/>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54"/>
          <p:cNvSpPr txBox="1">
            <a:spLocks noGrp="1"/>
          </p:cNvSpPr>
          <p:nvPr>
            <p:ph type="body" idx="1"/>
          </p:nvPr>
        </p:nvSpPr>
        <p:spPr>
          <a:xfrm>
            <a:off x="581192" y="1523260"/>
            <a:ext cx="3899527" cy="4337790"/>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5" name="Google Shape;45;p54"/>
          <p:cNvSpPr txBox="1">
            <a:spLocks noGrp="1"/>
          </p:cNvSpPr>
          <p:nvPr>
            <p:ph type="body" idx="2"/>
          </p:nvPr>
        </p:nvSpPr>
        <p:spPr>
          <a:xfrm>
            <a:off x="4663282" y="1523259"/>
            <a:ext cx="3907662" cy="4337791"/>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6" name="Google Shape;46;p54"/>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4"/>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4"/>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54"/>
          <p:cNvSpPr>
            <a:spLocks noGrp="1"/>
          </p:cNvSpPr>
          <p:nvPr>
            <p:ph type="pic" idx="3"/>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50" name="Google Shape;50;p54"/>
          <p:cNvSpPr/>
          <p:nvPr/>
        </p:nvSpPr>
        <p:spPr>
          <a:xfrm>
            <a:off x="448093" y="599725"/>
            <a:ext cx="8243624"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4"/>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2"/>
        <p:cNvGrpSpPr/>
        <p:nvPr/>
      </p:nvGrpSpPr>
      <p:grpSpPr>
        <a:xfrm>
          <a:off x="0" y="0"/>
          <a:ext cx="0" cy="0"/>
          <a:chOff x="0" y="0"/>
          <a:chExt cx="0" cy="0"/>
        </a:xfrm>
      </p:grpSpPr>
      <p:sp>
        <p:nvSpPr>
          <p:cNvPr id="53" name="Google Shape;53;p55"/>
          <p:cNvSpPr txBox="1">
            <a:spLocks noGrp="1"/>
          </p:cNvSpPr>
          <p:nvPr>
            <p:ph type="body" idx="1"/>
          </p:nvPr>
        </p:nvSpPr>
        <p:spPr>
          <a:xfrm>
            <a:off x="887219" y="1539745"/>
            <a:ext cx="3593500" cy="576262"/>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4" name="Google Shape;54;p55"/>
          <p:cNvSpPr txBox="1">
            <a:spLocks noGrp="1"/>
          </p:cNvSpPr>
          <p:nvPr>
            <p:ph type="body" idx="2"/>
          </p:nvPr>
        </p:nvSpPr>
        <p:spPr>
          <a:xfrm>
            <a:off x="581192" y="2220243"/>
            <a:ext cx="3899527" cy="3640808"/>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5" name="Google Shape;55;p55"/>
          <p:cNvSpPr txBox="1">
            <a:spLocks noGrp="1"/>
          </p:cNvSpPr>
          <p:nvPr>
            <p:ph type="body" idx="3"/>
          </p:nvPr>
        </p:nvSpPr>
        <p:spPr>
          <a:xfrm>
            <a:off x="4969308" y="1539745"/>
            <a:ext cx="3601635" cy="576262"/>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6" name="Google Shape;56;p55"/>
          <p:cNvSpPr txBox="1">
            <a:spLocks noGrp="1"/>
          </p:cNvSpPr>
          <p:nvPr>
            <p:ph type="body" idx="4"/>
          </p:nvPr>
        </p:nvSpPr>
        <p:spPr>
          <a:xfrm>
            <a:off x="4663282" y="2220243"/>
            <a:ext cx="3907662" cy="3640808"/>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7" name="Google Shape;57;p55"/>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5"/>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55"/>
          <p:cNvSpPr>
            <a:spLocks noGrp="1"/>
          </p:cNvSpPr>
          <p:nvPr>
            <p:ph type="pic" idx="5"/>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61" name="Google Shape;61;p55"/>
          <p:cNvSpPr/>
          <p:nvPr/>
        </p:nvSpPr>
        <p:spPr>
          <a:xfrm>
            <a:off x="448093" y="599725"/>
            <a:ext cx="8243624"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5"/>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3"/>
        <p:cNvGrpSpPr/>
        <p:nvPr/>
      </p:nvGrpSpPr>
      <p:grpSpPr>
        <a:xfrm>
          <a:off x="0" y="0"/>
          <a:ext cx="0" cy="0"/>
          <a:chOff x="0" y="0"/>
          <a:chExt cx="0" cy="0"/>
        </a:xfrm>
      </p:grpSpPr>
      <p:sp>
        <p:nvSpPr>
          <p:cNvPr id="64" name="Google Shape;64;p56"/>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6"/>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6"/>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56"/>
          <p:cNvSpPr>
            <a:spLocks noGrp="1"/>
          </p:cNvSpPr>
          <p:nvPr>
            <p:ph type="pic" idx="2"/>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68" name="Google Shape;68;p56"/>
          <p:cNvSpPr/>
          <p:nvPr/>
        </p:nvSpPr>
        <p:spPr>
          <a:xfrm>
            <a:off x="448093" y="599725"/>
            <a:ext cx="8243624"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6"/>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0"/>
        <p:cNvGrpSpPr/>
        <p:nvPr/>
      </p:nvGrpSpPr>
      <p:grpSpPr>
        <a:xfrm>
          <a:off x="0" y="0"/>
          <a:ext cx="0" cy="0"/>
          <a:chOff x="0" y="0"/>
          <a:chExt cx="0" cy="0"/>
        </a:xfrm>
      </p:grpSpPr>
      <p:sp>
        <p:nvSpPr>
          <p:cNvPr id="71" name="Google Shape;71;p57"/>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7"/>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7"/>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57"/>
          <p:cNvSpPr>
            <a:spLocks noGrp="1"/>
          </p:cNvSpPr>
          <p:nvPr>
            <p:ph type="pic" idx="2"/>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5"/>
        <p:cNvGrpSpPr/>
        <p:nvPr/>
      </p:nvGrpSpPr>
      <p:grpSpPr>
        <a:xfrm>
          <a:off x="0" y="0"/>
          <a:ext cx="0" cy="0"/>
          <a:chOff x="0" y="0"/>
          <a:chExt cx="0" cy="0"/>
        </a:xfrm>
      </p:grpSpPr>
      <p:sp>
        <p:nvSpPr>
          <p:cNvPr id="76" name="Google Shape;76;p58"/>
          <p:cNvSpPr/>
          <p:nvPr/>
        </p:nvSpPr>
        <p:spPr>
          <a:xfrm>
            <a:off x="452646" y="5141973"/>
            <a:ext cx="8238707"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8"/>
          <p:cNvSpPr txBox="1">
            <a:spLocks noGrp="1"/>
          </p:cNvSpPr>
          <p:nvPr>
            <p:ph type="title"/>
          </p:nvPr>
        </p:nvSpPr>
        <p:spPr>
          <a:xfrm>
            <a:off x="581352" y="5262296"/>
            <a:ext cx="353662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2000"/>
              <a:buFont typeface="Arial"/>
              <a:buNone/>
              <a:defRPr sz="2000" b="0">
                <a:solidFill>
                  <a:srgbClr val="2D58A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8"/>
          <p:cNvSpPr txBox="1">
            <a:spLocks noGrp="1"/>
          </p:cNvSpPr>
          <p:nvPr>
            <p:ph type="body" idx="1"/>
          </p:nvPr>
        </p:nvSpPr>
        <p:spPr>
          <a:xfrm>
            <a:off x="446399" y="601200"/>
            <a:ext cx="8240400" cy="4204800"/>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79" name="Google Shape;79;p58"/>
          <p:cNvSpPr txBox="1">
            <a:spLocks noGrp="1"/>
          </p:cNvSpPr>
          <p:nvPr>
            <p:ph type="body" idx="2"/>
          </p:nvPr>
        </p:nvSpPr>
        <p:spPr>
          <a:xfrm>
            <a:off x="4305617" y="5262295"/>
            <a:ext cx="4265327"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80" name="Google Shape;80;p58"/>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8"/>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8"/>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1pPr>
            <a:lvl2pPr marL="0" lvl="1"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2pPr>
            <a:lvl3pPr marL="0" lvl="2"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3pPr>
            <a:lvl4pPr marL="0" lvl="3"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4pPr>
            <a:lvl5pPr marL="0" lvl="4"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5pPr>
            <a:lvl6pPr marL="0" lvl="5"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6pPr>
            <a:lvl7pPr marL="0" lvl="6"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7pPr>
            <a:lvl8pPr marL="0" lvl="7"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8pPr>
            <a:lvl9pPr marL="0" lvl="8" indent="0" algn="r">
              <a:lnSpc>
                <a:spcPct val="100000"/>
              </a:lnSpc>
              <a:spcBef>
                <a:spcPts val="0"/>
              </a:spcBef>
              <a:spcAft>
                <a:spcPts val="0"/>
              </a:spcAft>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58"/>
          <p:cNvSpPr>
            <a:spLocks noGrp="1"/>
          </p:cNvSpPr>
          <p:nvPr>
            <p:ph type="pic" idx="3"/>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4"/>
        <p:cNvGrpSpPr/>
        <p:nvPr/>
      </p:nvGrpSpPr>
      <p:grpSpPr>
        <a:xfrm>
          <a:off x="0" y="0"/>
          <a:ext cx="0" cy="0"/>
          <a:chOff x="0" y="0"/>
          <a:chExt cx="0" cy="0"/>
        </a:xfrm>
      </p:grpSpPr>
      <p:sp>
        <p:nvSpPr>
          <p:cNvPr id="85" name="Google Shape;85;p59"/>
          <p:cNvSpPr txBox="1">
            <a:spLocks noGrp="1"/>
          </p:cNvSpPr>
          <p:nvPr>
            <p:ph type="title"/>
          </p:nvPr>
        </p:nvSpPr>
        <p:spPr>
          <a:xfrm>
            <a:off x="581192" y="4693389"/>
            <a:ext cx="7989752"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9"/>
          <p:cNvSpPr>
            <a:spLocks noGrp="1"/>
          </p:cNvSpPr>
          <p:nvPr>
            <p:ph type="pic" idx="2"/>
          </p:nvPr>
        </p:nvSpPr>
        <p:spPr>
          <a:xfrm>
            <a:off x="448093" y="599725"/>
            <a:ext cx="8238706" cy="3557252"/>
          </a:xfrm>
          <a:prstGeom prst="rect">
            <a:avLst/>
          </a:prstGeom>
          <a:noFill/>
          <a:ln>
            <a:noFill/>
          </a:ln>
        </p:spPr>
        <p:txBody>
          <a:bodyPr spcFirstLastPara="1" wrap="square" lIns="91425" tIns="45700" rIns="91425" bIns="45700" anchor="t" anchorCtr="0">
            <a:normAutofit/>
          </a:bodyPr>
          <a:lstStyle>
            <a:lvl1pPr marR="0" lvl="0" algn="ctr" rtl="0">
              <a:spcBef>
                <a:spcPts val="32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9pPr>
          </a:lstStyle>
          <a:p>
            <a:endParaRPr/>
          </a:p>
        </p:txBody>
      </p:sp>
      <p:sp>
        <p:nvSpPr>
          <p:cNvPr id="87" name="Google Shape;87;p59"/>
          <p:cNvSpPr txBox="1">
            <a:spLocks noGrp="1"/>
          </p:cNvSpPr>
          <p:nvPr>
            <p:ph type="body" idx="1"/>
          </p:nvPr>
        </p:nvSpPr>
        <p:spPr>
          <a:xfrm>
            <a:off x="581192" y="5260126"/>
            <a:ext cx="7989752"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88" name="Google Shape;88;p59"/>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59"/>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9"/>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59"/>
          <p:cNvSpPr>
            <a:spLocks noGrp="1"/>
          </p:cNvSpPr>
          <p:nvPr>
            <p:ph type="pic" idx="3"/>
          </p:nvPr>
        </p:nvSpPr>
        <p:spPr>
          <a:xfrm>
            <a:off x="251175" y="5681499"/>
            <a:ext cx="762329" cy="914400"/>
          </a:xfrm>
          <a:prstGeom prst="rect">
            <a:avLst/>
          </a:prstGeom>
          <a:noFill/>
          <a:ln>
            <a:noFill/>
          </a:ln>
        </p:spPr>
        <p:txBody>
          <a:bodyPr spcFirstLastPara="1" wrap="square" lIns="91425" tIns="45700" rIns="91425" bIns="45700" anchor="ctr" anchorCtr="0">
            <a:noAutofit/>
          </a:bodyPr>
          <a:lstStyle>
            <a:lvl1pPr marR="0" lvl="0" algn="l" rtl="0">
              <a:spcBef>
                <a:spcPts val="158"/>
              </a:spcBef>
              <a:spcAft>
                <a:spcPts val="0"/>
              </a:spcAft>
              <a:buClr>
                <a:schemeClr val="accent2"/>
              </a:buClr>
              <a:buSzPts val="725"/>
              <a:buFont typeface="Noto Sans Symbols"/>
              <a:buNone/>
              <a:defRPr sz="788" b="0" i="0" u="none" strike="noStrike" cap="none">
                <a:solidFill>
                  <a:srgbClr val="7F7F7F"/>
                </a:solidFill>
                <a:latin typeface="Arial"/>
                <a:ea typeface="Arial"/>
                <a:cs typeface="Arial"/>
                <a:sym typeface="Arial"/>
              </a:defRPr>
            </a:lvl1pPr>
            <a:lvl2pPr marR="0" lvl="1"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R="0" lvl="2"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R="0" lvl="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R="0" lvl="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R="0" lvl="5"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44"/>
          <p:cNvSpPr txBox="1">
            <a:spLocks noGrp="1"/>
          </p:cNvSpPr>
          <p:nvPr>
            <p:ph type="body" idx="1"/>
          </p:nvPr>
        </p:nvSpPr>
        <p:spPr>
          <a:xfrm>
            <a:off x="581192" y="2228003"/>
            <a:ext cx="7989752" cy="3630794"/>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44"/>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44"/>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44"/>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4"/>
          <p:cNvSpPr/>
          <p:nvPr/>
        </p:nvSpPr>
        <p:spPr>
          <a:xfrm>
            <a:off x="448091" y="441325"/>
            <a:ext cx="2719909" cy="10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4"/>
          <p:cNvSpPr/>
          <p:nvPr/>
        </p:nvSpPr>
        <p:spPr>
          <a:xfrm>
            <a:off x="5976001" y="441325"/>
            <a:ext cx="2710800" cy="10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44"/>
          <p:cNvSpPr/>
          <p:nvPr/>
        </p:nvSpPr>
        <p:spPr>
          <a:xfrm>
            <a:off x="3216601" y="441325"/>
            <a:ext cx="2710800" cy="10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p44"/>
          <p:cNvPicPr preferRelativeResize="0"/>
          <p:nvPr/>
        </p:nvPicPr>
        <p:blipFill rotWithShape="1">
          <a:blip r:embed="rId22">
            <a:alphaModFix/>
          </a:blip>
          <a:srcRect/>
          <a:stretch/>
        </p:blipFill>
        <p:spPr>
          <a:xfrm>
            <a:off x="7903598" y="5960313"/>
            <a:ext cx="346365" cy="3481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3" name="Google Shape;183;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4" name="Google Shape;184;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
          <p:cNvSpPr txBox="1">
            <a:spLocks noGrp="1"/>
          </p:cNvSpPr>
          <p:nvPr>
            <p:ph type="ctrTitle"/>
          </p:nvPr>
        </p:nvSpPr>
        <p:spPr>
          <a:xfrm>
            <a:off x="581192" y="990600"/>
            <a:ext cx="7989752" cy="1504844"/>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accent1"/>
              </a:buClr>
              <a:buSzPct val="100000"/>
              <a:buFont typeface="Arial"/>
              <a:buNone/>
            </a:pPr>
            <a:r>
              <a:rPr lang="en-US" b="1" dirty="0"/>
              <a:t>CLIMATE CHANGE TASK FORCE </a:t>
            </a:r>
            <a:br>
              <a:rPr lang="en-US" b="1" dirty="0"/>
            </a:br>
            <a:r>
              <a:rPr lang="en-US" b="1" dirty="0"/>
              <a:t>Meeting 5 (part 1) </a:t>
            </a:r>
            <a:br>
              <a:rPr lang="en-US" b="1" dirty="0"/>
            </a:br>
            <a:r>
              <a:rPr lang="en-US" b="1" dirty="0"/>
              <a:t>January 18-20</a:t>
            </a:r>
            <a:endParaRPr dirty="0"/>
          </a:p>
        </p:txBody>
      </p:sp>
      <p:sp>
        <p:nvSpPr>
          <p:cNvPr id="275" name="Google Shape;275;p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a:t>
            </a:fld>
            <a:endParaRPr/>
          </a:p>
        </p:txBody>
      </p:sp>
      <p:pic>
        <p:nvPicPr>
          <p:cNvPr id="276" name="Google Shape;276;p1"/>
          <p:cNvPicPr preferRelativeResize="0">
            <a:picLocks noGrp="1"/>
          </p:cNvPicPr>
          <p:nvPr>
            <p:ph type="pic" idx="2"/>
          </p:nvPr>
        </p:nvPicPr>
        <p:blipFill rotWithShape="1">
          <a:blip r:embed="rId3">
            <a:alphaModFix/>
          </a:blip>
          <a:srcRect t="14919" b="14919"/>
          <a:stretch/>
        </p:blipFill>
        <p:spPr>
          <a:xfrm>
            <a:off x="251175" y="5681499"/>
            <a:ext cx="762329" cy="914400"/>
          </a:xfrm>
          <a:prstGeom prst="rect">
            <a:avLst/>
          </a:prstGeom>
          <a:noFill/>
          <a:ln>
            <a:noFill/>
          </a:ln>
        </p:spPr>
      </p:pic>
      <p:sp>
        <p:nvSpPr>
          <p:cNvPr id="277" name="Google Shape;277;p1"/>
          <p:cNvSpPr txBox="1">
            <a:spLocks noGrp="1"/>
          </p:cNvSpPr>
          <p:nvPr>
            <p:ph type="subTitle" idx="1"/>
          </p:nvPr>
        </p:nvSpPr>
        <p:spPr>
          <a:xfrm>
            <a:off x="1154112" y="2845489"/>
            <a:ext cx="7989900" cy="357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800"/>
              <a:buFont typeface="Calibri"/>
              <a:buNone/>
            </a:pPr>
            <a:r>
              <a:rPr lang="en-US" sz="2800" b="0" i="0" u="none" strike="noStrike" cap="none" dirty="0">
                <a:solidFill>
                  <a:schemeClr val="lt1"/>
                </a:solidFill>
                <a:latin typeface="Calibri"/>
                <a:ea typeface="Calibri"/>
                <a:cs typeface="Calibri"/>
                <a:sym typeface="Calibri"/>
              </a:rPr>
              <a:t>CCTF Members:</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Co-chair: Diana Stram (NPMFC): diana.stram</a:t>
            </a:r>
            <a:r>
              <a:rPr lang="en-US" sz="1800" cap="none" dirty="0">
                <a:solidFill>
                  <a:schemeClr val="lt1"/>
                </a:solidFill>
                <a:latin typeface="Calibri"/>
                <a:ea typeface="Calibri"/>
                <a:cs typeface="Calibri"/>
                <a:sym typeface="Calibri"/>
              </a:rPr>
              <a:t>@noaa.gov</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Co-chair: Kirstin </a:t>
            </a:r>
            <a:r>
              <a:rPr lang="en-US" sz="1800" b="0" i="0" u="none" strike="noStrike" cap="none" dirty="0" err="1">
                <a:solidFill>
                  <a:schemeClr val="lt1"/>
                </a:solidFill>
                <a:latin typeface="Calibri"/>
                <a:ea typeface="Calibri"/>
                <a:cs typeface="Calibri"/>
                <a:sym typeface="Calibri"/>
              </a:rPr>
              <a:t>Holsman</a:t>
            </a:r>
            <a:r>
              <a:rPr lang="en-US" sz="1800" b="0" i="0" u="none" strike="noStrike" cap="none" dirty="0">
                <a:solidFill>
                  <a:schemeClr val="lt1"/>
                </a:solidFill>
                <a:latin typeface="Calibri"/>
                <a:ea typeface="Calibri"/>
                <a:cs typeface="Calibri"/>
                <a:sym typeface="Calibri"/>
              </a:rPr>
              <a:t> (NMFS- AFSC) : kirstin.holsman@noaa.gov</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Lauren Divine (Aleut Community of Saint Paul Island)</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Scott Goodman (Natural Resources Consultants/BS Fisheries Res. Foundation) </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Jason Gasper(NMFS-Regional Office) </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Mike </a:t>
            </a:r>
            <a:r>
              <a:rPr lang="en-US" sz="1800" b="0" i="0" u="none" strike="noStrike" cap="none" dirty="0" err="1">
                <a:solidFill>
                  <a:schemeClr val="lt1"/>
                </a:solidFill>
                <a:latin typeface="Calibri"/>
                <a:ea typeface="Calibri"/>
                <a:cs typeface="Calibri"/>
                <a:sym typeface="Calibri"/>
              </a:rPr>
              <a:t>LeVine</a:t>
            </a:r>
            <a:r>
              <a:rPr lang="en-US" sz="1800" b="0" i="0" u="none" strike="noStrike" cap="none" dirty="0">
                <a:solidFill>
                  <a:schemeClr val="lt1"/>
                </a:solidFill>
                <a:latin typeface="Calibri"/>
                <a:ea typeface="Calibri"/>
                <a:cs typeface="Calibri"/>
                <a:sym typeface="Calibri"/>
              </a:rPr>
              <a:t> (Ocean Conservancy)</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Steve Martell (</a:t>
            </a:r>
            <a:r>
              <a:rPr lang="en-US" sz="1800" b="0" i="0" u="none" strike="noStrike" cap="none" dirty="0" err="1">
                <a:solidFill>
                  <a:schemeClr val="lt1"/>
                </a:solidFill>
                <a:latin typeface="Calibri"/>
                <a:ea typeface="Calibri"/>
                <a:cs typeface="Calibri"/>
                <a:sym typeface="Calibri"/>
              </a:rPr>
              <a:t>SeaState</a:t>
            </a:r>
            <a:r>
              <a:rPr lang="en-US" sz="1800" b="0" i="0" u="none" strike="noStrike" cap="none" dirty="0">
                <a:solidFill>
                  <a:schemeClr val="lt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Brenden Raymond-</a:t>
            </a:r>
            <a:r>
              <a:rPr lang="en-US" sz="1800" b="0" i="0" u="none" strike="noStrike" cap="none" dirty="0" err="1">
                <a:solidFill>
                  <a:schemeClr val="lt1"/>
                </a:solidFill>
                <a:latin typeface="Calibri"/>
                <a:ea typeface="Calibri"/>
                <a:cs typeface="Calibri"/>
                <a:sym typeface="Calibri"/>
              </a:rPr>
              <a:t>Yakoubian</a:t>
            </a:r>
            <a:r>
              <a:rPr lang="en-US" sz="1800" b="0" i="0" u="none" strike="noStrike" cap="none" dirty="0">
                <a:solidFill>
                  <a:schemeClr val="lt1"/>
                </a:solidFill>
                <a:latin typeface="Calibri"/>
                <a:ea typeface="Calibri"/>
                <a:cs typeface="Calibri"/>
                <a:sym typeface="Calibri"/>
              </a:rPr>
              <a:t> (Sandhill Culture Craft) </a:t>
            </a:r>
            <a:endParaRPr dirty="0"/>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Jeremy Sterling (AFSC Marine Mammal Lab)</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Todd Loomis (Ocean Peace, Inc.)</a:t>
            </a:r>
            <a:endParaRPr sz="1800" dirty="0">
              <a:solidFill>
                <a:schemeClr val="lt1"/>
              </a:solidFill>
              <a:latin typeface="Calibri"/>
              <a:ea typeface="Calibri"/>
              <a:cs typeface="Calibri"/>
              <a:sym typeface="Calibri"/>
            </a:endParaRPr>
          </a:p>
        </p:txBody>
      </p:sp>
      <p:pic>
        <p:nvPicPr>
          <p:cNvPr id="278" name="Google Shape;278;p1"/>
          <p:cNvPicPr preferRelativeResize="0"/>
          <p:nvPr/>
        </p:nvPicPr>
        <p:blipFill rotWithShape="1">
          <a:blip r:embed="rId4">
            <a:alphaModFix/>
          </a:blip>
          <a:srcRect/>
          <a:stretch/>
        </p:blipFill>
        <p:spPr>
          <a:xfrm>
            <a:off x="7903493" y="5658830"/>
            <a:ext cx="963842" cy="937069"/>
          </a:xfrm>
          <a:prstGeom prst="rect">
            <a:avLst/>
          </a:prstGeom>
          <a:noFill/>
          <a:ln>
            <a:noFill/>
          </a:ln>
        </p:spPr>
      </p:pic>
      <p:sp>
        <p:nvSpPr>
          <p:cNvPr id="279" name="Google Shape;279;p1"/>
          <p:cNvSpPr txBox="1"/>
          <p:nvPr/>
        </p:nvSpPr>
        <p:spPr>
          <a:xfrm>
            <a:off x="7691023" y="640555"/>
            <a:ext cx="122300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January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18FD-A55C-4697-BBEE-FBC5D96B06C7}"/>
              </a:ext>
            </a:extLst>
          </p:cNvPr>
          <p:cNvSpPr>
            <a:spLocks noGrp="1"/>
          </p:cNvSpPr>
          <p:nvPr>
            <p:ph type="title"/>
          </p:nvPr>
        </p:nvSpPr>
        <p:spPr/>
        <p:txBody>
          <a:bodyPr/>
          <a:lstStyle/>
          <a:p>
            <a:r>
              <a:rPr lang="en-US" dirty="0">
                <a:solidFill>
                  <a:schemeClr val="tx1"/>
                </a:solidFill>
              </a:rPr>
              <a:t>Day 1</a:t>
            </a:r>
          </a:p>
        </p:txBody>
      </p:sp>
      <p:sp>
        <p:nvSpPr>
          <p:cNvPr id="4" name="Slide Number Placeholder 3">
            <a:extLst>
              <a:ext uri="{FF2B5EF4-FFF2-40B4-BE49-F238E27FC236}">
                <a16:creationId xmlns:a16="http://schemas.microsoft.com/office/drawing/2014/main" id="{97780D91-342A-4818-BF40-E2DC975BBE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6" name="Picture 5">
            <a:extLst>
              <a:ext uri="{FF2B5EF4-FFF2-40B4-BE49-F238E27FC236}">
                <a16:creationId xmlns:a16="http://schemas.microsoft.com/office/drawing/2014/main" id="{7EE771E9-56E2-4DCD-A975-4D732E6AD324}"/>
              </a:ext>
            </a:extLst>
          </p:cNvPr>
          <p:cNvPicPr>
            <a:picLocks noChangeAspect="1"/>
          </p:cNvPicPr>
          <p:nvPr/>
        </p:nvPicPr>
        <p:blipFill>
          <a:blip r:embed="rId2"/>
          <a:stretch>
            <a:fillRect/>
          </a:stretch>
        </p:blipFill>
        <p:spPr>
          <a:xfrm>
            <a:off x="576262" y="1671637"/>
            <a:ext cx="7991475" cy="3514725"/>
          </a:xfrm>
          <a:prstGeom prst="rect">
            <a:avLst/>
          </a:prstGeom>
        </p:spPr>
      </p:pic>
    </p:spTree>
    <p:extLst>
      <p:ext uri="{BB962C8B-B14F-4D97-AF65-F5344CB8AC3E}">
        <p14:creationId xmlns:p14="http://schemas.microsoft.com/office/powerpoint/2010/main" val="91046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344"/>
        <p:cNvGrpSpPr/>
        <p:nvPr/>
      </p:nvGrpSpPr>
      <p:grpSpPr>
        <a:xfrm>
          <a:off x="0" y="0"/>
          <a:ext cx="0" cy="0"/>
          <a:chOff x="0" y="0"/>
          <a:chExt cx="0" cy="0"/>
        </a:xfrm>
      </p:grpSpPr>
      <p:sp>
        <p:nvSpPr>
          <p:cNvPr id="345" name="Google Shape;345;gdca689abcd_0_14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46" name="Google Shape;346;gdca689abcd_0_145"/>
          <p:cNvPicPr preferRelativeResize="0"/>
          <p:nvPr/>
        </p:nvPicPr>
        <p:blipFill>
          <a:blip r:embed="rId3">
            <a:alphaModFix/>
          </a:blip>
          <a:stretch>
            <a:fillRect/>
          </a:stretch>
        </p:blipFill>
        <p:spPr>
          <a:xfrm>
            <a:off x="152400" y="1091875"/>
            <a:ext cx="8839204" cy="46742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50"/>
        <p:cNvGrpSpPr/>
        <p:nvPr/>
      </p:nvGrpSpPr>
      <p:grpSpPr>
        <a:xfrm>
          <a:off x="0" y="0"/>
          <a:ext cx="0" cy="0"/>
          <a:chOff x="0" y="0"/>
          <a:chExt cx="0" cy="0"/>
        </a:xfrm>
      </p:grpSpPr>
      <p:pic>
        <p:nvPicPr>
          <p:cNvPr id="351" name="Google Shape;351;gdca689abcd_0_152"/>
          <p:cNvPicPr preferRelativeResize="0"/>
          <p:nvPr/>
        </p:nvPicPr>
        <p:blipFill>
          <a:blip r:embed="rId3">
            <a:alphaModFix/>
          </a:blip>
          <a:stretch>
            <a:fillRect/>
          </a:stretch>
        </p:blipFill>
        <p:spPr>
          <a:xfrm>
            <a:off x="0" y="1134070"/>
            <a:ext cx="9144003" cy="4589861"/>
          </a:xfrm>
          <a:prstGeom prst="rect">
            <a:avLst/>
          </a:prstGeom>
          <a:noFill/>
          <a:ln>
            <a:noFill/>
          </a:ln>
        </p:spPr>
      </p:pic>
      <p:sp>
        <p:nvSpPr>
          <p:cNvPr id="352" name="Google Shape;352;gdca689abcd_0_152"/>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356"/>
        <p:cNvGrpSpPr/>
        <p:nvPr/>
      </p:nvGrpSpPr>
      <p:grpSpPr>
        <a:xfrm>
          <a:off x="0" y="0"/>
          <a:ext cx="0" cy="0"/>
          <a:chOff x="0" y="0"/>
          <a:chExt cx="0" cy="0"/>
        </a:xfrm>
      </p:grpSpPr>
      <p:pic>
        <p:nvPicPr>
          <p:cNvPr id="357" name="Google Shape;357;gdca689abcd_0_158"/>
          <p:cNvPicPr preferRelativeResize="0"/>
          <p:nvPr/>
        </p:nvPicPr>
        <p:blipFill>
          <a:blip r:embed="rId3">
            <a:alphaModFix/>
          </a:blip>
          <a:stretch>
            <a:fillRect/>
          </a:stretch>
        </p:blipFill>
        <p:spPr>
          <a:xfrm>
            <a:off x="0" y="1129605"/>
            <a:ext cx="9144003" cy="4598790"/>
          </a:xfrm>
          <a:prstGeom prst="rect">
            <a:avLst/>
          </a:prstGeom>
          <a:noFill/>
          <a:ln>
            <a:noFill/>
          </a:ln>
        </p:spPr>
      </p:pic>
      <p:sp>
        <p:nvSpPr>
          <p:cNvPr id="358" name="Google Shape;358;gdca689abcd_0_158"/>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
          <p:cNvSpPr/>
          <p:nvPr/>
        </p:nvSpPr>
        <p:spPr>
          <a:xfrm>
            <a:off x="1102660" y="1274109"/>
            <a:ext cx="7100047" cy="1708160"/>
          </a:xfrm>
          <a:prstGeom prst="rect">
            <a:avLst/>
          </a:prstGeom>
          <a:solidFill>
            <a:srgbClr val="76A1B5">
              <a:alpha val="38823"/>
            </a:srgbClr>
          </a:solidFill>
          <a:ln>
            <a:noFill/>
          </a:ln>
        </p:spPr>
        <p:txBody>
          <a:bodyPr spcFirstLastPara="1" wrap="square" lIns="205725" tIns="205725" rIns="342900" bIns="205725" anchor="t" anchorCtr="0">
            <a:spAutoFit/>
          </a:bodyPr>
          <a:lstStyle/>
          <a:p>
            <a:pPr marL="457200" marR="0" lvl="1" indent="0" algn="l" rtl="0">
              <a:lnSpc>
                <a:spcPct val="100000"/>
              </a:lnSpc>
              <a:spcBef>
                <a:spcPts val="0"/>
              </a:spcBef>
              <a:spcAft>
                <a:spcPts val="0"/>
              </a:spcAft>
              <a:buClr>
                <a:srgbClr val="434343"/>
              </a:buClr>
              <a:buSzPts val="2100"/>
              <a:buFont typeface="Arial"/>
              <a:buNone/>
            </a:pPr>
            <a:r>
              <a:rPr lang="en-US" sz="2100" b="1" i="0" u="none" strike="noStrike" cap="none">
                <a:solidFill>
                  <a:srgbClr val="434343"/>
                </a:solidFill>
                <a:latin typeface="Calibri"/>
                <a:ea typeface="Calibri"/>
                <a:cs typeface="Calibri"/>
                <a:sym typeface="Calibri"/>
              </a:rPr>
              <a:t>The goal of the Climate Change Module is to facilitate the Council’s work towards climate-ready fisheries management that helps ensure both short- and long-term resilience for the Bering Sea.</a:t>
            </a:r>
            <a:r>
              <a:rPr lang="en-US" sz="2100" b="1" i="0" u="none" strike="noStrike" cap="none">
                <a:solidFill>
                  <a:srgbClr val="000000"/>
                </a:solidFill>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
          <p:cNvSpPr txBox="1">
            <a:spLocks noGrp="1"/>
          </p:cNvSpPr>
          <p:nvPr>
            <p:ph type="title"/>
          </p:nvPr>
        </p:nvSpPr>
        <p:spPr>
          <a:xfrm>
            <a:off x="581192" y="687474"/>
            <a:ext cx="7579582" cy="63004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Arial"/>
              <a:buNone/>
            </a:pPr>
            <a:r>
              <a:rPr lang="en-US"/>
              <a:t>CCTF MEETINGS TO DATE</a:t>
            </a:r>
            <a:endParaRPr/>
          </a:p>
        </p:txBody>
      </p:sp>
      <p:sp>
        <p:nvSpPr>
          <p:cNvPr id="285" name="Google Shape;285;p2"/>
          <p:cNvSpPr txBox="1">
            <a:spLocks noGrp="1"/>
          </p:cNvSpPr>
          <p:nvPr>
            <p:ph type="body" idx="1"/>
          </p:nvPr>
        </p:nvSpPr>
        <p:spPr>
          <a:xfrm>
            <a:off x="581192" y="1616271"/>
            <a:ext cx="7989752" cy="4335539"/>
          </a:xfrm>
          <a:prstGeom prst="rect">
            <a:avLst/>
          </a:prstGeom>
          <a:noFill/>
          <a:ln>
            <a:noFill/>
          </a:ln>
        </p:spPr>
        <p:txBody>
          <a:bodyPr spcFirstLastPara="1" wrap="square" lIns="91425" tIns="45700" rIns="91425" bIns="45700" anchor="ctr" anchorCtr="0">
            <a:normAutofit fontScale="92500"/>
          </a:bodyPr>
          <a:lstStyle/>
          <a:p>
            <a:pPr marL="0" lvl="0" indent="0" algn="l" rtl="0">
              <a:spcBef>
                <a:spcPts val="0"/>
              </a:spcBef>
              <a:spcAft>
                <a:spcPts val="0"/>
              </a:spcAft>
              <a:buNone/>
            </a:pPr>
            <a:endParaRPr dirty="0"/>
          </a:p>
          <a:p>
            <a:pPr marL="630000" lvl="1" indent="-306000" algn="l" rtl="0">
              <a:spcBef>
                <a:spcPts val="1080"/>
              </a:spcBef>
              <a:spcAft>
                <a:spcPts val="0"/>
              </a:spcAft>
              <a:buSzPts val="2208"/>
              <a:buChar char="◼"/>
            </a:pPr>
            <a:r>
              <a:rPr lang="en-US" sz="2400" dirty="0"/>
              <a:t>January 2020:  spin up meeting and update to Council bodies (Ecosystem Committee, SSC/AP/Council)</a:t>
            </a:r>
            <a:endParaRPr dirty="0"/>
          </a:p>
          <a:p>
            <a:pPr marL="630000" lvl="1" indent="-306000" algn="l" rtl="0">
              <a:spcBef>
                <a:spcPts val="1080"/>
              </a:spcBef>
              <a:spcAft>
                <a:spcPts val="0"/>
              </a:spcAft>
              <a:buSzPts val="2208"/>
              <a:buChar char="◼"/>
            </a:pPr>
            <a:r>
              <a:rPr lang="en-US" sz="2400" dirty="0"/>
              <a:t>February 2020 CCTF meeting 2: </a:t>
            </a:r>
            <a:endParaRPr dirty="0"/>
          </a:p>
          <a:p>
            <a:pPr marL="900000" lvl="2" indent="-270000" algn="l" rtl="0">
              <a:spcBef>
                <a:spcPts val="1000"/>
              </a:spcBef>
              <a:spcAft>
                <a:spcPts val="0"/>
              </a:spcAft>
              <a:buSzPts val="1840"/>
              <a:buChar char="◼"/>
            </a:pPr>
            <a:r>
              <a:rPr lang="en-US" sz="2000" dirty="0"/>
              <a:t>Initial development of framework and proposed process</a:t>
            </a:r>
            <a:endParaRPr dirty="0"/>
          </a:p>
          <a:p>
            <a:pPr marL="900000" lvl="2" indent="-270000" algn="l" rtl="0">
              <a:spcBef>
                <a:spcPts val="1000"/>
              </a:spcBef>
              <a:spcAft>
                <a:spcPts val="0"/>
              </a:spcAft>
              <a:buSzPts val="1840"/>
              <a:buChar char="◼"/>
            </a:pPr>
            <a:r>
              <a:rPr lang="en-US" sz="2000" dirty="0"/>
              <a:t>Initial draft of work plan</a:t>
            </a:r>
            <a:endParaRPr dirty="0"/>
          </a:p>
          <a:p>
            <a:pPr marL="900000" lvl="2" indent="-270000" algn="l" rtl="0">
              <a:spcBef>
                <a:spcPts val="1000"/>
              </a:spcBef>
              <a:spcAft>
                <a:spcPts val="0"/>
              </a:spcAft>
              <a:buSzPts val="1840"/>
              <a:buChar char="◼"/>
            </a:pPr>
            <a:r>
              <a:rPr lang="en-US" sz="2000" dirty="0"/>
              <a:t>Update to FEP (March meeting)</a:t>
            </a:r>
            <a:endParaRPr dirty="0"/>
          </a:p>
          <a:p>
            <a:pPr marL="630000" lvl="1" indent="-306000" algn="l" rtl="0">
              <a:spcBef>
                <a:spcPts val="1080"/>
              </a:spcBef>
              <a:spcAft>
                <a:spcPts val="0"/>
              </a:spcAft>
              <a:buSzPts val="2208"/>
              <a:buChar char="◼"/>
            </a:pPr>
            <a:r>
              <a:rPr lang="en-US" sz="2400" dirty="0"/>
              <a:t>December 2020 CCTF meeting 3</a:t>
            </a:r>
            <a:endParaRPr sz="2400" dirty="0"/>
          </a:p>
          <a:p>
            <a:pPr marL="630000" lvl="1" indent="-318192" algn="l" rtl="0">
              <a:spcBef>
                <a:spcPts val="1080"/>
              </a:spcBef>
              <a:spcAft>
                <a:spcPts val="0"/>
              </a:spcAft>
              <a:buSzPts val="2400"/>
              <a:buChar char="◼"/>
            </a:pPr>
            <a:r>
              <a:rPr lang="en-US" sz="2400" dirty="0"/>
              <a:t>May 2021 CCTF meeting 4</a:t>
            </a:r>
          </a:p>
          <a:p>
            <a:pPr marL="1087200" lvl="2" indent="-318192">
              <a:spcBef>
                <a:spcPts val="1080"/>
              </a:spcBef>
              <a:buSzPts val="2400"/>
            </a:pPr>
            <a:r>
              <a:rPr lang="en-US" sz="2200" b="1" dirty="0">
                <a:solidFill>
                  <a:srgbClr val="FF0000"/>
                </a:solidFill>
              </a:rPr>
              <a:t>Work plan approved</a:t>
            </a:r>
            <a:endParaRPr sz="2200" b="1" dirty="0">
              <a:solidFill>
                <a:srgbClr val="FF0000"/>
              </a:solidFill>
            </a:endParaRPr>
          </a:p>
        </p:txBody>
      </p:sp>
      <p:sp>
        <p:nvSpPr>
          <p:cNvPr id="286" name="Google Shape;286;p2"/>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dca689abcd_0_1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accent2"/>
                </a:solidFill>
              </a:rPr>
              <a:t>CCTF Meeting 4 recap</a:t>
            </a:r>
            <a:endParaRPr dirty="0">
              <a:solidFill>
                <a:schemeClr val="accent2"/>
              </a:solidFill>
            </a:endParaRPr>
          </a:p>
        </p:txBody>
      </p:sp>
      <p:sp>
        <p:nvSpPr>
          <p:cNvPr id="306" name="Google Shape;306;gdca689abcd_0_10"/>
          <p:cNvSpPr txBox="1">
            <a:spLocks noGrp="1"/>
          </p:cNvSpPr>
          <p:nvPr>
            <p:ph type="body" idx="1"/>
          </p:nvPr>
        </p:nvSpPr>
        <p:spPr>
          <a:xfrm>
            <a:off x="551925" y="1122225"/>
            <a:ext cx="7886700" cy="39900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600"/>
              </a:spcBef>
              <a:spcAft>
                <a:spcPts val="0"/>
              </a:spcAft>
              <a:buNone/>
            </a:pPr>
            <a:endParaRPr sz="1400" dirty="0"/>
          </a:p>
          <a:p>
            <a:pPr marL="228600" lvl="0" indent="-203200" algn="l" rtl="0">
              <a:lnSpc>
                <a:spcPct val="100000"/>
              </a:lnSpc>
              <a:spcBef>
                <a:spcPts val="600"/>
              </a:spcBef>
              <a:spcAft>
                <a:spcPts val="0"/>
              </a:spcAft>
              <a:buSzPts val="1400"/>
              <a:buChar char="➔"/>
            </a:pPr>
            <a:r>
              <a:rPr lang="en-US" sz="1400" dirty="0"/>
              <a:t>Workplan finalized, all further revisions will go through linked ‘live’ deliverables document</a:t>
            </a:r>
            <a:endParaRPr sz="1400" dirty="0"/>
          </a:p>
          <a:p>
            <a:pPr marL="228600" lvl="0" indent="-203200" algn="l" rtl="0">
              <a:lnSpc>
                <a:spcPct val="100000"/>
              </a:lnSpc>
              <a:spcBef>
                <a:spcPts val="600"/>
              </a:spcBef>
              <a:spcAft>
                <a:spcPts val="0"/>
              </a:spcAft>
              <a:buSzPts val="1400"/>
              <a:buChar char="➔"/>
            </a:pPr>
            <a:r>
              <a:rPr lang="en-US" sz="1400" dirty="0"/>
              <a:t>“live” glossary of terms added</a:t>
            </a:r>
            <a:endParaRPr sz="1400" dirty="0"/>
          </a:p>
          <a:p>
            <a:pPr marL="228600" lvl="0" indent="-203200" algn="l" rtl="0">
              <a:lnSpc>
                <a:spcPct val="100000"/>
              </a:lnSpc>
              <a:spcBef>
                <a:spcPts val="600"/>
              </a:spcBef>
              <a:spcAft>
                <a:spcPts val="0"/>
              </a:spcAft>
              <a:buSzPts val="1400"/>
              <a:buChar char="➔"/>
            </a:pPr>
            <a:r>
              <a:rPr lang="en-US" sz="1400" dirty="0"/>
              <a:t>plain language added to overview section</a:t>
            </a:r>
            <a:endParaRPr sz="1400" dirty="0"/>
          </a:p>
          <a:p>
            <a:pPr marL="228600" lvl="0" indent="-203200" algn="l" rtl="0">
              <a:lnSpc>
                <a:spcPct val="100000"/>
              </a:lnSpc>
              <a:spcBef>
                <a:spcPts val="600"/>
              </a:spcBef>
              <a:spcAft>
                <a:spcPts val="0"/>
              </a:spcAft>
              <a:buSzPts val="1400"/>
              <a:buChar char="➔"/>
            </a:pPr>
            <a:r>
              <a:rPr lang="en-US" sz="1400" dirty="0"/>
              <a:t>Identified activities for now through 2021</a:t>
            </a:r>
            <a:endParaRPr sz="1400" dirty="0"/>
          </a:p>
          <a:p>
            <a:pPr marL="685800" lvl="1" indent="-203200" algn="l" rtl="0">
              <a:lnSpc>
                <a:spcPct val="100000"/>
              </a:lnSpc>
              <a:spcBef>
                <a:spcPts val="600"/>
              </a:spcBef>
              <a:spcAft>
                <a:spcPts val="0"/>
              </a:spcAft>
              <a:buSzPts val="1400"/>
              <a:buChar char="◆"/>
            </a:pPr>
            <a:r>
              <a:rPr lang="en-US" sz="1200" dirty="0"/>
              <a:t>Update table 1 (annual exercise)</a:t>
            </a:r>
            <a:endParaRPr sz="1200" dirty="0"/>
          </a:p>
          <a:p>
            <a:pPr marL="685800" lvl="1" indent="-203200" algn="l" rtl="0">
              <a:lnSpc>
                <a:spcPct val="100000"/>
              </a:lnSpc>
              <a:spcBef>
                <a:spcPts val="0"/>
              </a:spcBef>
              <a:spcAft>
                <a:spcPts val="0"/>
              </a:spcAft>
              <a:buSzPts val="1400"/>
              <a:buChar char="◆"/>
            </a:pPr>
            <a:r>
              <a:rPr lang="en-US" sz="1200" dirty="0"/>
              <a:t>FEP Climate Indicators short list</a:t>
            </a:r>
            <a:endParaRPr sz="1200" dirty="0"/>
          </a:p>
          <a:p>
            <a:pPr marL="685800" lvl="1" indent="-203200" algn="l" rtl="0">
              <a:lnSpc>
                <a:spcPct val="100000"/>
              </a:lnSpc>
              <a:spcBef>
                <a:spcPts val="0"/>
              </a:spcBef>
              <a:spcAft>
                <a:spcPts val="0"/>
              </a:spcAft>
              <a:buSzPts val="1400"/>
              <a:buChar char="◆"/>
            </a:pPr>
            <a:r>
              <a:rPr lang="en-US" sz="1200" dirty="0"/>
              <a:t>Synthesis of current climate readiness</a:t>
            </a:r>
            <a:endParaRPr sz="1200" dirty="0"/>
          </a:p>
          <a:p>
            <a:pPr marL="685800" lvl="1" indent="-203200" algn="l" rtl="0">
              <a:lnSpc>
                <a:spcPct val="100000"/>
              </a:lnSpc>
              <a:spcBef>
                <a:spcPts val="0"/>
              </a:spcBef>
              <a:spcAft>
                <a:spcPts val="0"/>
              </a:spcAft>
              <a:buSzPts val="1400"/>
              <a:buChar char="◆"/>
            </a:pPr>
            <a:r>
              <a:rPr lang="en-US" sz="1200" dirty="0"/>
              <a:t>Outline of Climate change report</a:t>
            </a:r>
            <a:endParaRPr sz="1200" dirty="0"/>
          </a:p>
          <a:p>
            <a:pPr marL="685800" lvl="0" indent="0" algn="l" rtl="0">
              <a:lnSpc>
                <a:spcPct val="100000"/>
              </a:lnSpc>
              <a:spcBef>
                <a:spcPts val="0"/>
              </a:spcBef>
              <a:spcAft>
                <a:spcPts val="0"/>
              </a:spcAft>
              <a:buNone/>
            </a:pPr>
            <a:endParaRPr sz="1400" dirty="0"/>
          </a:p>
        </p:txBody>
      </p:sp>
      <p:pic>
        <p:nvPicPr>
          <p:cNvPr id="307" name="Google Shape;307;gdca689abcd_0_10"/>
          <p:cNvPicPr preferRelativeResize="0"/>
          <p:nvPr/>
        </p:nvPicPr>
        <p:blipFill>
          <a:blip r:embed="rId3">
            <a:alphaModFix/>
          </a:blip>
          <a:stretch>
            <a:fillRect/>
          </a:stretch>
        </p:blipFill>
        <p:spPr>
          <a:xfrm>
            <a:off x="1055100" y="3586450"/>
            <a:ext cx="5719799" cy="3087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2FC4-E35F-46BB-8AF5-5F942C41DD6F}"/>
              </a:ext>
            </a:extLst>
          </p:cNvPr>
          <p:cNvSpPr>
            <a:spLocks noGrp="1"/>
          </p:cNvSpPr>
          <p:nvPr>
            <p:ph type="title"/>
          </p:nvPr>
        </p:nvSpPr>
        <p:spPr/>
        <p:txBody>
          <a:bodyPr/>
          <a:lstStyle/>
          <a:p>
            <a:r>
              <a:rPr lang="en-US" dirty="0"/>
              <a:t>Timeline</a:t>
            </a:r>
          </a:p>
        </p:txBody>
      </p:sp>
      <p:sp>
        <p:nvSpPr>
          <p:cNvPr id="3" name="Text Placeholder 2">
            <a:extLst>
              <a:ext uri="{FF2B5EF4-FFF2-40B4-BE49-F238E27FC236}">
                <a16:creationId xmlns:a16="http://schemas.microsoft.com/office/drawing/2014/main" id="{149C4742-C57C-462C-8467-36F149FDB994}"/>
              </a:ext>
            </a:extLst>
          </p:cNvPr>
          <p:cNvSpPr>
            <a:spLocks noGrp="1"/>
          </p:cNvSpPr>
          <p:nvPr>
            <p:ph type="body" idx="1"/>
          </p:nvPr>
        </p:nvSpPr>
        <p:spPr/>
        <p:txBody>
          <a:bodyPr/>
          <a:lstStyle/>
          <a:p>
            <a:r>
              <a:rPr lang="en-US" dirty="0"/>
              <a:t>CCTF will continue work through 2025</a:t>
            </a:r>
          </a:p>
          <a:p>
            <a:r>
              <a:rPr lang="en-US" dirty="0"/>
              <a:t>Meetings in Winter 2022 (January 18-20 and March (TBD?)) work sessions): </a:t>
            </a:r>
          </a:p>
          <a:p>
            <a:pPr lvl="1"/>
            <a:r>
              <a:rPr lang="en-US" dirty="0"/>
              <a:t>move forward with Climate Readiness synthesis</a:t>
            </a:r>
          </a:p>
          <a:p>
            <a:pPr lvl="1"/>
            <a:r>
              <a:rPr lang="en-US" dirty="0"/>
              <a:t>draft of the Climate Briefing Report to present for feedback to FEP and SSC/AP/Council in March/April</a:t>
            </a:r>
          </a:p>
          <a:p>
            <a:pPr lvl="2"/>
            <a:r>
              <a:rPr lang="en-US" dirty="0"/>
              <a:t>Case study for report on snow crab</a:t>
            </a:r>
          </a:p>
          <a:p>
            <a:pPr lvl="1"/>
            <a:r>
              <a:rPr lang="en-US" dirty="0"/>
              <a:t>Continued work on indicators</a:t>
            </a:r>
          </a:p>
          <a:p>
            <a:r>
              <a:rPr lang="en-US" dirty="0"/>
              <a:t>Discuss schedule of 2022-23 meetings</a:t>
            </a:r>
          </a:p>
          <a:p>
            <a:pPr lvl="1"/>
            <a:r>
              <a:rPr lang="en-US" dirty="0"/>
              <a:t>Previously identified 2-3 meetings per year and two Council meeting updates</a:t>
            </a:r>
          </a:p>
          <a:p>
            <a:pPr lvl="2"/>
            <a:r>
              <a:rPr lang="en-US" dirty="0"/>
              <a:t>April update in conjunction with FEP</a:t>
            </a:r>
          </a:p>
        </p:txBody>
      </p:sp>
      <p:sp>
        <p:nvSpPr>
          <p:cNvPr id="4" name="Slide Number Placeholder 3">
            <a:extLst>
              <a:ext uri="{FF2B5EF4-FFF2-40B4-BE49-F238E27FC236}">
                <a16:creationId xmlns:a16="http://schemas.microsoft.com/office/drawing/2014/main" id="{CDF9D571-3BCF-46CC-BE42-D4D4CCB7EC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5" name="Picture Placeholder 4">
            <a:extLst>
              <a:ext uri="{FF2B5EF4-FFF2-40B4-BE49-F238E27FC236}">
                <a16:creationId xmlns:a16="http://schemas.microsoft.com/office/drawing/2014/main" id="{21052E64-73AD-4993-AE13-94AA9D7A6E9B}"/>
              </a:ext>
            </a:extLst>
          </p:cNvPr>
          <p:cNvSpPr>
            <a:spLocks noGrp="1"/>
          </p:cNvSpPr>
          <p:nvPr>
            <p:ph type="pic" idx="2"/>
          </p:nvPr>
        </p:nvSpPr>
        <p:spPr/>
      </p:sp>
    </p:spTree>
    <p:extLst>
      <p:ext uri="{BB962C8B-B14F-4D97-AF65-F5344CB8AC3E}">
        <p14:creationId xmlns:p14="http://schemas.microsoft.com/office/powerpoint/2010/main" val="234738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dca689abcd_0_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Overall CCTF objectives</a:t>
            </a:r>
            <a:endParaRPr/>
          </a:p>
        </p:txBody>
      </p:sp>
      <p:sp>
        <p:nvSpPr>
          <p:cNvPr id="319" name="Google Shape;319;gdca689abcd_0_0"/>
          <p:cNvSpPr/>
          <p:nvPr/>
        </p:nvSpPr>
        <p:spPr>
          <a:xfrm>
            <a:off x="353397" y="3209825"/>
            <a:ext cx="7543800" cy="2988900"/>
          </a:xfrm>
          <a:prstGeom prst="rect">
            <a:avLst/>
          </a:prstGeom>
          <a:noFill/>
          <a:ln>
            <a:noFill/>
          </a:ln>
        </p:spPr>
        <p:txBody>
          <a:bodyPr spcFirstLastPara="1" wrap="square" lIns="91425" tIns="45700" rIns="91425" bIns="45700" anchor="t" anchorCtr="0">
            <a:noAutofit/>
          </a:bodyPr>
          <a:lstStyle/>
          <a:p>
            <a:pPr marL="457200" lvl="0" indent="-412750" algn="l" rtl="0">
              <a:spcBef>
                <a:spcPts val="0"/>
              </a:spcBef>
              <a:spcAft>
                <a:spcPts val="0"/>
              </a:spcAft>
              <a:buClr>
                <a:schemeClr val="dk1"/>
              </a:buClr>
              <a:buSzPts val="2900"/>
              <a:buChar char="•"/>
            </a:pPr>
            <a:r>
              <a:rPr lang="en-US" sz="1600" b="1" dirty="0">
                <a:solidFill>
                  <a:schemeClr val="dk1"/>
                </a:solidFill>
                <a:latin typeface="Times New Roman"/>
                <a:ea typeface="Times New Roman"/>
                <a:cs typeface="Times New Roman"/>
                <a:sym typeface="Times New Roman"/>
              </a:rPr>
              <a:t>Objective 1. Collate: </a:t>
            </a:r>
            <a:endParaRPr sz="1600" b="1"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r>
              <a:rPr lang="en-US" sz="1600" i="1" dirty="0">
                <a:solidFill>
                  <a:schemeClr val="dk1"/>
                </a:solidFill>
                <a:latin typeface="Times New Roman"/>
                <a:ea typeface="Times New Roman"/>
                <a:cs typeface="Times New Roman"/>
                <a:sym typeface="Times New Roman"/>
              </a:rPr>
              <a:t>Evaluate the mechanisms and processes through which climate change information is currently included in the fishery management process, identify gaps, and help create opportunities to increase the inclusion of available information	</a:t>
            </a:r>
            <a:endParaRPr sz="1600" i="1" dirty="0">
              <a:solidFill>
                <a:schemeClr val="dk1"/>
              </a:solidFill>
              <a:latin typeface="Times New Roman"/>
              <a:ea typeface="Times New Roman"/>
              <a:cs typeface="Times New Roman"/>
              <a:sym typeface="Times New Roman"/>
            </a:endParaRPr>
          </a:p>
          <a:p>
            <a:pPr marL="457200" lvl="0" indent="-412750" algn="l" rtl="0">
              <a:spcBef>
                <a:spcPts val="600"/>
              </a:spcBef>
              <a:spcAft>
                <a:spcPts val="0"/>
              </a:spcAft>
              <a:buClr>
                <a:schemeClr val="dk1"/>
              </a:buClr>
              <a:buSzPts val="2900"/>
              <a:buChar char="•"/>
            </a:pPr>
            <a:r>
              <a:rPr lang="en-US" sz="1600" b="1" dirty="0">
                <a:solidFill>
                  <a:schemeClr val="dk1"/>
                </a:solidFill>
                <a:latin typeface="Times New Roman"/>
                <a:ea typeface="Times New Roman"/>
                <a:cs typeface="Times New Roman"/>
                <a:sym typeface="Times New Roman"/>
              </a:rPr>
              <a:t>Objective 2. Synthesize: </a:t>
            </a:r>
            <a:endParaRPr sz="1600" b="1"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r>
              <a:rPr lang="en-US" sz="1600" i="1" dirty="0">
                <a:solidFill>
                  <a:schemeClr val="dk1"/>
                </a:solidFill>
                <a:latin typeface="Times New Roman"/>
                <a:ea typeface="Times New Roman"/>
                <a:cs typeface="Times New Roman"/>
                <a:sym typeface="Times New Roman"/>
              </a:rPr>
              <a:t>Synthesize information about long-term climate change impacts and scenarios and help create pathways for inclusion of that information in the fishery management process.</a:t>
            </a:r>
            <a:endParaRPr sz="1600" i="1" dirty="0">
              <a:solidFill>
                <a:schemeClr val="dk1"/>
              </a:solidFill>
              <a:latin typeface="Times New Roman"/>
              <a:ea typeface="Times New Roman"/>
              <a:cs typeface="Times New Roman"/>
              <a:sym typeface="Times New Roman"/>
            </a:endParaRPr>
          </a:p>
          <a:p>
            <a:pPr marL="457200" lvl="0" indent="-412750" algn="l" rtl="0">
              <a:spcBef>
                <a:spcPts val="600"/>
              </a:spcBef>
              <a:spcAft>
                <a:spcPts val="0"/>
              </a:spcAft>
              <a:buClr>
                <a:schemeClr val="dk1"/>
              </a:buClr>
              <a:buSzPts val="2900"/>
              <a:buChar char="•"/>
            </a:pPr>
            <a:r>
              <a:rPr lang="en-US" sz="1600" b="1" dirty="0">
                <a:solidFill>
                  <a:schemeClr val="dk1"/>
                </a:solidFill>
                <a:latin typeface="Times New Roman"/>
                <a:ea typeface="Times New Roman"/>
                <a:cs typeface="Times New Roman"/>
                <a:sym typeface="Times New Roman"/>
              </a:rPr>
              <a:t>Objective 3. Communicate: </a:t>
            </a:r>
            <a:r>
              <a:rPr lang="en-US" sz="1600" i="1" dirty="0">
                <a:solidFill>
                  <a:schemeClr val="dk1"/>
                </a:solidFill>
                <a:latin typeface="Times New Roman"/>
                <a:ea typeface="Times New Roman"/>
                <a:cs typeface="Times New Roman"/>
                <a:sym typeface="Times New Roman"/>
              </a:rPr>
              <a:t> </a:t>
            </a:r>
            <a:endParaRPr sz="1600" i="1"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r>
              <a:rPr lang="en-US" sz="1600" i="1" dirty="0">
                <a:solidFill>
                  <a:schemeClr val="dk1"/>
                </a:solidFill>
                <a:latin typeface="Times New Roman"/>
                <a:ea typeface="Times New Roman"/>
                <a:cs typeface="Times New Roman"/>
                <a:sym typeface="Times New Roman"/>
              </a:rPr>
              <a:t>Identify potential management tools and actions for consideration by the Council that could help increase resilience and adaptation to climate change impacts</a:t>
            </a:r>
            <a:endParaRPr sz="1600" i="1" dirty="0">
              <a:solidFill>
                <a:schemeClr val="dk1"/>
              </a:solidFill>
              <a:latin typeface="Times New Roman"/>
              <a:ea typeface="Times New Roman"/>
              <a:cs typeface="Times New Roman"/>
              <a:sym typeface="Times New Roman"/>
            </a:endParaRPr>
          </a:p>
          <a:p>
            <a:pPr marL="457200" marR="0" lvl="0" indent="0" algn="l" rtl="0">
              <a:spcBef>
                <a:spcPts val="600"/>
              </a:spcBef>
              <a:spcAft>
                <a:spcPts val="0"/>
              </a:spcAft>
              <a:buNone/>
            </a:pPr>
            <a:endParaRPr sz="2400" dirty="0">
              <a:latin typeface="Calibri"/>
              <a:ea typeface="Calibri"/>
              <a:cs typeface="Calibri"/>
              <a:sym typeface="Calibri"/>
            </a:endParaRPr>
          </a:p>
        </p:txBody>
      </p:sp>
      <p:pic>
        <p:nvPicPr>
          <p:cNvPr id="320" name="Google Shape;320;gdca689abcd_0_0"/>
          <p:cNvPicPr preferRelativeResize="0"/>
          <p:nvPr/>
        </p:nvPicPr>
        <p:blipFill>
          <a:blip r:embed="rId3">
            <a:alphaModFix/>
          </a:blip>
          <a:stretch>
            <a:fillRect/>
          </a:stretch>
        </p:blipFill>
        <p:spPr>
          <a:xfrm>
            <a:off x="1174250" y="659275"/>
            <a:ext cx="6330724" cy="249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dca689abcd_0_133"/>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26" name="Google Shape;326;gdca689abcd_0_133"/>
          <p:cNvPicPr preferRelativeResize="0"/>
          <p:nvPr/>
        </p:nvPicPr>
        <p:blipFill>
          <a:blip r:embed="rId3">
            <a:alphaModFix/>
          </a:blip>
          <a:stretch>
            <a:fillRect/>
          </a:stretch>
        </p:blipFill>
        <p:spPr>
          <a:xfrm>
            <a:off x="152400" y="836100"/>
            <a:ext cx="8835978" cy="4862377"/>
          </a:xfrm>
          <a:prstGeom prst="rect">
            <a:avLst/>
          </a:prstGeom>
          <a:noFill/>
          <a:ln>
            <a:noFill/>
          </a:ln>
        </p:spPr>
      </p:pic>
      <p:pic>
        <p:nvPicPr>
          <p:cNvPr id="327" name="Google Shape;327;gdca689abcd_0_133"/>
          <p:cNvPicPr preferRelativeResize="0"/>
          <p:nvPr/>
        </p:nvPicPr>
        <p:blipFill>
          <a:blip r:embed="rId4">
            <a:alphaModFix/>
          </a:blip>
          <a:stretch>
            <a:fillRect/>
          </a:stretch>
        </p:blipFill>
        <p:spPr>
          <a:xfrm>
            <a:off x="152400" y="836100"/>
            <a:ext cx="8835978" cy="48623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dca689abcd_1_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accent2"/>
                </a:solidFill>
              </a:rPr>
              <a:t>Issues to address in these two meetings (January and March)</a:t>
            </a:r>
            <a:endParaRPr dirty="0">
              <a:solidFill>
                <a:schemeClr val="accent2"/>
              </a:solidFill>
            </a:endParaRPr>
          </a:p>
        </p:txBody>
      </p:sp>
      <p:sp>
        <p:nvSpPr>
          <p:cNvPr id="425" name="Google Shape;425;gdca689abcd_1_0"/>
          <p:cNvSpPr txBox="1">
            <a:spLocks noGrp="1"/>
          </p:cNvSpPr>
          <p:nvPr>
            <p:ph type="body" idx="1"/>
          </p:nvPr>
        </p:nvSpPr>
        <p:spPr>
          <a:xfrm>
            <a:off x="628650" y="1451550"/>
            <a:ext cx="7886700" cy="4351200"/>
          </a:xfrm>
          <a:prstGeom prst="rect">
            <a:avLst/>
          </a:prstGeom>
          <a:noFill/>
          <a:ln>
            <a:noFill/>
          </a:ln>
        </p:spPr>
        <p:txBody>
          <a:bodyPr spcFirstLastPara="1" wrap="square" lIns="91425" tIns="45700" rIns="91425" bIns="45700" anchor="t" anchorCtr="0">
            <a:normAutofit lnSpcReduction="10000"/>
          </a:bodyPr>
          <a:lstStyle/>
          <a:p>
            <a:pPr marL="228600" lvl="0" indent="-152400" algn="l" rtl="0">
              <a:lnSpc>
                <a:spcPct val="100000"/>
              </a:lnSpc>
              <a:spcBef>
                <a:spcPts val="600"/>
              </a:spcBef>
              <a:spcAft>
                <a:spcPts val="0"/>
              </a:spcAft>
              <a:buClr>
                <a:schemeClr val="dk1"/>
              </a:buClr>
              <a:buSzPts val="1600"/>
              <a:buChar char="➔"/>
            </a:pPr>
            <a:r>
              <a:rPr lang="en-US" sz="1600" dirty="0"/>
              <a:t>Update on Task Force and FEP Coordination</a:t>
            </a:r>
            <a:endParaRPr sz="1600" dirty="0"/>
          </a:p>
          <a:p>
            <a:pPr marL="1143000" lvl="2" indent="-215900" algn="l" rtl="0">
              <a:lnSpc>
                <a:spcPct val="100000"/>
              </a:lnSpc>
              <a:spcBef>
                <a:spcPts val="600"/>
              </a:spcBef>
              <a:spcAft>
                <a:spcPts val="0"/>
              </a:spcAft>
              <a:buSzPts val="1600"/>
              <a:buChar char="●"/>
            </a:pPr>
            <a:r>
              <a:rPr lang="en-US" sz="1600" dirty="0"/>
              <a:t>Monthly meeting between FEP, CCTF, and LKTKS co-chairs</a:t>
            </a:r>
            <a:endParaRPr sz="1600" dirty="0"/>
          </a:p>
          <a:p>
            <a:pPr marL="1143000" lvl="2" indent="-215900" algn="l" rtl="0">
              <a:lnSpc>
                <a:spcPct val="100000"/>
              </a:lnSpc>
              <a:spcBef>
                <a:spcPts val="600"/>
              </a:spcBef>
              <a:spcAft>
                <a:spcPts val="0"/>
              </a:spcAft>
              <a:buSzPts val="1600"/>
              <a:buChar char="●"/>
            </a:pPr>
            <a:r>
              <a:rPr lang="en-US" sz="1600" dirty="0"/>
              <a:t>Include FEP Team on email updates of progress/</a:t>
            </a:r>
            <a:r>
              <a:rPr lang="en-US" sz="1600" dirty="0" err="1"/>
              <a:t>etc</a:t>
            </a:r>
            <a:r>
              <a:rPr lang="en-US" sz="1600" dirty="0"/>
              <a:t> as reported out to Council when FEP does not meet prior</a:t>
            </a:r>
            <a:endParaRPr sz="1600" dirty="0"/>
          </a:p>
          <a:p>
            <a:pPr marL="228600" lvl="0" indent="-152400" algn="l" rtl="0">
              <a:lnSpc>
                <a:spcPct val="100000"/>
              </a:lnSpc>
              <a:spcBef>
                <a:spcPts val="600"/>
              </a:spcBef>
              <a:spcAft>
                <a:spcPts val="0"/>
              </a:spcAft>
              <a:buClr>
                <a:schemeClr val="dk1"/>
              </a:buClr>
              <a:buSzPts val="1600"/>
              <a:buChar char="➔"/>
            </a:pPr>
            <a:r>
              <a:rPr lang="en-US" sz="1600" dirty="0"/>
              <a:t>What will the climate briefing look like? </a:t>
            </a:r>
            <a:endParaRPr sz="1600" dirty="0"/>
          </a:p>
          <a:p>
            <a:pPr marL="685800" lvl="1" indent="-215900" algn="l" rtl="0">
              <a:lnSpc>
                <a:spcPct val="100000"/>
              </a:lnSpc>
              <a:spcBef>
                <a:spcPts val="600"/>
              </a:spcBef>
              <a:spcAft>
                <a:spcPts val="0"/>
              </a:spcAft>
              <a:buSzPts val="1600"/>
              <a:buChar char="◆"/>
            </a:pPr>
            <a:r>
              <a:rPr lang="en-US" b="1" dirty="0"/>
              <a:t>Review of current state of climate readiness</a:t>
            </a:r>
            <a:r>
              <a:rPr lang="en-US" dirty="0"/>
              <a:t> [</a:t>
            </a:r>
            <a:r>
              <a:rPr lang="en-US" dirty="0">
                <a:solidFill>
                  <a:srgbClr val="FF0000"/>
                </a:solidFill>
              </a:rPr>
              <a:t>goal for starting at this meeting</a:t>
            </a:r>
            <a:r>
              <a:rPr lang="en-US" dirty="0"/>
              <a:t>]</a:t>
            </a:r>
          </a:p>
          <a:p>
            <a:pPr marL="685800" lvl="1" indent="-215900" algn="l" rtl="0">
              <a:lnSpc>
                <a:spcPct val="100000"/>
              </a:lnSpc>
              <a:spcBef>
                <a:spcPts val="600"/>
              </a:spcBef>
              <a:spcAft>
                <a:spcPts val="0"/>
              </a:spcAft>
              <a:buSzPts val="1600"/>
              <a:buChar char="◆"/>
            </a:pPr>
            <a:r>
              <a:rPr lang="en-US" dirty="0"/>
              <a:t>How to incorporate case study for snow crab, YFS, others as examples of issues and our resilience in management or ideas for improvement</a:t>
            </a:r>
            <a:endParaRPr dirty="0"/>
          </a:p>
          <a:p>
            <a:pPr marL="685800" lvl="1" indent="-228600" algn="l" rtl="0">
              <a:lnSpc>
                <a:spcPct val="100000"/>
              </a:lnSpc>
              <a:spcBef>
                <a:spcPts val="600"/>
              </a:spcBef>
              <a:spcAft>
                <a:spcPts val="0"/>
              </a:spcAft>
              <a:buSzPts val="1800"/>
              <a:buChar char="◆"/>
            </a:pPr>
            <a:r>
              <a:rPr lang="en-US" dirty="0"/>
              <a:t>Synthesis of risk and adaptation efficacy/feasibility</a:t>
            </a:r>
          </a:p>
          <a:p>
            <a:pPr marL="685800" lvl="1" indent="-228600" algn="l" rtl="0">
              <a:lnSpc>
                <a:spcPct val="100000"/>
              </a:lnSpc>
              <a:spcBef>
                <a:spcPts val="600"/>
              </a:spcBef>
              <a:spcAft>
                <a:spcPts val="0"/>
              </a:spcAft>
              <a:buSzPts val="1800"/>
              <a:buChar char="◆"/>
            </a:pPr>
            <a:r>
              <a:rPr lang="en-US" dirty="0"/>
              <a:t>Draft of climate briefing as goal out of March meeting</a:t>
            </a:r>
            <a:endParaRPr dirty="0"/>
          </a:p>
          <a:p>
            <a:pPr marL="228600" lvl="0" indent="-152400" algn="l" rtl="0">
              <a:lnSpc>
                <a:spcPct val="100000"/>
              </a:lnSpc>
              <a:spcBef>
                <a:spcPts val="600"/>
              </a:spcBef>
              <a:spcAft>
                <a:spcPts val="0"/>
              </a:spcAft>
              <a:buClr>
                <a:schemeClr val="dk1"/>
              </a:buClr>
              <a:buSzPts val="1600"/>
              <a:buChar char="➔"/>
            </a:pPr>
            <a:r>
              <a:rPr lang="en-US" sz="1600" dirty="0"/>
              <a:t>Process by which new on ramps developed under CCTF process will be taken up moving forward from 2025 - i.e., who will be responsible for these tasks post 2025</a:t>
            </a:r>
            <a:endParaRPr sz="1600" dirty="0"/>
          </a:p>
          <a:p>
            <a:pPr marL="228600" lvl="0" indent="-152400" algn="l" rtl="0">
              <a:lnSpc>
                <a:spcPct val="100000"/>
              </a:lnSpc>
              <a:spcBef>
                <a:spcPts val="600"/>
              </a:spcBef>
              <a:spcAft>
                <a:spcPts val="0"/>
              </a:spcAft>
              <a:buClr>
                <a:schemeClr val="dk1"/>
              </a:buClr>
              <a:buSzPts val="1600"/>
              <a:buChar char="➔"/>
            </a:pPr>
            <a:r>
              <a:rPr lang="en-US" sz="1600" dirty="0"/>
              <a:t>Indicator development:</a:t>
            </a:r>
            <a:endParaRPr sz="1600" dirty="0"/>
          </a:p>
          <a:p>
            <a:pPr marL="685800" lvl="1" indent="-215900" algn="l" rtl="0">
              <a:lnSpc>
                <a:spcPct val="100000"/>
              </a:lnSpc>
              <a:spcBef>
                <a:spcPts val="600"/>
              </a:spcBef>
              <a:spcAft>
                <a:spcPts val="600"/>
              </a:spcAft>
              <a:buClr>
                <a:schemeClr val="dk1"/>
              </a:buClr>
              <a:buSzPts val="1600"/>
              <a:buChar char="◆"/>
            </a:pPr>
            <a:r>
              <a:rPr lang="en-US" sz="1600" dirty="0"/>
              <a:t>Sub-group across TF and FEP for indicators</a:t>
            </a:r>
            <a:endParaRP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dca689abcd_1_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accent2"/>
                </a:solidFill>
              </a:rPr>
              <a:t>Current Climate readiness synthesis</a:t>
            </a:r>
            <a:endParaRPr dirty="0">
              <a:solidFill>
                <a:schemeClr val="accent2"/>
              </a:solidFill>
            </a:endParaRPr>
          </a:p>
        </p:txBody>
      </p:sp>
      <p:sp>
        <p:nvSpPr>
          <p:cNvPr id="425" name="Google Shape;425;gdca689abcd_1_0"/>
          <p:cNvSpPr txBox="1">
            <a:spLocks noGrp="1"/>
          </p:cNvSpPr>
          <p:nvPr>
            <p:ph type="body" idx="1"/>
          </p:nvPr>
        </p:nvSpPr>
        <p:spPr>
          <a:xfrm>
            <a:off x="628650" y="1451550"/>
            <a:ext cx="7886700" cy="4351200"/>
          </a:xfrm>
          <a:prstGeom prst="rect">
            <a:avLst/>
          </a:prstGeom>
          <a:noFill/>
          <a:ln>
            <a:noFill/>
          </a:ln>
        </p:spPr>
        <p:txBody>
          <a:bodyPr spcFirstLastPara="1" wrap="square" lIns="91425" tIns="45700" rIns="91425" bIns="45700" anchor="t" anchorCtr="0">
            <a:normAutofit/>
          </a:bodyPr>
          <a:lstStyle/>
          <a:p>
            <a:pPr marL="685800" lvl="1" indent="-215900" algn="l" rtl="0">
              <a:lnSpc>
                <a:spcPct val="100000"/>
              </a:lnSpc>
              <a:spcBef>
                <a:spcPts val="600"/>
              </a:spcBef>
              <a:spcAft>
                <a:spcPts val="0"/>
              </a:spcAft>
              <a:buSzPts val="1600"/>
              <a:buChar char="◆"/>
            </a:pPr>
            <a:r>
              <a:rPr lang="en-US" b="1" dirty="0"/>
              <a:t>Summarize management system</a:t>
            </a:r>
          </a:p>
          <a:p>
            <a:pPr marL="1143000" lvl="2" indent="-215900">
              <a:lnSpc>
                <a:spcPct val="100000"/>
              </a:lnSpc>
              <a:buSzPts val="1600"/>
              <a:buChar char="◆"/>
            </a:pPr>
            <a:r>
              <a:rPr lang="en-US" b="1" dirty="0"/>
              <a:t>Management framework</a:t>
            </a:r>
          </a:p>
          <a:p>
            <a:pPr marL="1143000" lvl="2" indent="-215900">
              <a:lnSpc>
                <a:spcPct val="100000"/>
              </a:lnSpc>
              <a:buSzPts val="1600"/>
              <a:buChar char="◆"/>
            </a:pPr>
            <a:r>
              <a:rPr lang="en-US" b="1" dirty="0"/>
              <a:t>Stock assessment</a:t>
            </a:r>
          </a:p>
          <a:p>
            <a:pPr marL="1143000" lvl="2" indent="-215900">
              <a:lnSpc>
                <a:spcPct val="100000"/>
              </a:lnSpc>
              <a:buSzPts val="1600"/>
              <a:buChar char="◆"/>
            </a:pPr>
            <a:r>
              <a:rPr lang="en-US" b="1" dirty="0"/>
              <a:t>Knowledge base</a:t>
            </a:r>
          </a:p>
          <a:p>
            <a:pPr marL="1600200" lvl="3" indent="-215900">
              <a:lnSpc>
                <a:spcPct val="100000"/>
              </a:lnSpc>
              <a:buSzPts val="1600"/>
              <a:buChar char="◆"/>
            </a:pPr>
            <a:r>
              <a:rPr lang="en-US" b="1" dirty="0"/>
              <a:t>Is this the tie-in to indicators?</a:t>
            </a:r>
          </a:p>
          <a:p>
            <a:pPr marL="685800" lvl="1" indent="-215900" algn="l" rtl="0">
              <a:lnSpc>
                <a:spcPct val="100000"/>
              </a:lnSpc>
              <a:spcBef>
                <a:spcPts val="600"/>
              </a:spcBef>
              <a:spcAft>
                <a:spcPts val="0"/>
              </a:spcAft>
              <a:buSzPts val="1600"/>
              <a:buChar char="◆"/>
            </a:pPr>
            <a:r>
              <a:rPr lang="en-US" b="1" dirty="0"/>
              <a:t>Use case studies to help develop examples of different BSAI management issues and their relative vulnerability to climate change</a:t>
            </a:r>
          </a:p>
          <a:p>
            <a:pPr marL="1143000" lvl="2" indent="-215900">
              <a:lnSpc>
                <a:spcPct val="100000"/>
              </a:lnSpc>
              <a:buSzPts val="1600"/>
              <a:buChar char="◆"/>
            </a:pPr>
            <a:r>
              <a:rPr lang="en-US" b="1" dirty="0"/>
              <a:t>Could include but not be limits to:</a:t>
            </a:r>
          </a:p>
          <a:p>
            <a:pPr marL="1600200" lvl="3" indent="-215900">
              <a:lnSpc>
                <a:spcPct val="100000"/>
              </a:lnSpc>
              <a:buSzPts val="1600"/>
              <a:buChar char="◆"/>
            </a:pPr>
            <a:r>
              <a:rPr lang="en-US" b="1" dirty="0"/>
              <a:t>Snow crab</a:t>
            </a:r>
          </a:p>
          <a:p>
            <a:pPr marL="1600200" lvl="3" indent="-215900">
              <a:lnSpc>
                <a:spcPct val="100000"/>
              </a:lnSpc>
              <a:buSzPts val="1600"/>
              <a:buChar char="◆"/>
            </a:pPr>
            <a:r>
              <a:rPr lang="en-US" b="1" dirty="0"/>
              <a:t>YFS</a:t>
            </a:r>
          </a:p>
          <a:p>
            <a:pPr marL="1600200" lvl="3" indent="-215900">
              <a:lnSpc>
                <a:spcPct val="100000"/>
              </a:lnSpc>
              <a:buSzPts val="1600"/>
              <a:buChar char="◆"/>
            </a:pPr>
            <a:r>
              <a:rPr lang="en-US" b="1" dirty="0"/>
              <a:t>Sablefish</a:t>
            </a:r>
          </a:p>
          <a:p>
            <a:pPr marL="1600200" lvl="3" indent="-215900">
              <a:lnSpc>
                <a:spcPct val="100000"/>
              </a:lnSpc>
              <a:buSzPts val="1600"/>
              <a:buChar char="◆"/>
            </a:pPr>
            <a:r>
              <a:rPr lang="en-US" b="1" dirty="0"/>
              <a:t>Pollock</a:t>
            </a:r>
          </a:p>
          <a:p>
            <a:pPr marL="1600200" lvl="3" indent="-215900">
              <a:lnSpc>
                <a:spcPct val="100000"/>
              </a:lnSpc>
              <a:buSzPts val="1600"/>
              <a:buChar char="◆"/>
            </a:pPr>
            <a:r>
              <a:rPr lang="en-US" b="1" dirty="0"/>
              <a:t>Squid</a:t>
            </a:r>
          </a:p>
          <a:p>
            <a:pPr marL="1600200" lvl="3" indent="-215900">
              <a:lnSpc>
                <a:spcPct val="100000"/>
              </a:lnSpc>
              <a:buSzPts val="1600"/>
              <a:buChar char="◆"/>
            </a:pPr>
            <a:r>
              <a:rPr lang="en-US" b="1" dirty="0"/>
              <a:t>herring</a:t>
            </a:r>
          </a:p>
          <a:p>
            <a:pPr marL="685800" lvl="1" indent="-215900" algn="l" rtl="0">
              <a:lnSpc>
                <a:spcPct val="100000"/>
              </a:lnSpc>
              <a:spcBef>
                <a:spcPts val="600"/>
              </a:spcBef>
              <a:spcAft>
                <a:spcPts val="0"/>
              </a:spcAft>
              <a:buSzPts val="1600"/>
              <a:buChar char="◆"/>
            </a:pPr>
            <a:endParaRPr lang="en-US" b="1" dirty="0"/>
          </a:p>
        </p:txBody>
      </p:sp>
    </p:spTree>
    <p:extLst>
      <p:ext uri="{BB962C8B-B14F-4D97-AF65-F5344CB8AC3E}">
        <p14:creationId xmlns:p14="http://schemas.microsoft.com/office/powerpoint/2010/main" val="2573038829"/>
      </p:ext>
    </p:extLst>
  </p:cSld>
  <p:clrMapOvr>
    <a:masterClrMapping/>
  </p:clrMapOvr>
</p:sld>
</file>

<file path=ppt/theme/theme1.xml><?xml version="1.0" encoding="utf-8"?>
<a:theme xmlns:a="http://schemas.openxmlformats.org/drawingml/2006/main" name="2_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846</Words>
  <Application>Microsoft Office PowerPoint</Application>
  <PresentationFormat>On-screen Show (4:3)</PresentationFormat>
  <Paragraphs>85</Paragraphs>
  <Slides>13</Slides>
  <Notes>11</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Noto Sans Symbols</vt:lpstr>
      <vt:lpstr>Arial</vt:lpstr>
      <vt:lpstr>Gill Sans</vt:lpstr>
      <vt:lpstr>Times New Roman</vt:lpstr>
      <vt:lpstr>Calibri</vt:lpstr>
      <vt:lpstr>2_Dividend</vt:lpstr>
      <vt:lpstr>1_Office Theme</vt:lpstr>
      <vt:lpstr>CLIMATE CHANGE TASK FORCE  Meeting 5 (part 1)  January 18-20</vt:lpstr>
      <vt:lpstr>PowerPoint Presentation</vt:lpstr>
      <vt:lpstr>CCTF MEETINGS TO DATE</vt:lpstr>
      <vt:lpstr>CCTF Meeting 4 recap</vt:lpstr>
      <vt:lpstr>Timeline</vt:lpstr>
      <vt:lpstr>Overall CCTF objectives</vt:lpstr>
      <vt:lpstr>PowerPoint Presentation</vt:lpstr>
      <vt:lpstr>Issues to address in these two meetings (January and March)</vt:lpstr>
      <vt:lpstr>Current Climate readiness synthesis</vt:lpstr>
      <vt:lpstr>Day 1</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TASK FORCE WORKPLAN OVERVIEW D3 COUNCIL</dc:title>
  <dc:creator>Diana Stram</dc:creator>
  <cp:lastModifiedBy>Diana Stram</cp:lastModifiedBy>
  <cp:revision>21</cp:revision>
  <dcterms:created xsi:type="dcterms:W3CDTF">2021-02-08T18:08:00Z</dcterms:created>
  <dcterms:modified xsi:type="dcterms:W3CDTF">2022-01-18T16:24:44Z</dcterms:modified>
</cp:coreProperties>
</file>