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60" r:id="rId2"/>
  </p:sldIdLst>
  <p:sldSz cx="18288000" cy="25603200"/>
  <p:notesSz cx="6858000" cy="9144000"/>
  <p:defaultTextStyle>
    <a:defPPr>
      <a:defRPr lang="en-US"/>
    </a:defPPr>
    <a:lvl1pPr marL="0" algn="l" defTabSz="2079232" rtl="0" eaLnBrk="1" latinLnBrk="0" hangingPunct="1">
      <a:defRPr sz="4093" kern="1200">
        <a:solidFill>
          <a:schemeClr val="tx1"/>
        </a:solidFill>
        <a:latin typeface="+mn-lt"/>
        <a:ea typeface="+mn-ea"/>
        <a:cs typeface="+mn-cs"/>
      </a:defRPr>
    </a:lvl1pPr>
    <a:lvl2pPr marL="1039616" algn="l" defTabSz="2079232" rtl="0" eaLnBrk="1" latinLnBrk="0" hangingPunct="1">
      <a:defRPr sz="4093" kern="1200">
        <a:solidFill>
          <a:schemeClr val="tx1"/>
        </a:solidFill>
        <a:latin typeface="+mn-lt"/>
        <a:ea typeface="+mn-ea"/>
        <a:cs typeface="+mn-cs"/>
      </a:defRPr>
    </a:lvl2pPr>
    <a:lvl3pPr marL="2079232" algn="l" defTabSz="2079232" rtl="0" eaLnBrk="1" latinLnBrk="0" hangingPunct="1">
      <a:defRPr sz="4093" kern="1200">
        <a:solidFill>
          <a:schemeClr val="tx1"/>
        </a:solidFill>
        <a:latin typeface="+mn-lt"/>
        <a:ea typeface="+mn-ea"/>
        <a:cs typeface="+mn-cs"/>
      </a:defRPr>
    </a:lvl3pPr>
    <a:lvl4pPr marL="3118848" algn="l" defTabSz="2079232" rtl="0" eaLnBrk="1" latinLnBrk="0" hangingPunct="1">
      <a:defRPr sz="4093" kern="1200">
        <a:solidFill>
          <a:schemeClr val="tx1"/>
        </a:solidFill>
        <a:latin typeface="+mn-lt"/>
        <a:ea typeface="+mn-ea"/>
        <a:cs typeface="+mn-cs"/>
      </a:defRPr>
    </a:lvl4pPr>
    <a:lvl5pPr marL="4158463" algn="l" defTabSz="2079232" rtl="0" eaLnBrk="1" latinLnBrk="0" hangingPunct="1">
      <a:defRPr sz="4093" kern="1200">
        <a:solidFill>
          <a:schemeClr val="tx1"/>
        </a:solidFill>
        <a:latin typeface="+mn-lt"/>
        <a:ea typeface="+mn-ea"/>
        <a:cs typeface="+mn-cs"/>
      </a:defRPr>
    </a:lvl5pPr>
    <a:lvl6pPr marL="5198079" algn="l" defTabSz="2079232" rtl="0" eaLnBrk="1" latinLnBrk="0" hangingPunct="1">
      <a:defRPr sz="4093" kern="1200">
        <a:solidFill>
          <a:schemeClr val="tx1"/>
        </a:solidFill>
        <a:latin typeface="+mn-lt"/>
        <a:ea typeface="+mn-ea"/>
        <a:cs typeface="+mn-cs"/>
      </a:defRPr>
    </a:lvl6pPr>
    <a:lvl7pPr marL="6237695" algn="l" defTabSz="2079232" rtl="0" eaLnBrk="1" latinLnBrk="0" hangingPunct="1">
      <a:defRPr sz="4093" kern="1200">
        <a:solidFill>
          <a:schemeClr val="tx1"/>
        </a:solidFill>
        <a:latin typeface="+mn-lt"/>
        <a:ea typeface="+mn-ea"/>
        <a:cs typeface="+mn-cs"/>
      </a:defRPr>
    </a:lvl7pPr>
    <a:lvl8pPr marL="7277311" algn="l" defTabSz="2079232" rtl="0" eaLnBrk="1" latinLnBrk="0" hangingPunct="1">
      <a:defRPr sz="4093" kern="1200">
        <a:solidFill>
          <a:schemeClr val="tx1"/>
        </a:solidFill>
        <a:latin typeface="+mn-lt"/>
        <a:ea typeface="+mn-ea"/>
        <a:cs typeface="+mn-cs"/>
      </a:defRPr>
    </a:lvl8pPr>
    <a:lvl9pPr marL="8316926" algn="l" defTabSz="2079232" rtl="0" eaLnBrk="1" latinLnBrk="0" hangingPunct="1">
      <a:defRPr sz="40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ul.Ramirez" initials="R" lastIdx="0" clrIdx="0">
    <p:extLst>
      <p:ext uri="{19B8F6BF-5375-455C-9EA6-DF929625EA0E}">
        <p15:presenceInfo xmlns:p15="http://schemas.microsoft.com/office/powerpoint/2012/main" userId="Raul.Ramir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0AD"/>
    <a:srgbClr val="ECECEC"/>
    <a:srgbClr val="48BDC4"/>
    <a:srgbClr val="93D500"/>
    <a:srgbClr val="D2A960"/>
    <a:srgbClr val="B2703D"/>
    <a:srgbClr val="965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8" autoAdjust="0"/>
    <p:restoredTop sz="97808"/>
  </p:normalViewPr>
  <p:slideViewPr>
    <p:cSldViewPr snapToGrid="0" snapToObjects="1">
      <p:cViewPr>
        <p:scale>
          <a:sx n="62" d="100"/>
          <a:sy n="62" d="100"/>
        </p:scale>
        <p:origin x="1956" y="-4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EBA2F-9986-EC45-9B77-920730C24C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5837F-ABD1-3C43-BBC9-82238800E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881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1pPr>
    <a:lvl2pPr marL="309410" algn="l" defTabSz="61881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2pPr>
    <a:lvl3pPr marL="618819" algn="l" defTabSz="61881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3pPr>
    <a:lvl4pPr marL="928229" algn="l" defTabSz="61881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4pPr>
    <a:lvl5pPr marL="1237638" algn="l" defTabSz="61881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5pPr>
    <a:lvl6pPr marL="1547048" algn="l" defTabSz="61881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6pPr>
    <a:lvl7pPr marL="1856457" algn="l" defTabSz="61881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7pPr>
    <a:lvl8pPr marL="2165866" algn="l" defTabSz="61881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8pPr>
    <a:lvl9pPr marL="2475276" algn="l" defTabSz="618819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190156"/>
            <a:ext cx="15544800" cy="8913707"/>
          </a:xfrm>
        </p:spPr>
        <p:txBody>
          <a:bodyPr anchor="b"/>
          <a:lstStyle>
            <a:lvl1pPr algn="ctr">
              <a:defRPr sz="118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3447608"/>
            <a:ext cx="13716000" cy="6181512"/>
          </a:xfrm>
        </p:spPr>
        <p:txBody>
          <a:bodyPr/>
          <a:lstStyle>
            <a:lvl1pPr marL="0" indent="0" algn="ctr">
              <a:buNone/>
              <a:defRPr sz="4753"/>
            </a:lvl1pPr>
            <a:lvl2pPr marL="905454" indent="0" algn="ctr">
              <a:buNone/>
              <a:defRPr sz="3961"/>
            </a:lvl2pPr>
            <a:lvl3pPr marL="1810908" indent="0" algn="ctr">
              <a:buNone/>
              <a:defRPr sz="3565"/>
            </a:lvl3pPr>
            <a:lvl4pPr marL="2716362" indent="0" algn="ctr">
              <a:buNone/>
              <a:defRPr sz="3169"/>
            </a:lvl4pPr>
            <a:lvl5pPr marL="3621816" indent="0" algn="ctr">
              <a:buNone/>
              <a:defRPr sz="3169"/>
            </a:lvl5pPr>
            <a:lvl6pPr marL="4527270" indent="0" algn="ctr">
              <a:buNone/>
              <a:defRPr sz="3169"/>
            </a:lvl6pPr>
            <a:lvl7pPr marL="5432723" indent="0" algn="ctr">
              <a:buNone/>
              <a:defRPr sz="3169"/>
            </a:lvl7pPr>
            <a:lvl8pPr marL="6338177" indent="0" algn="ctr">
              <a:buNone/>
              <a:defRPr sz="3169"/>
            </a:lvl8pPr>
            <a:lvl9pPr marL="7243631" indent="0" algn="ctr">
              <a:buNone/>
              <a:defRPr sz="31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5C14-746C-074F-BC2B-5906206D0A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AE34-07FF-594C-A405-F2560D5A9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5C14-746C-074F-BC2B-5906206D0A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AE34-07FF-594C-A405-F2560D5A9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1363135"/>
            <a:ext cx="3943350" cy="21697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2" y="1363135"/>
            <a:ext cx="11601450" cy="216975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5C14-746C-074F-BC2B-5906206D0A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AE34-07FF-594C-A405-F2560D5A9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5C14-746C-074F-BC2B-5906206D0A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AE34-07FF-594C-A405-F2560D5A9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6383028"/>
            <a:ext cx="15773400" cy="10650218"/>
          </a:xfrm>
        </p:spPr>
        <p:txBody>
          <a:bodyPr anchor="b"/>
          <a:lstStyle>
            <a:lvl1pPr>
              <a:defRPr sz="118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17134001"/>
            <a:ext cx="15773400" cy="5600698"/>
          </a:xfrm>
        </p:spPr>
        <p:txBody>
          <a:bodyPr/>
          <a:lstStyle>
            <a:lvl1pPr marL="0" indent="0">
              <a:buNone/>
              <a:defRPr sz="4753">
                <a:solidFill>
                  <a:schemeClr val="tx1"/>
                </a:solidFill>
              </a:defRPr>
            </a:lvl1pPr>
            <a:lvl2pPr marL="905454" indent="0">
              <a:buNone/>
              <a:defRPr sz="3961">
                <a:solidFill>
                  <a:schemeClr val="tx1">
                    <a:tint val="75000"/>
                  </a:schemeClr>
                </a:solidFill>
              </a:defRPr>
            </a:lvl2pPr>
            <a:lvl3pPr marL="1810908" indent="0">
              <a:buNone/>
              <a:defRPr sz="3565">
                <a:solidFill>
                  <a:schemeClr val="tx1">
                    <a:tint val="75000"/>
                  </a:schemeClr>
                </a:solidFill>
              </a:defRPr>
            </a:lvl3pPr>
            <a:lvl4pPr marL="2716362" indent="0">
              <a:buNone/>
              <a:defRPr sz="3169">
                <a:solidFill>
                  <a:schemeClr val="tx1">
                    <a:tint val="75000"/>
                  </a:schemeClr>
                </a:solidFill>
              </a:defRPr>
            </a:lvl4pPr>
            <a:lvl5pPr marL="3621816" indent="0">
              <a:buNone/>
              <a:defRPr sz="3169">
                <a:solidFill>
                  <a:schemeClr val="tx1">
                    <a:tint val="75000"/>
                  </a:schemeClr>
                </a:solidFill>
              </a:defRPr>
            </a:lvl5pPr>
            <a:lvl6pPr marL="4527270" indent="0">
              <a:buNone/>
              <a:defRPr sz="3169">
                <a:solidFill>
                  <a:schemeClr val="tx1">
                    <a:tint val="75000"/>
                  </a:schemeClr>
                </a:solidFill>
              </a:defRPr>
            </a:lvl6pPr>
            <a:lvl7pPr marL="5432723" indent="0">
              <a:buNone/>
              <a:defRPr sz="3169">
                <a:solidFill>
                  <a:schemeClr val="tx1">
                    <a:tint val="75000"/>
                  </a:schemeClr>
                </a:solidFill>
              </a:defRPr>
            </a:lvl7pPr>
            <a:lvl8pPr marL="6338177" indent="0">
              <a:buNone/>
              <a:defRPr sz="3169">
                <a:solidFill>
                  <a:schemeClr val="tx1">
                    <a:tint val="75000"/>
                  </a:schemeClr>
                </a:solidFill>
              </a:defRPr>
            </a:lvl8pPr>
            <a:lvl9pPr marL="7243631" indent="0">
              <a:buNone/>
              <a:defRPr sz="31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5C14-746C-074F-BC2B-5906206D0A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AE34-07FF-594C-A405-F2560D5A9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6815668"/>
            <a:ext cx="7772400" cy="16244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6815668"/>
            <a:ext cx="7772400" cy="16244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5C14-746C-074F-BC2B-5906206D0A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AE34-07FF-594C-A405-F2560D5A9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363140"/>
            <a:ext cx="15773400" cy="49487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6276342"/>
            <a:ext cx="7736680" cy="3075938"/>
          </a:xfrm>
        </p:spPr>
        <p:txBody>
          <a:bodyPr anchor="b"/>
          <a:lstStyle>
            <a:lvl1pPr marL="0" indent="0">
              <a:buNone/>
              <a:defRPr sz="4753" b="1"/>
            </a:lvl1pPr>
            <a:lvl2pPr marL="905454" indent="0">
              <a:buNone/>
              <a:defRPr sz="3961" b="1"/>
            </a:lvl2pPr>
            <a:lvl3pPr marL="1810908" indent="0">
              <a:buNone/>
              <a:defRPr sz="3565" b="1"/>
            </a:lvl3pPr>
            <a:lvl4pPr marL="2716362" indent="0">
              <a:buNone/>
              <a:defRPr sz="3169" b="1"/>
            </a:lvl4pPr>
            <a:lvl5pPr marL="3621816" indent="0">
              <a:buNone/>
              <a:defRPr sz="3169" b="1"/>
            </a:lvl5pPr>
            <a:lvl6pPr marL="4527270" indent="0">
              <a:buNone/>
              <a:defRPr sz="3169" b="1"/>
            </a:lvl6pPr>
            <a:lvl7pPr marL="5432723" indent="0">
              <a:buNone/>
              <a:defRPr sz="3169" b="1"/>
            </a:lvl7pPr>
            <a:lvl8pPr marL="6338177" indent="0">
              <a:buNone/>
              <a:defRPr sz="3169" b="1"/>
            </a:lvl8pPr>
            <a:lvl9pPr marL="7243631" indent="0">
              <a:buNone/>
              <a:defRPr sz="316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9352280"/>
            <a:ext cx="7736680" cy="13755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6276342"/>
            <a:ext cx="7774782" cy="3075938"/>
          </a:xfrm>
        </p:spPr>
        <p:txBody>
          <a:bodyPr anchor="b"/>
          <a:lstStyle>
            <a:lvl1pPr marL="0" indent="0">
              <a:buNone/>
              <a:defRPr sz="4753" b="1"/>
            </a:lvl1pPr>
            <a:lvl2pPr marL="905454" indent="0">
              <a:buNone/>
              <a:defRPr sz="3961" b="1"/>
            </a:lvl2pPr>
            <a:lvl3pPr marL="1810908" indent="0">
              <a:buNone/>
              <a:defRPr sz="3565" b="1"/>
            </a:lvl3pPr>
            <a:lvl4pPr marL="2716362" indent="0">
              <a:buNone/>
              <a:defRPr sz="3169" b="1"/>
            </a:lvl4pPr>
            <a:lvl5pPr marL="3621816" indent="0">
              <a:buNone/>
              <a:defRPr sz="3169" b="1"/>
            </a:lvl5pPr>
            <a:lvl6pPr marL="4527270" indent="0">
              <a:buNone/>
              <a:defRPr sz="3169" b="1"/>
            </a:lvl6pPr>
            <a:lvl7pPr marL="5432723" indent="0">
              <a:buNone/>
              <a:defRPr sz="3169" b="1"/>
            </a:lvl7pPr>
            <a:lvl8pPr marL="6338177" indent="0">
              <a:buNone/>
              <a:defRPr sz="3169" b="1"/>
            </a:lvl8pPr>
            <a:lvl9pPr marL="7243631" indent="0">
              <a:buNone/>
              <a:defRPr sz="316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9352280"/>
            <a:ext cx="7774782" cy="13755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5C14-746C-074F-BC2B-5906206D0A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AE34-07FF-594C-A405-F2560D5A9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5C14-746C-074F-BC2B-5906206D0A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AE34-07FF-594C-A405-F2560D5A9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5C14-746C-074F-BC2B-5906206D0A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AE34-07FF-594C-A405-F2560D5A9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706880"/>
            <a:ext cx="5898356" cy="5974080"/>
          </a:xfrm>
        </p:spPr>
        <p:txBody>
          <a:bodyPr anchor="b"/>
          <a:lstStyle>
            <a:lvl1pPr>
              <a:defRPr sz="63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3686392"/>
            <a:ext cx="9258300" cy="18194867"/>
          </a:xfrm>
        </p:spPr>
        <p:txBody>
          <a:bodyPr/>
          <a:lstStyle>
            <a:lvl1pPr>
              <a:defRPr sz="6337"/>
            </a:lvl1pPr>
            <a:lvl2pPr>
              <a:defRPr sz="5545"/>
            </a:lvl2pPr>
            <a:lvl3pPr>
              <a:defRPr sz="4753"/>
            </a:lvl3pPr>
            <a:lvl4pPr>
              <a:defRPr sz="3961"/>
            </a:lvl4pPr>
            <a:lvl5pPr>
              <a:defRPr sz="3961"/>
            </a:lvl5pPr>
            <a:lvl6pPr>
              <a:defRPr sz="3961"/>
            </a:lvl6pPr>
            <a:lvl7pPr>
              <a:defRPr sz="3961"/>
            </a:lvl7pPr>
            <a:lvl8pPr>
              <a:defRPr sz="3961"/>
            </a:lvl8pPr>
            <a:lvl9pPr>
              <a:defRPr sz="396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7680961"/>
            <a:ext cx="5898356" cy="14229929"/>
          </a:xfrm>
        </p:spPr>
        <p:txBody>
          <a:bodyPr/>
          <a:lstStyle>
            <a:lvl1pPr marL="0" indent="0">
              <a:buNone/>
              <a:defRPr sz="3169"/>
            </a:lvl1pPr>
            <a:lvl2pPr marL="905454" indent="0">
              <a:buNone/>
              <a:defRPr sz="2773"/>
            </a:lvl2pPr>
            <a:lvl3pPr marL="1810908" indent="0">
              <a:buNone/>
              <a:defRPr sz="2376"/>
            </a:lvl3pPr>
            <a:lvl4pPr marL="2716362" indent="0">
              <a:buNone/>
              <a:defRPr sz="1980"/>
            </a:lvl4pPr>
            <a:lvl5pPr marL="3621816" indent="0">
              <a:buNone/>
              <a:defRPr sz="1980"/>
            </a:lvl5pPr>
            <a:lvl6pPr marL="4527270" indent="0">
              <a:buNone/>
              <a:defRPr sz="1980"/>
            </a:lvl6pPr>
            <a:lvl7pPr marL="5432723" indent="0">
              <a:buNone/>
              <a:defRPr sz="1980"/>
            </a:lvl7pPr>
            <a:lvl8pPr marL="6338177" indent="0">
              <a:buNone/>
              <a:defRPr sz="1980"/>
            </a:lvl8pPr>
            <a:lvl9pPr marL="7243631" indent="0">
              <a:buNone/>
              <a:defRPr sz="19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5C14-746C-074F-BC2B-5906206D0A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AE34-07FF-594C-A405-F2560D5A9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706880"/>
            <a:ext cx="5898356" cy="5974080"/>
          </a:xfrm>
        </p:spPr>
        <p:txBody>
          <a:bodyPr anchor="b"/>
          <a:lstStyle>
            <a:lvl1pPr>
              <a:defRPr sz="63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3686392"/>
            <a:ext cx="9258300" cy="18194867"/>
          </a:xfrm>
        </p:spPr>
        <p:txBody>
          <a:bodyPr anchor="t"/>
          <a:lstStyle>
            <a:lvl1pPr marL="0" indent="0">
              <a:buNone/>
              <a:defRPr sz="6337"/>
            </a:lvl1pPr>
            <a:lvl2pPr marL="905454" indent="0">
              <a:buNone/>
              <a:defRPr sz="5545"/>
            </a:lvl2pPr>
            <a:lvl3pPr marL="1810908" indent="0">
              <a:buNone/>
              <a:defRPr sz="4753"/>
            </a:lvl3pPr>
            <a:lvl4pPr marL="2716362" indent="0">
              <a:buNone/>
              <a:defRPr sz="3961"/>
            </a:lvl4pPr>
            <a:lvl5pPr marL="3621816" indent="0">
              <a:buNone/>
              <a:defRPr sz="3961"/>
            </a:lvl5pPr>
            <a:lvl6pPr marL="4527270" indent="0">
              <a:buNone/>
              <a:defRPr sz="3961"/>
            </a:lvl6pPr>
            <a:lvl7pPr marL="5432723" indent="0">
              <a:buNone/>
              <a:defRPr sz="3961"/>
            </a:lvl7pPr>
            <a:lvl8pPr marL="6338177" indent="0">
              <a:buNone/>
              <a:defRPr sz="3961"/>
            </a:lvl8pPr>
            <a:lvl9pPr marL="7243631" indent="0">
              <a:buNone/>
              <a:defRPr sz="396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7680961"/>
            <a:ext cx="5898356" cy="14229929"/>
          </a:xfrm>
        </p:spPr>
        <p:txBody>
          <a:bodyPr/>
          <a:lstStyle>
            <a:lvl1pPr marL="0" indent="0">
              <a:buNone/>
              <a:defRPr sz="3169"/>
            </a:lvl1pPr>
            <a:lvl2pPr marL="905454" indent="0">
              <a:buNone/>
              <a:defRPr sz="2773"/>
            </a:lvl2pPr>
            <a:lvl3pPr marL="1810908" indent="0">
              <a:buNone/>
              <a:defRPr sz="2376"/>
            </a:lvl3pPr>
            <a:lvl4pPr marL="2716362" indent="0">
              <a:buNone/>
              <a:defRPr sz="1980"/>
            </a:lvl4pPr>
            <a:lvl5pPr marL="3621816" indent="0">
              <a:buNone/>
              <a:defRPr sz="1980"/>
            </a:lvl5pPr>
            <a:lvl6pPr marL="4527270" indent="0">
              <a:buNone/>
              <a:defRPr sz="1980"/>
            </a:lvl6pPr>
            <a:lvl7pPr marL="5432723" indent="0">
              <a:buNone/>
              <a:defRPr sz="1980"/>
            </a:lvl7pPr>
            <a:lvl8pPr marL="6338177" indent="0">
              <a:buNone/>
              <a:defRPr sz="1980"/>
            </a:lvl8pPr>
            <a:lvl9pPr marL="7243631" indent="0">
              <a:buNone/>
              <a:defRPr sz="19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5C14-746C-074F-BC2B-5906206D0A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FAE34-07FF-594C-A405-F2560D5A9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1363140"/>
            <a:ext cx="15773400" cy="4948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6815668"/>
            <a:ext cx="15773400" cy="1624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23730379"/>
            <a:ext cx="411480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F5C14-746C-074F-BC2B-5906206D0A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23730379"/>
            <a:ext cx="617220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23730379"/>
            <a:ext cx="411480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FAE34-07FF-594C-A405-F2560D5A9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4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810908" rtl="0" eaLnBrk="1" latinLnBrk="0" hangingPunct="1">
        <a:lnSpc>
          <a:spcPct val="90000"/>
        </a:lnSpc>
        <a:spcBef>
          <a:spcPct val="0"/>
        </a:spcBef>
        <a:buNone/>
        <a:defRPr sz="87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2727" indent="-452727" algn="l" defTabSz="1810908" rtl="0" eaLnBrk="1" latinLnBrk="0" hangingPunct="1">
        <a:lnSpc>
          <a:spcPct val="90000"/>
        </a:lnSpc>
        <a:spcBef>
          <a:spcPts val="1980"/>
        </a:spcBef>
        <a:buFont typeface="Arial" panose="020B0604020202020204" pitchFamily="34" charset="0"/>
        <a:buChar char="•"/>
        <a:defRPr sz="5545" kern="1200">
          <a:solidFill>
            <a:schemeClr val="tx1"/>
          </a:solidFill>
          <a:latin typeface="+mn-lt"/>
          <a:ea typeface="+mn-ea"/>
          <a:cs typeface="+mn-cs"/>
        </a:defRPr>
      </a:lvl1pPr>
      <a:lvl2pPr marL="1358181" indent="-452727" algn="l" defTabSz="1810908" rtl="0" eaLnBrk="1" latinLnBrk="0" hangingPunct="1">
        <a:lnSpc>
          <a:spcPct val="90000"/>
        </a:lnSpc>
        <a:spcBef>
          <a:spcPts val="990"/>
        </a:spcBef>
        <a:buFont typeface="Arial" panose="020B0604020202020204" pitchFamily="34" charset="0"/>
        <a:buChar char="•"/>
        <a:defRPr sz="4753" kern="1200">
          <a:solidFill>
            <a:schemeClr val="tx1"/>
          </a:solidFill>
          <a:latin typeface="+mn-lt"/>
          <a:ea typeface="+mn-ea"/>
          <a:cs typeface="+mn-cs"/>
        </a:defRPr>
      </a:lvl2pPr>
      <a:lvl3pPr marL="2263635" indent="-452727" algn="l" defTabSz="1810908" rtl="0" eaLnBrk="1" latinLnBrk="0" hangingPunct="1">
        <a:lnSpc>
          <a:spcPct val="90000"/>
        </a:lnSpc>
        <a:spcBef>
          <a:spcPts val="990"/>
        </a:spcBef>
        <a:buFont typeface="Arial" panose="020B0604020202020204" pitchFamily="34" charset="0"/>
        <a:buChar char="•"/>
        <a:defRPr sz="3961" kern="1200">
          <a:solidFill>
            <a:schemeClr val="tx1"/>
          </a:solidFill>
          <a:latin typeface="+mn-lt"/>
          <a:ea typeface="+mn-ea"/>
          <a:cs typeface="+mn-cs"/>
        </a:defRPr>
      </a:lvl3pPr>
      <a:lvl4pPr marL="3169089" indent="-452727" algn="l" defTabSz="1810908" rtl="0" eaLnBrk="1" latinLnBrk="0" hangingPunct="1">
        <a:lnSpc>
          <a:spcPct val="90000"/>
        </a:lnSpc>
        <a:spcBef>
          <a:spcPts val="990"/>
        </a:spcBef>
        <a:buFont typeface="Arial" panose="020B0604020202020204" pitchFamily="34" charset="0"/>
        <a:buChar char="•"/>
        <a:defRPr sz="3565" kern="1200">
          <a:solidFill>
            <a:schemeClr val="tx1"/>
          </a:solidFill>
          <a:latin typeface="+mn-lt"/>
          <a:ea typeface="+mn-ea"/>
          <a:cs typeface="+mn-cs"/>
        </a:defRPr>
      </a:lvl4pPr>
      <a:lvl5pPr marL="4074543" indent="-452727" algn="l" defTabSz="1810908" rtl="0" eaLnBrk="1" latinLnBrk="0" hangingPunct="1">
        <a:lnSpc>
          <a:spcPct val="90000"/>
        </a:lnSpc>
        <a:spcBef>
          <a:spcPts val="990"/>
        </a:spcBef>
        <a:buFont typeface="Arial" panose="020B0604020202020204" pitchFamily="34" charset="0"/>
        <a:buChar char="•"/>
        <a:defRPr sz="3565" kern="1200">
          <a:solidFill>
            <a:schemeClr val="tx1"/>
          </a:solidFill>
          <a:latin typeface="+mn-lt"/>
          <a:ea typeface="+mn-ea"/>
          <a:cs typeface="+mn-cs"/>
        </a:defRPr>
      </a:lvl5pPr>
      <a:lvl6pPr marL="4979996" indent="-452727" algn="l" defTabSz="1810908" rtl="0" eaLnBrk="1" latinLnBrk="0" hangingPunct="1">
        <a:lnSpc>
          <a:spcPct val="90000"/>
        </a:lnSpc>
        <a:spcBef>
          <a:spcPts val="990"/>
        </a:spcBef>
        <a:buFont typeface="Arial" panose="020B0604020202020204" pitchFamily="34" charset="0"/>
        <a:buChar char="•"/>
        <a:defRPr sz="3565" kern="1200">
          <a:solidFill>
            <a:schemeClr val="tx1"/>
          </a:solidFill>
          <a:latin typeface="+mn-lt"/>
          <a:ea typeface="+mn-ea"/>
          <a:cs typeface="+mn-cs"/>
        </a:defRPr>
      </a:lvl6pPr>
      <a:lvl7pPr marL="5885450" indent="-452727" algn="l" defTabSz="1810908" rtl="0" eaLnBrk="1" latinLnBrk="0" hangingPunct="1">
        <a:lnSpc>
          <a:spcPct val="90000"/>
        </a:lnSpc>
        <a:spcBef>
          <a:spcPts val="990"/>
        </a:spcBef>
        <a:buFont typeface="Arial" panose="020B0604020202020204" pitchFamily="34" charset="0"/>
        <a:buChar char="•"/>
        <a:defRPr sz="3565" kern="1200">
          <a:solidFill>
            <a:schemeClr val="tx1"/>
          </a:solidFill>
          <a:latin typeface="+mn-lt"/>
          <a:ea typeface="+mn-ea"/>
          <a:cs typeface="+mn-cs"/>
        </a:defRPr>
      </a:lvl7pPr>
      <a:lvl8pPr marL="6790904" indent="-452727" algn="l" defTabSz="1810908" rtl="0" eaLnBrk="1" latinLnBrk="0" hangingPunct="1">
        <a:lnSpc>
          <a:spcPct val="90000"/>
        </a:lnSpc>
        <a:spcBef>
          <a:spcPts val="990"/>
        </a:spcBef>
        <a:buFont typeface="Arial" panose="020B0604020202020204" pitchFamily="34" charset="0"/>
        <a:buChar char="•"/>
        <a:defRPr sz="3565" kern="1200">
          <a:solidFill>
            <a:schemeClr val="tx1"/>
          </a:solidFill>
          <a:latin typeface="+mn-lt"/>
          <a:ea typeface="+mn-ea"/>
          <a:cs typeface="+mn-cs"/>
        </a:defRPr>
      </a:lvl8pPr>
      <a:lvl9pPr marL="7696358" indent="-452727" algn="l" defTabSz="1810908" rtl="0" eaLnBrk="1" latinLnBrk="0" hangingPunct="1">
        <a:lnSpc>
          <a:spcPct val="90000"/>
        </a:lnSpc>
        <a:spcBef>
          <a:spcPts val="990"/>
        </a:spcBef>
        <a:buFont typeface="Arial" panose="020B0604020202020204" pitchFamily="34" charset="0"/>
        <a:buChar char="•"/>
        <a:defRPr sz="3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0908" rtl="0" eaLnBrk="1" latinLnBrk="0" hangingPunct="1">
        <a:defRPr sz="3565" kern="1200">
          <a:solidFill>
            <a:schemeClr val="tx1"/>
          </a:solidFill>
          <a:latin typeface="+mn-lt"/>
          <a:ea typeface="+mn-ea"/>
          <a:cs typeface="+mn-cs"/>
        </a:defRPr>
      </a:lvl1pPr>
      <a:lvl2pPr marL="905454" algn="l" defTabSz="1810908" rtl="0" eaLnBrk="1" latinLnBrk="0" hangingPunct="1">
        <a:defRPr sz="3565" kern="1200">
          <a:solidFill>
            <a:schemeClr val="tx1"/>
          </a:solidFill>
          <a:latin typeface="+mn-lt"/>
          <a:ea typeface="+mn-ea"/>
          <a:cs typeface="+mn-cs"/>
        </a:defRPr>
      </a:lvl2pPr>
      <a:lvl3pPr marL="1810908" algn="l" defTabSz="1810908" rtl="0" eaLnBrk="1" latinLnBrk="0" hangingPunct="1">
        <a:defRPr sz="3565" kern="1200">
          <a:solidFill>
            <a:schemeClr val="tx1"/>
          </a:solidFill>
          <a:latin typeface="+mn-lt"/>
          <a:ea typeface="+mn-ea"/>
          <a:cs typeface="+mn-cs"/>
        </a:defRPr>
      </a:lvl3pPr>
      <a:lvl4pPr marL="2716362" algn="l" defTabSz="1810908" rtl="0" eaLnBrk="1" latinLnBrk="0" hangingPunct="1">
        <a:defRPr sz="3565" kern="1200">
          <a:solidFill>
            <a:schemeClr val="tx1"/>
          </a:solidFill>
          <a:latin typeface="+mn-lt"/>
          <a:ea typeface="+mn-ea"/>
          <a:cs typeface="+mn-cs"/>
        </a:defRPr>
      </a:lvl4pPr>
      <a:lvl5pPr marL="3621816" algn="l" defTabSz="1810908" rtl="0" eaLnBrk="1" latinLnBrk="0" hangingPunct="1">
        <a:defRPr sz="3565" kern="1200">
          <a:solidFill>
            <a:schemeClr val="tx1"/>
          </a:solidFill>
          <a:latin typeface="+mn-lt"/>
          <a:ea typeface="+mn-ea"/>
          <a:cs typeface="+mn-cs"/>
        </a:defRPr>
      </a:lvl5pPr>
      <a:lvl6pPr marL="4527270" algn="l" defTabSz="1810908" rtl="0" eaLnBrk="1" latinLnBrk="0" hangingPunct="1">
        <a:defRPr sz="3565" kern="1200">
          <a:solidFill>
            <a:schemeClr val="tx1"/>
          </a:solidFill>
          <a:latin typeface="+mn-lt"/>
          <a:ea typeface="+mn-ea"/>
          <a:cs typeface="+mn-cs"/>
        </a:defRPr>
      </a:lvl6pPr>
      <a:lvl7pPr marL="5432723" algn="l" defTabSz="1810908" rtl="0" eaLnBrk="1" latinLnBrk="0" hangingPunct="1">
        <a:defRPr sz="3565" kern="1200">
          <a:solidFill>
            <a:schemeClr val="tx1"/>
          </a:solidFill>
          <a:latin typeface="+mn-lt"/>
          <a:ea typeface="+mn-ea"/>
          <a:cs typeface="+mn-cs"/>
        </a:defRPr>
      </a:lvl7pPr>
      <a:lvl8pPr marL="6338177" algn="l" defTabSz="1810908" rtl="0" eaLnBrk="1" latinLnBrk="0" hangingPunct="1">
        <a:defRPr sz="3565" kern="1200">
          <a:solidFill>
            <a:schemeClr val="tx1"/>
          </a:solidFill>
          <a:latin typeface="+mn-lt"/>
          <a:ea typeface="+mn-ea"/>
          <a:cs typeface="+mn-cs"/>
        </a:defRPr>
      </a:lvl8pPr>
      <a:lvl9pPr marL="7243631" algn="l" defTabSz="1810908" rtl="0" eaLnBrk="1" latinLnBrk="0" hangingPunct="1">
        <a:defRPr sz="35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931981D-0121-B7F6-ED49-55E79954C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436989"/>
              </p:ext>
            </p:extLst>
          </p:nvPr>
        </p:nvGraphicFramePr>
        <p:xfrm>
          <a:off x="372535" y="3931080"/>
          <a:ext cx="8500841" cy="334456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00041">
                  <a:extLst>
                    <a:ext uri="{9D8B030D-6E8A-4147-A177-3AD203B41FA5}">
                      <a16:colId xmlns:a16="http://schemas.microsoft.com/office/drawing/2014/main" val="3155614759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3180162107"/>
                    </a:ext>
                  </a:extLst>
                </a:gridCol>
              </a:tblGrid>
              <a:tr h="262029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Monday, 3 April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8294" marR="118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62327"/>
                  </a:ext>
                </a:extLst>
              </a:tr>
              <a:tr h="5825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1:00 PM – 1:30 PM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</a:rPr>
                        <a:t>WELCOME AND INTRODUCTIONS</a:t>
                      </a:r>
                      <a:endParaRPr lang="en-US" sz="1800" b="1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2452700"/>
                  </a:ext>
                </a:extLst>
              </a:tr>
              <a:tr h="77155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1:30 PM – 2:30 PM</a:t>
                      </a:r>
                    </a:p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NOAA Fisheries FT-NIRS Fish Ageing Strategic Initiative: Past, present &amp; future (Thomas </a:t>
                      </a:r>
                      <a:r>
                        <a:rPr lang="en-US" sz="1800" dirty="0" err="1">
                          <a:effectLst/>
                        </a:rPr>
                        <a:t>Helser</a:t>
                      </a:r>
                      <a:r>
                        <a:rPr lang="en-US" sz="1800" dirty="0">
                          <a:effectLst/>
                        </a:rPr>
                        <a:t>, AFSC — Seattle Lab)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816739"/>
                  </a:ext>
                </a:extLst>
              </a:tr>
              <a:tr h="9236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2:30 PM – 5:30 PM</a:t>
                      </a:r>
                    </a:p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Session 1: AFSC Spectroscopy Lab Tour &amp; demonstration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(Bruker Applications Scientist - Jason Erikson).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AFSC, Building 4 Room 1111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0096881"/>
                  </a:ext>
                </a:extLst>
              </a:tr>
              <a:tr h="38628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5:00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810908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Informal social: </a:t>
                      </a:r>
                      <a:r>
                        <a:rPr lang="en-US" sz="1800" b="1" dirty="0" smtClean="0">
                          <a:effectLst/>
                        </a:rPr>
                        <a:t>Burke</a:t>
                      </a:r>
                      <a:r>
                        <a:rPr lang="en-US" sz="1800" b="1" baseline="0" dirty="0" smtClean="0"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effectLst/>
                        </a:rPr>
                        <a:t>Gilman </a:t>
                      </a:r>
                      <a:r>
                        <a:rPr lang="en-US" sz="1800" b="1" dirty="0">
                          <a:effectLst/>
                        </a:rPr>
                        <a:t>Brewing Company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3626 NE 45th Street, Suite 102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706015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02F000A-AE1D-D30E-697D-468017543B34}"/>
              </a:ext>
            </a:extLst>
          </p:cNvPr>
          <p:cNvSpPr txBox="1"/>
          <p:nvPr/>
        </p:nvSpPr>
        <p:spPr>
          <a:xfrm>
            <a:off x="3591564" y="693245"/>
            <a:ext cx="12920962" cy="24929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4000"/>
              </a:spcBef>
              <a:tabLst>
                <a:tab pos="2743200" algn="ctr"/>
                <a:tab pos="5486400" algn="r"/>
              </a:tabLst>
            </a:pPr>
            <a:r>
              <a:rPr lang="en-US" sz="6000" b="1" dirty="0">
                <a:solidFill>
                  <a:srgbClr val="0085CA"/>
                </a:solidFill>
                <a:latin typeface="Arial Narrow" panose="020B0604020202020204" pitchFamily="34" charset="0"/>
                <a:ea typeface="Times New Roman" panose="02020603050405020304" pitchFamily="18" charset="0"/>
              </a:rPr>
              <a:t>WORKSHOP:</a:t>
            </a:r>
            <a:r>
              <a:rPr lang="en-US" sz="6000" b="1" dirty="0">
                <a:latin typeface="Arial Narrow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rgbClr val="003087"/>
                </a:solidFill>
                <a:latin typeface="Arial Narrow" panose="020B0604020202020204" pitchFamily="34" charset="0"/>
                <a:ea typeface="Times New Roman" panose="02020603050405020304" pitchFamily="18" charset="0"/>
              </a:rPr>
              <a:t>Rapid Estimation of </a:t>
            </a:r>
            <a:br>
              <a:rPr lang="en-US" sz="6000" dirty="0">
                <a:solidFill>
                  <a:srgbClr val="003087"/>
                </a:solidFill>
                <a:latin typeface="Arial Narrow" panose="020B0604020202020204" pitchFamily="34" charset="0"/>
                <a:ea typeface="Times New Roman" panose="02020603050405020304" pitchFamily="18" charset="0"/>
              </a:rPr>
            </a:br>
            <a:r>
              <a:rPr lang="en-US" sz="6000" dirty="0">
                <a:solidFill>
                  <a:srgbClr val="003087"/>
                </a:solidFill>
                <a:latin typeface="Arial Narrow" panose="020B0604020202020204" pitchFamily="34" charset="0"/>
                <a:ea typeface="Times New Roman" panose="02020603050405020304" pitchFamily="18" charset="0"/>
              </a:rPr>
              <a:t>Fish Age Using Fourier-transform </a:t>
            </a:r>
            <a:br>
              <a:rPr lang="en-US" sz="6000" dirty="0">
                <a:solidFill>
                  <a:srgbClr val="003087"/>
                </a:solidFill>
                <a:latin typeface="Arial Narrow" panose="020B0604020202020204" pitchFamily="34" charset="0"/>
                <a:ea typeface="Times New Roman" panose="02020603050405020304" pitchFamily="18" charset="0"/>
              </a:rPr>
            </a:br>
            <a:r>
              <a:rPr lang="en-US" sz="6000" dirty="0">
                <a:solidFill>
                  <a:srgbClr val="003087"/>
                </a:solidFill>
                <a:latin typeface="Arial Narrow" panose="020B0604020202020204" pitchFamily="34" charset="0"/>
                <a:ea typeface="Times New Roman" panose="02020603050405020304" pitchFamily="18" charset="0"/>
              </a:rPr>
              <a:t>Near Infrared Spectroscopy (FT-NIRS)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99A45A5-3BE9-BB19-BD75-1FA546FB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6675120" cy="321213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AEC29B-E633-0DA3-5C6A-793A76CFA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36652"/>
              </p:ext>
            </p:extLst>
          </p:nvPr>
        </p:nvGraphicFramePr>
        <p:xfrm>
          <a:off x="372533" y="7261793"/>
          <a:ext cx="8503920" cy="117652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2497536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770526995"/>
                    </a:ext>
                  </a:extLst>
                </a:gridCol>
              </a:tblGrid>
              <a:tr h="219583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Tuesday, 4 April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344" marR="82344" marT="0" marB="0"/>
                </a:tc>
                <a:extLst>
                  <a:ext uri="{0D108BD9-81ED-4DB2-BD59-A6C34878D82A}">
                    <a16:rowId xmlns:a16="http://schemas.microsoft.com/office/drawing/2014/main" val="3006979605"/>
                  </a:ext>
                </a:extLst>
              </a:tr>
              <a:tr h="21958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accent3"/>
                          </a:solidFill>
                          <a:effectLst/>
                        </a:rPr>
                        <a:t>Presentations</a:t>
                      </a:r>
                      <a:endParaRPr lang="en-US" sz="1800" b="1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b="1" dirty="0">
                          <a:solidFill>
                            <a:schemeClr val="accent3"/>
                          </a:solidFill>
                          <a:effectLst/>
                        </a:rPr>
                        <a:t>FT-NIRS APPLICATION DEVELOPMENT</a:t>
                      </a:r>
                      <a:endParaRPr lang="en-US" sz="1800" b="1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1699400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9:00 AM – 9:30 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FT-NIRS age prediction of eastern Bering Sea yellowfin sole: a case study of a moderately long-lived flatfish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(Todd </a:t>
                      </a:r>
                      <a:r>
                        <a:rPr lang="en-US" sz="1800" dirty="0" err="1">
                          <a:effectLst/>
                        </a:rPr>
                        <a:t>TenBrink</a:t>
                      </a:r>
                      <a:r>
                        <a:rPr lang="en-US" sz="1800" dirty="0">
                          <a:effectLst/>
                        </a:rPr>
                        <a:t>, AFSC – Seattle Lab)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2440204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9:30 AM – 10:00 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A preliminary analysis and review of FT-NIR spectroscopy and DNA CpG site methylation for fish age prediction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Laurel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smtClean="0">
                          <a:effectLst/>
                        </a:rPr>
                        <a:t>Lam</a:t>
                      </a:r>
                      <a:r>
                        <a:rPr lang="en-US" sz="1800" dirty="0" smtClean="0">
                          <a:effectLst/>
                        </a:rPr>
                        <a:t>, NWFSC </a:t>
                      </a:r>
                      <a:r>
                        <a:rPr lang="en-US" sz="1800" dirty="0">
                          <a:effectLst/>
                        </a:rPr>
                        <a:t>– Seattle Lab)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5487218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10:00 AM – 10:30 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Applying FT-NIRS predictive ageing to </a:t>
                      </a:r>
                      <a:r>
                        <a:rPr lang="en-US" sz="1800" dirty="0" smtClean="0">
                          <a:effectLst/>
                        </a:rPr>
                        <a:t>different </a:t>
                      </a:r>
                      <a:r>
                        <a:rPr lang="en-US" sz="1800" dirty="0">
                          <a:effectLst/>
                        </a:rPr>
                        <a:t>genetic stocks of white </a:t>
                      </a:r>
                      <a:r>
                        <a:rPr lang="en-US" sz="1800" dirty="0" smtClean="0">
                          <a:effectLst/>
                        </a:rPr>
                        <a:t>grunt (</a:t>
                      </a:r>
                      <a:r>
                        <a:rPr lang="en-US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Haemulon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plumierii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dirty="0" smtClean="0">
                          <a:effectLst/>
                        </a:rPr>
                        <a:t>within </a:t>
                      </a:r>
                      <a:r>
                        <a:rPr lang="en-US" sz="1800" dirty="0">
                          <a:effectLst/>
                        </a:rPr>
                        <a:t>the </a:t>
                      </a:r>
                      <a:r>
                        <a:rPr lang="en-US" sz="1800" dirty="0" smtClean="0">
                          <a:effectLst/>
                        </a:rPr>
                        <a:t>U.S.</a:t>
                      </a:r>
                      <a:r>
                        <a:rPr lang="en-US" sz="1800" baseline="0" dirty="0" smtClean="0">
                          <a:effectLst/>
                        </a:rPr>
                        <a:t> South Atlantic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Jamie Clark, SEFSC – Beaufort Lab)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3404979"/>
                  </a:ext>
                </a:extLst>
              </a:tr>
              <a:tr h="32937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accent3"/>
                          </a:solidFill>
                          <a:effectLst/>
                        </a:rPr>
                        <a:t>Break</a:t>
                      </a:r>
                      <a:endParaRPr lang="en-US" sz="1800" b="1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3808380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11:00 AM – 11:30 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A novel approach for determining the spawning phenology of walleye pollock using Raman spectroscopy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(Sandi </a:t>
                      </a:r>
                      <a:r>
                        <a:rPr lang="en-US" sz="1800" dirty="0" err="1">
                          <a:effectLst/>
                        </a:rPr>
                        <a:t>Neidetcher</a:t>
                      </a:r>
                      <a:r>
                        <a:rPr lang="en-US" sz="1800" dirty="0">
                          <a:effectLst/>
                        </a:rPr>
                        <a:t>, AFSC – Seattle Lab)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7440503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11:30 AM – 12:00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FT-NIRS ageing of finfish and shark species in the northwest Atlantic (Alex Rubin, NEFSC – Narragansett Lab)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1174718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12:00 PM – 12:30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Exploration of FT-NIRS for </a:t>
                      </a:r>
                      <a:r>
                        <a:rPr lang="en-US" sz="1800" dirty="0" err="1">
                          <a:effectLst/>
                        </a:rPr>
                        <a:t>shortbelly</a:t>
                      </a:r>
                      <a:r>
                        <a:rPr lang="en-US" sz="1800" dirty="0">
                          <a:effectLst/>
                        </a:rPr>
                        <a:t> rockfish (</a:t>
                      </a:r>
                      <a:r>
                        <a:rPr lang="en-US" sz="1800" i="1" dirty="0">
                          <a:effectLst/>
                        </a:rPr>
                        <a:t>Sebastes </a:t>
                      </a:r>
                      <a:r>
                        <a:rPr lang="en-US" sz="1800" i="1" dirty="0" err="1">
                          <a:effectLst/>
                        </a:rPr>
                        <a:t>jordani</a:t>
                      </a:r>
                      <a:r>
                        <a:rPr lang="en-US" sz="1800" dirty="0">
                          <a:effectLst/>
                        </a:rPr>
                        <a:t>):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an ecologically important forage fish off the coast of California (Jessica Choi, SWFSC – Santa Cruz Lab)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144606"/>
                  </a:ext>
                </a:extLst>
              </a:tr>
              <a:tr h="32937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accent3"/>
                          </a:solidFill>
                          <a:effectLst/>
                        </a:rPr>
                        <a:t>Lunch</a:t>
                      </a:r>
                      <a:endParaRPr lang="en-US" sz="1800" b="1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3270935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2:00 PM – 2:30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Investigating the use of FT-NIR spectroscopy to age gag (</a:t>
                      </a:r>
                      <a:r>
                        <a:rPr lang="en-US" sz="1800" i="1" dirty="0">
                          <a:effectLst/>
                        </a:rPr>
                        <a:t>Mycteroperca </a:t>
                      </a:r>
                      <a:r>
                        <a:rPr lang="en-US" sz="1800" i="1" dirty="0" err="1">
                          <a:effectLst/>
                        </a:rPr>
                        <a:t>microlepis</a:t>
                      </a:r>
                      <a:r>
                        <a:rPr lang="en-US" sz="1800" dirty="0" smtClean="0">
                          <a:effectLst/>
                        </a:rPr>
                        <a:t>), a </a:t>
                      </a:r>
                      <a:r>
                        <a:rPr lang="en-US" sz="1800" dirty="0" err="1" smtClean="0">
                          <a:effectLst/>
                        </a:rPr>
                        <a:t>protogynous</a:t>
                      </a:r>
                      <a:r>
                        <a:rPr lang="en-US" sz="1800" dirty="0" smtClean="0">
                          <a:effectLst/>
                        </a:rPr>
                        <a:t> hermaphroditic </a:t>
                      </a:r>
                      <a:r>
                        <a:rPr lang="en-US" sz="1800" dirty="0">
                          <a:effectLst/>
                        </a:rPr>
                        <a:t>species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(Beverly Barnett, SEFSC – Panama City Lab)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4636109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2:30 PM – 3:00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Exploring the use of FT-NIRS for ageing sablefish (</a:t>
                      </a:r>
                      <a:r>
                        <a:rPr lang="en-US" sz="1800" i="1" dirty="0" err="1">
                          <a:effectLst/>
                        </a:rPr>
                        <a:t>Anoplomona</a:t>
                      </a:r>
                      <a:r>
                        <a:rPr lang="en-US" sz="1800" i="1" dirty="0">
                          <a:effectLst/>
                        </a:rPr>
                        <a:t> fimbria</a:t>
                      </a:r>
                      <a:r>
                        <a:rPr lang="en-US" sz="1800" dirty="0">
                          <a:effectLst/>
                        </a:rPr>
                        <a:t>) and Pacific hake (</a:t>
                      </a:r>
                      <a:r>
                        <a:rPr lang="en-US" sz="1800" i="1" dirty="0">
                          <a:effectLst/>
                        </a:rPr>
                        <a:t>Merluccius </a:t>
                      </a:r>
                      <a:r>
                        <a:rPr lang="en-US" sz="1800" i="1" dirty="0" err="1">
                          <a:effectLst/>
                        </a:rPr>
                        <a:t>Productus</a:t>
                      </a:r>
                      <a:r>
                        <a:rPr lang="en-US" sz="1800" dirty="0">
                          <a:effectLst/>
                        </a:rPr>
                        <a:t>) of the U.S. west coast (John Wallace, NWFSC – Seattle)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8920357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3:00 PM – 3:30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Developing spectroscopy approaches to measure life history characteristics of fish throughout ontogeny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(Esther Goldstein, AFSC – Seattle, Lab)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7618650"/>
                  </a:ext>
                </a:extLst>
              </a:tr>
              <a:tr h="32937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accent3"/>
                          </a:solidFill>
                          <a:effectLst/>
                        </a:rPr>
                        <a:t>Break</a:t>
                      </a:r>
                      <a:endParaRPr lang="en-US" sz="1800" b="1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8124419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4:00 PM – 4:30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Rapid daily age estimation of juvenile walleye Pollock in the Gulf of Alaska using FT-NIR spectroscopy (Beth Matta, AFSC – Seattle Lab)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0917306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4:30 PM – 5:00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Fish otolith proteomics and its relationship and impact on the use of FT-NIR spectroscopy for fish age prediction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(Oliver Thomas, University of Melbourne)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2970938"/>
                  </a:ext>
                </a:extLst>
              </a:tr>
              <a:tr h="32937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accent3"/>
                          </a:solidFill>
                          <a:effectLst/>
                        </a:rPr>
                        <a:t>Close</a:t>
                      </a:r>
                      <a:endParaRPr lang="en-US" sz="1800" b="1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4745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7DDA6-3956-7641-A6C8-F3BE118FD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33165"/>
              </p:ext>
            </p:extLst>
          </p:nvPr>
        </p:nvGraphicFramePr>
        <p:xfrm>
          <a:off x="9242219" y="3931080"/>
          <a:ext cx="8686800" cy="117652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54910817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859574181"/>
                    </a:ext>
                  </a:extLst>
                </a:gridCol>
              </a:tblGrid>
              <a:tr h="219583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Wednesday, 5 April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344" marR="823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4088641"/>
                  </a:ext>
                </a:extLst>
              </a:tr>
              <a:tr h="23968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 Presentations cont.</a:t>
                      </a:r>
                      <a:endParaRPr lang="en-US" sz="1800" b="1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9091614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9:00 AM – 9:30 AM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 smtClean="0">
                          <a:effectLst/>
                        </a:rPr>
                        <a:t>Developing</a:t>
                      </a:r>
                      <a:r>
                        <a:rPr lang="en-US" sz="1800" baseline="0" dirty="0" smtClean="0">
                          <a:effectLst/>
                        </a:rPr>
                        <a:t> NIR sampling methodology for modeling species discrimination in live catfish for aquaculture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(Carrie Vance – Mississippi State University)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8785300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9:30 AM – 10:00 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Fourier transform near infrared spectroscopy discriminates archived otoliths of newly detected cryptic species, </a:t>
                      </a:r>
                      <a:r>
                        <a:rPr lang="en-US" sz="1800" i="1" dirty="0" err="1">
                          <a:effectLst/>
                        </a:rPr>
                        <a:t>Etelis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carbunculus</a:t>
                      </a:r>
                      <a:r>
                        <a:rPr lang="en-US" sz="1800" dirty="0">
                          <a:effectLst/>
                        </a:rPr>
                        <a:t> and </a:t>
                      </a:r>
                      <a:r>
                        <a:rPr lang="en-US" sz="1800" i="1" dirty="0" err="1">
                          <a:effectLst/>
                        </a:rPr>
                        <a:t>Etelis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boweni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(Kristen </a:t>
                      </a:r>
                      <a:r>
                        <a:rPr lang="en-US" sz="1800" dirty="0" smtClean="0">
                          <a:effectLst/>
                        </a:rPr>
                        <a:t>Dahl, </a:t>
                      </a:r>
                      <a:r>
                        <a:rPr lang="en-US" sz="1800" dirty="0">
                          <a:effectLst/>
                        </a:rPr>
                        <a:t>PIFSC)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1792057"/>
                  </a:ext>
                </a:extLst>
              </a:tr>
              <a:tr h="21958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FT-NIRS IMPLEMENTATION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5120874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10:00 AM – 10:30 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Trials and tribulations of using FT-NIRS on Pacific Sardine: Method development for scanning Pacific Sardine otoliths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(Emma </a:t>
                      </a:r>
                      <a:r>
                        <a:rPr lang="en-US" sz="1800" dirty="0" err="1">
                          <a:effectLst/>
                        </a:rPr>
                        <a:t>Saas</a:t>
                      </a:r>
                      <a:r>
                        <a:rPr lang="en-US" sz="1800" dirty="0">
                          <a:effectLst/>
                        </a:rPr>
                        <a:t>, SWFSC – La Jolla Lab)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6051103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10:30 AM – 11:00 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Benefits and challenges of using FT-NIR spectroscopy for age estimation at the Northeast Fisheries Science Center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(Eric Robillard, NEFSC – Woods Hole Lab)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8716512"/>
                  </a:ext>
                </a:extLst>
              </a:tr>
              <a:tr h="20128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Break</a:t>
                      </a:r>
                      <a:endParaRPr lang="en-US" sz="18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5343637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11:30 AM – 12:00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FT-NIR spectroscopy of otoliths coupled with deep machine learning to improve age prediction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(Irina Benson, AFSC – Seattle Lab)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2659975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12:00 PM – 12:30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Automatic fish age prediction using deep machine learning: combining otolith image, NIR spectra and metadata features (</a:t>
                      </a:r>
                      <a:r>
                        <a:rPr lang="en-US" sz="1800" dirty="0" err="1">
                          <a:effectLst/>
                        </a:rPr>
                        <a:t>Aotian</a:t>
                      </a:r>
                      <a:r>
                        <a:rPr lang="en-US" sz="1800" dirty="0">
                          <a:effectLst/>
                        </a:rPr>
                        <a:t> Zheng – University of Washington)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593393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12:30 PM – 1:00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Calibration and variation of FT-NIRS otolith spectra among NIR spectrometers and species (Andy Ostrowski, SEFSC – Beaufort Lab)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093741"/>
                  </a:ext>
                </a:extLst>
              </a:tr>
              <a:tr h="20128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accent4"/>
                          </a:solidFill>
                          <a:effectLst/>
                        </a:rPr>
                        <a:t>Lunch</a:t>
                      </a:r>
                      <a:endParaRPr lang="en-US" sz="1800" b="1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8174582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2:00 PM – 2:30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A simulation study exploring best practices for model development and updating (Morgan Arrington, CICOES-AFSC)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6031664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2:30 PM – 3:00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Database architecture and management envisioned for the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FT-NIRS paradigm at Alaska Fisheries Science Center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(Jon Short, AFSC – Seattle Lab)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3030889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3:00 PM – 3:30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Group discussion: Likelihood of operational success, timeline for operational readiness and communication to stake holders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(follow up on Friday, April 7 at 9:00 AM)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64494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3:30 PM – 5:30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Session 2: AFSC Spectroscopy Lab Tour &amp; demonstration (Bruker Applications Scientist – Jason Erikson). AFSC, Building 4 Room 1111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8663138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6:00 PM – 10:00 PM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Organized social mixer and casual dinner </a:t>
                      </a:r>
                      <a:r>
                        <a:rPr lang="en-US" sz="1800" b="1" dirty="0">
                          <a:effectLst/>
                        </a:rPr>
                        <a:t>– Elliot Bay </a:t>
                      </a:r>
                      <a:r>
                        <a:rPr lang="en-US" sz="1800" b="1" dirty="0" smtClean="0">
                          <a:effectLst/>
                        </a:rPr>
                        <a:t>Public</a:t>
                      </a:r>
                      <a:r>
                        <a:rPr lang="en-US" sz="1800" b="1" baseline="0" dirty="0" smtClean="0"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effectLst/>
                        </a:rPr>
                        <a:t>House </a:t>
                      </a:r>
                      <a:r>
                        <a:rPr lang="en-US" sz="1800" b="1" dirty="0">
                          <a:effectLst/>
                        </a:rPr>
                        <a:t>&amp; Brewery </a:t>
                      </a:r>
                      <a:r>
                        <a:rPr lang="en-US" sz="1800" dirty="0">
                          <a:effectLst/>
                        </a:rPr>
                        <a:t>12537 Lake City Way, NE., Seattle WA 98125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170913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E6F846-30C9-B1CC-EA5C-50442AB8E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170567"/>
              </p:ext>
            </p:extLst>
          </p:nvPr>
        </p:nvGraphicFramePr>
        <p:xfrm>
          <a:off x="9242219" y="15422040"/>
          <a:ext cx="8686800" cy="5547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266349427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983631126"/>
                    </a:ext>
                  </a:extLst>
                </a:gridCol>
              </a:tblGrid>
              <a:tr h="219583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Thursday, 6 April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344" marR="82344" marT="0" marB="0"/>
                </a:tc>
                <a:extLst>
                  <a:ext uri="{0D108BD9-81ED-4DB2-BD59-A6C34878D82A}">
                    <a16:rowId xmlns:a16="http://schemas.microsoft.com/office/drawing/2014/main" val="2665499871"/>
                  </a:ext>
                </a:extLst>
              </a:tr>
              <a:tr h="3591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Presentations cont.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FT-NIRS STOCK ASSESSMENT INTEGRATION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2224359"/>
                  </a:ext>
                </a:extLst>
              </a:tr>
              <a:tr h="58555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9:00 AM – 10:00 AM</a:t>
                      </a:r>
                    </a:p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Envisioning the future of production fish ageing: end-to-end integration of the FT-NIRS age estimation enterprise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(Thomas </a:t>
                      </a:r>
                      <a:r>
                        <a:rPr lang="en-US" sz="1800" dirty="0" err="1">
                          <a:effectLst/>
                        </a:rPr>
                        <a:t>Helser</a:t>
                      </a:r>
                      <a:r>
                        <a:rPr lang="en-US" sz="1800" dirty="0">
                          <a:effectLst/>
                        </a:rPr>
                        <a:t>, AFSC – Seattle Lab)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7816819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10:00 AM – 10:30 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A simulation framework to examine the effect of ageing error on model-based age predictions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(Morgan Arrington, CICOES-AFSC)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4669379"/>
                  </a:ext>
                </a:extLst>
              </a:tr>
              <a:tr h="21958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Break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1635000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11:00 AM – 11:30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Integration of FT-NIRS age data products into the eastern Bering Sea walleye pollock and Pacific cod stock assessments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(Thomas </a:t>
                      </a:r>
                      <a:r>
                        <a:rPr lang="en-US" sz="1800" dirty="0" err="1">
                          <a:effectLst/>
                        </a:rPr>
                        <a:t>Helser</a:t>
                      </a:r>
                      <a:r>
                        <a:rPr lang="en-US" sz="1800" dirty="0">
                          <a:effectLst/>
                        </a:rPr>
                        <a:t>, AFSC – Seattle Lab)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347169"/>
                  </a:ext>
                </a:extLst>
              </a:tr>
              <a:tr h="21958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Lunch</a:t>
                      </a:r>
                      <a:endParaRPr lang="en-US" sz="1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3819268"/>
                  </a:ext>
                </a:extLst>
              </a:tr>
              <a:tr h="4025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1:00 PM –1:30 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Efficacy of FT-NIRS predicted ages for use in the Gulf of Mexico gray snapper stock assessment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(Steve Garner, SEFSC – Panama City Lab)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6679551"/>
                  </a:ext>
                </a:extLst>
              </a:tr>
              <a:tr h="28138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1:30 PM – 5:00 PM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Open discussion with national stock assessment forum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91339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925088-F882-070A-A129-73E682594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50766"/>
              </p:ext>
            </p:extLst>
          </p:nvPr>
        </p:nvGraphicFramePr>
        <p:xfrm>
          <a:off x="9242219" y="20982579"/>
          <a:ext cx="8686800" cy="2255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5478639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3482813360"/>
                    </a:ext>
                  </a:extLst>
                </a:gridCol>
              </a:tblGrid>
              <a:tr h="219583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Friday, 7 April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344" marR="82344" marT="0" marB="0"/>
                </a:tc>
                <a:extLst>
                  <a:ext uri="{0D108BD9-81ED-4DB2-BD59-A6C34878D82A}">
                    <a16:rowId xmlns:a16="http://schemas.microsoft.com/office/drawing/2014/main" val="4240206452"/>
                  </a:ext>
                </a:extLst>
              </a:tr>
              <a:tr h="21958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</a:rPr>
                        <a:t>FT-NIRS STRATEGIC INITIATIVE BUSINESS</a:t>
                      </a:r>
                      <a:endParaRPr lang="en-US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6118298"/>
                  </a:ext>
                </a:extLst>
              </a:tr>
              <a:tr h="21958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9:00 AM – 10:30 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Wrap up - open discussion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977533"/>
                  </a:ext>
                </a:extLst>
              </a:tr>
              <a:tr h="21958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</a:rPr>
                        <a:t>Break</a:t>
                      </a:r>
                      <a:endParaRPr lang="en-US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3180247"/>
                  </a:ext>
                </a:extLst>
              </a:tr>
              <a:tr h="21958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10:30 AM – 12:00 PM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>
                          <a:effectLst/>
                        </a:rPr>
                        <a:t>FT-NIR strategic initiative business and budget meeting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944485"/>
                  </a:ext>
                </a:extLst>
              </a:tr>
              <a:tr h="21958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</a:rPr>
                        <a:t>Meeting Adjourn</a:t>
                      </a:r>
                      <a:endParaRPr lang="en-US" sz="18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1595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5125091"/>
                  </a:ext>
                </a:extLst>
              </a:tr>
            </a:tbl>
          </a:graphicData>
        </a:graphic>
      </p:graphicFrame>
      <p:grpSp>
        <p:nvGrpSpPr>
          <p:cNvPr id="7" name="Graphic 34">
            <a:extLst>
              <a:ext uri="{FF2B5EF4-FFF2-40B4-BE49-F238E27FC236}">
                <a16:creationId xmlns:a16="http://schemas.microsoft.com/office/drawing/2014/main" id="{9D9F4335-38C1-09DF-E40D-1BE5F02976F2}"/>
              </a:ext>
            </a:extLst>
          </p:cNvPr>
          <p:cNvGrpSpPr/>
          <p:nvPr/>
        </p:nvGrpSpPr>
        <p:grpSpPr>
          <a:xfrm flipH="1">
            <a:off x="508837" y="19153031"/>
            <a:ext cx="5126444" cy="2021380"/>
            <a:chOff x="344824" y="497787"/>
            <a:chExt cx="3049056" cy="120225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2BD1CBE-109C-F6C0-5C1A-8E6EE8B808E5}"/>
                </a:ext>
              </a:extLst>
            </p:cNvPr>
            <p:cNvSpPr/>
            <p:nvPr/>
          </p:nvSpPr>
          <p:spPr>
            <a:xfrm>
              <a:off x="1613719" y="778656"/>
              <a:ext cx="382066" cy="461675"/>
            </a:xfrm>
            <a:custGeom>
              <a:avLst/>
              <a:gdLst>
                <a:gd name="connsiteX0" fmla="*/ 0 w 382066"/>
                <a:gd name="connsiteY0" fmla="*/ 402354 h 461675"/>
                <a:gd name="connsiteX1" fmla="*/ 131258 w 382066"/>
                <a:gd name="connsiteY1" fmla="*/ 9664 h 461675"/>
                <a:gd name="connsiteX2" fmla="*/ 266742 w 382066"/>
                <a:gd name="connsiteY2" fmla="*/ 10748 h 461675"/>
                <a:gd name="connsiteX3" fmla="*/ 382067 w 382066"/>
                <a:gd name="connsiteY3" fmla="*/ 55862 h 461675"/>
                <a:gd name="connsiteX4" fmla="*/ 347383 w 382066"/>
                <a:gd name="connsiteY4" fmla="*/ 461676 h 46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066" h="461675">
                  <a:moveTo>
                    <a:pt x="0" y="402354"/>
                  </a:moveTo>
                  <a:cubicBezTo>
                    <a:pt x="6178" y="391510"/>
                    <a:pt x="131258" y="9664"/>
                    <a:pt x="131258" y="9664"/>
                  </a:cubicBezTo>
                  <a:cubicBezTo>
                    <a:pt x="131258" y="9664"/>
                    <a:pt x="175371" y="-12785"/>
                    <a:pt x="266742" y="10748"/>
                  </a:cubicBezTo>
                  <a:cubicBezTo>
                    <a:pt x="344890" y="30919"/>
                    <a:pt x="382067" y="55862"/>
                    <a:pt x="382067" y="55862"/>
                  </a:cubicBezTo>
                  <a:lnTo>
                    <a:pt x="347383" y="461676"/>
                  </a:lnTo>
                </a:path>
              </a:pathLst>
            </a:custGeom>
            <a:grpFill/>
            <a:ln w="10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9170725-A570-16ED-886B-99ABE8F8E059}"/>
                </a:ext>
              </a:extLst>
            </p:cNvPr>
            <p:cNvSpPr/>
            <p:nvPr/>
          </p:nvSpPr>
          <p:spPr>
            <a:xfrm>
              <a:off x="3022311" y="904687"/>
              <a:ext cx="357054" cy="568329"/>
            </a:xfrm>
            <a:custGeom>
              <a:avLst/>
              <a:gdLst>
                <a:gd name="connsiteX0" fmla="*/ 345339 w 357054"/>
                <a:gd name="connsiteY0" fmla="*/ 444960 h 568329"/>
                <a:gd name="connsiteX1" fmla="*/ 156744 w 357054"/>
                <a:gd name="connsiteY1" fmla="*/ 93913 h 568329"/>
                <a:gd name="connsiteX2" fmla="*/ 50307 w 357054"/>
                <a:gd name="connsiteY2" fmla="*/ 105 h 568329"/>
                <a:gd name="connsiteX3" fmla="*/ 557 w 357054"/>
                <a:gd name="connsiteY3" fmla="*/ 64307 h 568329"/>
                <a:gd name="connsiteX4" fmla="*/ 52475 w 357054"/>
                <a:gd name="connsiteY4" fmla="*/ 458082 h 568329"/>
                <a:gd name="connsiteX5" fmla="*/ 242587 w 357054"/>
                <a:gd name="connsiteY5" fmla="*/ 564795 h 568329"/>
                <a:gd name="connsiteX6" fmla="*/ 345339 w 357054"/>
                <a:gd name="connsiteY6" fmla="*/ 444960 h 568329"/>
                <a:gd name="connsiteX7" fmla="*/ 238143 w 357054"/>
                <a:gd name="connsiteY7" fmla="*/ 547444 h 568329"/>
                <a:gd name="connsiteX8" fmla="*/ 100165 w 357054"/>
                <a:gd name="connsiteY8" fmla="*/ 452334 h 568329"/>
                <a:gd name="connsiteX9" fmla="*/ 45972 w 357054"/>
                <a:gd name="connsiteY9" fmla="*/ 106385 h 568329"/>
                <a:gd name="connsiteX10" fmla="*/ 74803 w 357054"/>
                <a:gd name="connsiteY10" fmla="*/ 38605 h 568329"/>
                <a:gd name="connsiteX11" fmla="*/ 137343 w 357054"/>
                <a:gd name="connsiteY11" fmla="*/ 120591 h 568329"/>
                <a:gd name="connsiteX12" fmla="*/ 299924 w 357054"/>
                <a:gd name="connsiteY12" fmla="*/ 445936 h 568329"/>
                <a:gd name="connsiteX13" fmla="*/ 238143 w 357054"/>
                <a:gd name="connsiteY13" fmla="*/ 547444 h 56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7054" h="568329">
                  <a:moveTo>
                    <a:pt x="345339" y="444960"/>
                  </a:moveTo>
                  <a:cubicBezTo>
                    <a:pt x="278897" y="326860"/>
                    <a:pt x="212997" y="203771"/>
                    <a:pt x="156744" y="93913"/>
                  </a:cubicBezTo>
                  <a:cubicBezTo>
                    <a:pt x="129322" y="39689"/>
                    <a:pt x="85316" y="-2389"/>
                    <a:pt x="50307" y="105"/>
                  </a:cubicBezTo>
                  <a:cubicBezTo>
                    <a:pt x="18766" y="2274"/>
                    <a:pt x="-3887" y="10950"/>
                    <a:pt x="557" y="64307"/>
                  </a:cubicBezTo>
                  <a:cubicBezTo>
                    <a:pt x="10637" y="194445"/>
                    <a:pt x="36433" y="326751"/>
                    <a:pt x="52475" y="458082"/>
                  </a:cubicBezTo>
                  <a:cubicBezTo>
                    <a:pt x="58219" y="524669"/>
                    <a:pt x="147748" y="583557"/>
                    <a:pt x="242587" y="564795"/>
                  </a:cubicBezTo>
                  <a:cubicBezTo>
                    <a:pt x="335692" y="546251"/>
                    <a:pt x="379914" y="498425"/>
                    <a:pt x="345339" y="444960"/>
                  </a:cubicBezTo>
                  <a:close/>
                  <a:moveTo>
                    <a:pt x="238143" y="547444"/>
                  </a:moveTo>
                  <a:cubicBezTo>
                    <a:pt x="173110" y="563168"/>
                    <a:pt x="107319" y="510680"/>
                    <a:pt x="100165" y="452334"/>
                  </a:cubicBezTo>
                  <a:cubicBezTo>
                    <a:pt x="82896" y="336656"/>
                    <a:pt x="64831" y="221340"/>
                    <a:pt x="45972" y="106385"/>
                  </a:cubicBezTo>
                  <a:cubicBezTo>
                    <a:pt x="36759" y="47606"/>
                    <a:pt x="50741" y="42183"/>
                    <a:pt x="74803" y="38605"/>
                  </a:cubicBezTo>
                  <a:cubicBezTo>
                    <a:pt x="98865" y="35026"/>
                    <a:pt x="114473" y="73091"/>
                    <a:pt x="137343" y="120591"/>
                  </a:cubicBezTo>
                  <a:cubicBezTo>
                    <a:pt x="189477" y="229040"/>
                    <a:pt x="250174" y="349200"/>
                    <a:pt x="299924" y="445936"/>
                  </a:cubicBezTo>
                  <a:cubicBezTo>
                    <a:pt x="326045" y="493219"/>
                    <a:pt x="301984" y="532044"/>
                    <a:pt x="238143" y="547444"/>
                  </a:cubicBezTo>
                  <a:close/>
                </a:path>
              </a:pathLst>
            </a:custGeom>
            <a:grpFill/>
            <a:ln w="10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99B6DAF-0545-6434-8D75-F3025425B69E}"/>
                </a:ext>
              </a:extLst>
            </p:cNvPr>
            <p:cNvSpPr/>
            <p:nvPr/>
          </p:nvSpPr>
          <p:spPr>
            <a:xfrm>
              <a:off x="3106002" y="1255948"/>
              <a:ext cx="287444" cy="138271"/>
            </a:xfrm>
            <a:custGeom>
              <a:avLst/>
              <a:gdLst>
                <a:gd name="connsiteX0" fmla="*/ 262732 w 287444"/>
                <a:gd name="connsiteY0" fmla="*/ 38174 h 138271"/>
                <a:gd name="connsiteX1" fmla="*/ 157487 w 287444"/>
                <a:gd name="connsiteY1" fmla="*/ 38174 h 138271"/>
                <a:gd name="connsiteX2" fmla="*/ 154561 w 287444"/>
                <a:gd name="connsiteY2" fmla="*/ 0 h 138271"/>
                <a:gd name="connsiteX3" fmla="*/ 0 w 287444"/>
                <a:gd name="connsiteY3" fmla="*/ 0 h 138271"/>
                <a:gd name="connsiteX4" fmla="*/ 0 w 287444"/>
                <a:gd name="connsiteY4" fmla="*/ 138271 h 138271"/>
                <a:gd name="connsiteX5" fmla="*/ 101343 w 287444"/>
                <a:gd name="connsiteY5" fmla="*/ 138271 h 138271"/>
                <a:gd name="connsiteX6" fmla="*/ 165183 w 287444"/>
                <a:gd name="connsiteY6" fmla="*/ 138271 h 138271"/>
                <a:gd name="connsiteX7" fmla="*/ 287444 w 287444"/>
                <a:gd name="connsiteY7" fmla="*/ 97929 h 138271"/>
                <a:gd name="connsiteX8" fmla="*/ 262732 w 287444"/>
                <a:gd name="connsiteY8" fmla="*/ 38174 h 1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444" h="138271">
                  <a:moveTo>
                    <a:pt x="262732" y="38174"/>
                  </a:moveTo>
                  <a:lnTo>
                    <a:pt x="157487" y="38174"/>
                  </a:lnTo>
                  <a:lnTo>
                    <a:pt x="154561" y="0"/>
                  </a:lnTo>
                  <a:lnTo>
                    <a:pt x="0" y="0"/>
                  </a:lnTo>
                  <a:lnTo>
                    <a:pt x="0" y="138271"/>
                  </a:lnTo>
                  <a:lnTo>
                    <a:pt x="101343" y="138271"/>
                  </a:lnTo>
                  <a:lnTo>
                    <a:pt x="165183" y="138271"/>
                  </a:lnTo>
                  <a:lnTo>
                    <a:pt x="287444" y="97929"/>
                  </a:lnTo>
                  <a:lnTo>
                    <a:pt x="262732" y="38174"/>
                  </a:lnTo>
                  <a:close/>
                </a:path>
              </a:pathLst>
            </a:custGeom>
            <a:grpFill/>
            <a:ln w="10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773A998-D496-B9E1-00D3-1B5B37C20DE2}"/>
                </a:ext>
              </a:extLst>
            </p:cNvPr>
            <p:cNvSpPr/>
            <p:nvPr/>
          </p:nvSpPr>
          <p:spPr>
            <a:xfrm>
              <a:off x="1437068" y="497787"/>
              <a:ext cx="150204" cy="482594"/>
            </a:xfrm>
            <a:custGeom>
              <a:avLst/>
              <a:gdLst>
                <a:gd name="connsiteX0" fmla="*/ 150205 w 150204"/>
                <a:gd name="connsiteY0" fmla="*/ 3037 h 482594"/>
                <a:gd name="connsiteX1" fmla="*/ 88966 w 150204"/>
                <a:gd name="connsiteY1" fmla="*/ 244442 h 482594"/>
                <a:gd name="connsiteX2" fmla="*/ 56449 w 150204"/>
                <a:gd name="connsiteY2" fmla="*/ 364603 h 482594"/>
                <a:gd name="connsiteX3" fmla="*/ 39866 w 150204"/>
                <a:gd name="connsiteY3" fmla="*/ 424575 h 482594"/>
                <a:gd name="connsiteX4" fmla="*/ 14503 w 150204"/>
                <a:gd name="connsiteY4" fmla="*/ 482594 h 482594"/>
                <a:gd name="connsiteX5" fmla="*/ 1822 w 150204"/>
                <a:gd name="connsiteY5" fmla="*/ 479558 h 482594"/>
                <a:gd name="connsiteX6" fmla="*/ 10493 w 150204"/>
                <a:gd name="connsiteY6" fmla="*/ 417634 h 482594"/>
                <a:gd name="connsiteX7" fmla="*/ 27402 w 150204"/>
                <a:gd name="connsiteY7" fmla="*/ 357879 h 482594"/>
                <a:gd name="connsiteX8" fmla="*/ 62519 w 150204"/>
                <a:gd name="connsiteY8" fmla="*/ 238586 h 482594"/>
                <a:gd name="connsiteX9" fmla="*/ 137523 w 150204"/>
                <a:gd name="connsiteY9" fmla="*/ 0 h 48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204" h="482594">
                  <a:moveTo>
                    <a:pt x="150205" y="3037"/>
                  </a:moveTo>
                  <a:cubicBezTo>
                    <a:pt x="131345" y="83830"/>
                    <a:pt x="110210" y="164082"/>
                    <a:pt x="88966" y="244442"/>
                  </a:cubicBezTo>
                  <a:lnTo>
                    <a:pt x="56449" y="364603"/>
                  </a:lnTo>
                  <a:lnTo>
                    <a:pt x="39866" y="424575"/>
                  </a:lnTo>
                  <a:cubicBezTo>
                    <a:pt x="33796" y="444529"/>
                    <a:pt x="31629" y="465243"/>
                    <a:pt x="14503" y="482594"/>
                  </a:cubicBezTo>
                  <a:lnTo>
                    <a:pt x="1822" y="479558"/>
                  </a:lnTo>
                  <a:cubicBezTo>
                    <a:pt x="-3923" y="456892"/>
                    <a:pt x="5290" y="437697"/>
                    <a:pt x="10493" y="417634"/>
                  </a:cubicBezTo>
                  <a:lnTo>
                    <a:pt x="27402" y="357879"/>
                  </a:lnTo>
                  <a:lnTo>
                    <a:pt x="62519" y="238586"/>
                  </a:lnTo>
                  <a:cubicBezTo>
                    <a:pt x="86798" y="158985"/>
                    <a:pt x="110968" y="79493"/>
                    <a:pt x="137523" y="0"/>
                  </a:cubicBezTo>
                  <a:close/>
                </a:path>
              </a:pathLst>
            </a:custGeom>
            <a:grpFill/>
            <a:ln w="10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E117255-39D0-6731-3A6F-00E7689E132A}"/>
                </a:ext>
              </a:extLst>
            </p:cNvPr>
            <p:cNvSpPr/>
            <p:nvPr/>
          </p:nvSpPr>
          <p:spPr>
            <a:xfrm>
              <a:off x="344824" y="896876"/>
              <a:ext cx="3049056" cy="803167"/>
            </a:xfrm>
            <a:custGeom>
              <a:avLst/>
              <a:gdLst>
                <a:gd name="connsiteX0" fmla="*/ 2377486 w 3049056"/>
                <a:gd name="connsiteY0" fmla="*/ 454181 h 803167"/>
                <a:gd name="connsiteX1" fmla="*/ 2212628 w 3049056"/>
                <a:gd name="connsiteY1" fmla="*/ 320139 h 803167"/>
                <a:gd name="connsiteX2" fmla="*/ 1941658 w 3049056"/>
                <a:gd name="connsiteY2" fmla="*/ 302787 h 803167"/>
                <a:gd name="connsiteX3" fmla="*/ 1801730 w 3049056"/>
                <a:gd name="connsiteY3" fmla="*/ 258757 h 803167"/>
                <a:gd name="connsiteX4" fmla="*/ 1265427 w 3049056"/>
                <a:gd name="connsiteY4" fmla="*/ 258757 h 803167"/>
                <a:gd name="connsiteX5" fmla="*/ 1265427 w 3049056"/>
                <a:gd name="connsiteY5" fmla="*/ 54224 h 803167"/>
                <a:gd name="connsiteX6" fmla="*/ 1060466 w 3049056"/>
                <a:gd name="connsiteY6" fmla="*/ 54224 h 803167"/>
                <a:gd name="connsiteX7" fmla="*/ 977874 w 3049056"/>
                <a:gd name="connsiteY7" fmla="*/ 0 h 803167"/>
                <a:gd name="connsiteX8" fmla="*/ 705062 w 3049056"/>
                <a:gd name="connsiteY8" fmla="*/ 56393 h 803167"/>
                <a:gd name="connsiteX9" fmla="*/ 746900 w 3049056"/>
                <a:gd name="connsiteY9" fmla="*/ 119510 h 803167"/>
                <a:gd name="connsiteX10" fmla="*/ 746900 w 3049056"/>
                <a:gd name="connsiteY10" fmla="*/ 258757 h 803167"/>
                <a:gd name="connsiteX11" fmla="*/ 0 w 3049056"/>
                <a:gd name="connsiteY11" fmla="*/ 258757 h 803167"/>
                <a:gd name="connsiteX12" fmla="*/ 201059 w 3049056"/>
                <a:gd name="connsiteY12" fmla="*/ 453964 h 803167"/>
                <a:gd name="connsiteX13" fmla="*/ 201059 w 3049056"/>
                <a:gd name="connsiteY13" fmla="*/ 453964 h 803167"/>
                <a:gd name="connsiteX14" fmla="*/ 563616 w 3049056"/>
                <a:gd name="connsiteY14" fmla="*/ 803167 h 803167"/>
                <a:gd name="connsiteX15" fmla="*/ 2915631 w 3049056"/>
                <a:gd name="connsiteY15" fmla="*/ 803167 h 803167"/>
                <a:gd name="connsiteX16" fmla="*/ 2996055 w 3049056"/>
                <a:gd name="connsiteY16" fmla="*/ 652967 h 803167"/>
                <a:gd name="connsiteX17" fmla="*/ 3049056 w 3049056"/>
                <a:gd name="connsiteY17" fmla="*/ 456784 h 803167"/>
                <a:gd name="connsiteX18" fmla="*/ 827541 w 3049056"/>
                <a:gd name="connsiteY18" fmla="*/ 123848 h 803167"/>
                <a:gd name="connsiteX19" fmla="*/ 801094 w 3049056"/>
                <a:gd name="connsiteY19" fmla="*/ 150309 h 803167"/>
                <a:gd name="connsiteX20" fmla="*/ 774647 w 3049056"/>
                <a:gd name="connsiteY20" fmla="*/ 123848 h 803167"/>
                <a:gd name="connsiteX21" fmla="*/ 774647 w 3049056"/>
                <a:gd name="connsiteY21" fmla="*/ 90120 h 803167"/>
                <a:gd name="connsiteX22" fmla="*/ 801094 w 3049056"/>
                <a:gd name="connsiteY22" fmla="*/ 63659 h 803167"/>
                <a:gd name="connsiteX23" fmla="*/ 827541 w 3049056"/>
                <a:gd name="connsiteY23" fmla="*/ 90120 h 803167"/>
                <a:gd name="connsiteX24" fmla="*/ 897342 w 3049056"/>
                <a:gd name="connsiteY24" fmla="*/ 123848 h 803167"/>
                <a:gd name="connsiteX25" fmla="*/ 870896 w 3049056"/>
                <a:gd name="connsiteY25" fmla="*/ 150309 h 803167"/>
                <a:gd name="connsiteX26" fmla="*/ 844449 w 3049056"/>
                <a:gd name="connsiteY26" fmla="*/ 123848 h 803167"/>
                <a:gd name="connsiteX27" fmla="*/ 844449 w 3049056"/>
                <a:gd name="connsiteY27" fmla="*/ 90120 h 803167"/>
                <a:gd name="connsiteX28" fmla="*/ 870896 w 3049056"/>
                <a:gd name="connsiteY28" fmla="*/ 63659 h 803167"/>
                <a:gd name="connsiteX29" fmla="*/ 897342 w 3049056"/>
                <a:gd name="connsiteY29" fmla="*/ 90120 h 803167"/>
                <a:gd name="connsiteX30" fmla="*/ 967144 w 3049056"/>
                <a:gd name="connsiteY30" fmla="*/ 123848 h 803167"/>
                <a:gd name="connsiteX31" fmla="*/ 938948 w 3049056"/>
                <a:gd name="connsiteY31" fmla="*/ 148667 h 803167"/>
                <a:gd name="connsiteX32" fmla="*/ 914142 w 3049056"/>
                <a:gd name="connsiteY32" fmla="*/ 123848 h 803167"/>
                <a:gd name="connsiteX33" fmla="*/ 914142 w 3049056"/>
                <a:gd name="connsiteY33" fmla="*/ 90120 h 803167"/>
                <a:gd name="connsiteX34" fmla="*/ 942339 w 3049056"/>
                <a:gd name="connsiteY34" fmla="*/ 65302 h 803167"/>
                <a:gd name="connsiteX35" fmla="*/ 967144 w 3049056"/>
                <a:gd name="connsiteY35" fmla="*/ 90120 h 80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49056" h="803167">
                  <a:moveTo>
                    <a:pt x="2377486" y="454181"/>
                  </a:moveTo>
                  <a:cubicBezTo>
                    <a:pt x="2377486" y="454181"/>
                    <a:pt x="2367189" y="320139"/>
                    <a:pt x="2212628" y="320139"/>
                  </a:cubicBezTo>
                  <a:cubicBezTo>
                    <a:pt x="2070315" y="320139"/>
                    <a:pt x="1971898" y="337599"/>
                    <a:pt x="1941658" y="302787"/>
                  </a:cubicBezTo>
                  <a:cubicBezTo>
                    <a:pt x="1891475" y="245852"/>
                    <a:pt x="1801730" y="258757"/>
                    <a:pt x="1801730" y="258757"/>
                  </a:cubicBezTo>
                  <a:lnTo>
                    <a:pt x="1265427" y="258757"/>
                  </a:lnTo>
                  <a:lnTo>
                    <a:pt x="1265427" y="54224"/>
                  </a:lnTo>
                  <a:lnTo>
                    <a:pt x="1060466" y="54224"/>
                  </a:lnTo>
                  <a:lnTo>
                    <a:pt x="977874" y="0"/>
                  </a:lnTo>
                  <a:lnTo>
                    <a:pt x="705062" y="56393"/>
                  </a:lnTo>
                  <a:lnTo>
                    <a:pt x="746900" y="119510"/>
                  </a:lnTo>
                  <a:lnTo>
                    <a:pt x="746900" y="258757"/>
                  </a:lnTo>
                  <a:lnTo>
                    <a:pt x="0" y="258757"/>
                  </a:lnTo>
                  <a:lnTo>
                    <a:pt x="201059" y="453964"/>
                  </a:lnTo>
                  <a:lnTo>
                    <a:pt x="201059" y="453964"/>
                  </a:lnTo>
                  <a:lnTo>
                    <a:pt x="563616" y="803167"/>
                  </a:lnTo>
                  <a:lnTo>
                    <a:pt x="2915631" y="803167"/>
                  </a:lnTo>
                  <a:cubicBezTo>
                    <a:pt x="2915631" y="803167"/>
                    <a:pt x="2957468" y="754800"/>
                    <a:pt x="2996055" y="652967"/>
                  </a:cubicBezTo>
                  <a:cubicBezTo>
                    <a:pt x="3019837" y="589382"/>
                    <a:pt x="3037583" y="523698"/>
                    <a:pt x="3049056" y="456784"/>
                  </a:cubicBezTo>
                  <a:close/>
                  <a:moveTo>
                    <a:pt x="827541" y="123848"/>
                  </a:moveTo>
                  <a:cubicBezTo>
                    <a:pt x="827541" y="138462"/>
                    <a:pt x="815700" y="150309"/>
                    <a:pt x="801094" y="150309"/>
                  </a:cubicBezTo>
                  <a:cubicBezTo>
                    <a:pt x="786488" y="150309"/>
                    <a:pt x="774647" y="138462"/>
                    <a:pt x="774647" y="123848"/>
                  </a:cubicBezTo>
                  <a:lnTo>
                    <a:pt x="774647" y="90120"/>
                  </a:lnTo>
                  <a:cubicBezTo>
                    <a:pt x="774647" y="75506"/>
                    <a:pt x="786488" y="63659"/>
                    <a:pt x="801094" y="63659"/>
                  </a:cubicBezTo>
                  <a:cubicBezTo>
                    <a:pt x="815700" y="63659"/>
                    <a:pt x="827541" y="75506"/>
                    <a:pt x="827541" y="90120"/>
                  </a:cubicBezTo>
                  <a:close/>
                  <a:moveTo>
                    <a:pt x="897342" y="123848"/>
                  </a:moveTo>
                  <a:cubicBezTo>
                    <a:pt x="897342" y="138462"/>
                    <a:pt x="885502" y="150309"/>
                    <a:pt x="870896" y="150309"/>
                  </a:cubicBezTo>
                  <a:cubicBezTo>
                    <a:pt x="856290" y="150309"/>
                    <a:pt x="844449" y="138462"/>
                    <a:pt x="844449" y="123848"/>
                  </a:cubicBezTo>
                  <a:lnTo>
                    <a:pt x="844449" y="90120"/>
                  </a:lnTo>
                  <a:cubicBezTo>
                    <a:pt x="844449" y="75506"/>
                    <a:pt x="856290" y="63659"/>
                    <a:pt x="870896" y="63659"/>
                  </a:cubicBezTo>
                  <a:cubicBezTo>
                    <a:pt x="885502" y="63659"/>
                    <a:pt x="897342" y="75506"/>
                    <a:pt x="897342" y="90120"/>
                  </a:cubicBezTo>
                  <a:close/>
                  <a:moveTo>
                    <a:pt x="967144" y="123848"/>
                  </a:moveTo>
                  <a:cubicBezTo>
                    <a:pt x="966208" y="138492"/>
                    <a:pt x="953584" y="149604"/>
                    <a:pt x="938948" y="148667"/>
                  </a:cubicBezTo>
                  <a:cubicBezTo>
                    <a:pt x="925617" y="147813"/>
                    <a:pt x="914995" y="137186"/>
                    <a:pt x="914142" y="123848"/>
                  </a:cubicBezTo>
                  <a:lnTo>
                    <a:pt x="914142" y="90120"/>
                  </a:lnTo>
                  <a:cubicBezTo>
                    <a:pt x="915079" y="75476"/>
                    <a:pt x="927703" y="64364"/>
                    <a:pt x="942339" y="65302"/>
                  </a:cubicBezTo>
                  <a:cubicBezTo>
                    <a:pt x="955669" y="66155"/>
                    <a:pt x="966291" y="76783"/>
                    <a:pt x="967144" y="90120"/>
                  </a:cubicBezTo>
                  <a:close/>
                </a:path>
              </a:pathLst>
            </a:custGeom>
            <a:grpFill/>
            <a:ln w="10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0572259-D23E-38DA-818F-B7138C615CE9}"/>
                </a:ext>
              </a:extLst>
            </p:cNvPr>
            <p:cNvSpPr/>
            <p:nvPr/>
          </p:nvSpPr>
          <p:spPr>
            <a:xfrm>
              <a:off x="1308590" y="785283"/>
              <a:ext cx="193056" cy="58670"/>
            </a:xfrm>
            <a:custGeom>
              <a:avLst/>
              <a:gdLst>
                <a:gd name="connsiteX0" fmla="*/ 8797 w 193056"/>
                <a:gd name="connsiteY0" fmla="*/ 40017 h 58670"/>
                <a:gd name="connsiteX1" fmla="*/ 193057 w 193056"/>
                <a:gd name="connsiteY1" fmla="*/ 58670 h 58670"/>
                <a:gd name="connsiteX2" fmla="*/ 184169 w 193056"/>
                <a:gd name="connsiteY2" fmla="*/ 36439 h 58670"/>
                <a:gd name="connsiteX3" fmla="*/ 193057 w 193056"/>
                <a:gd name="connsiteY3" fmla="*/ 18653 h 58670"/>
                <a:gd name="connsiteX4" fmla="*/ 8797 w 193056"/>
                <a:gd name="connsiteY4" fmla="*/ 0 h 58670"/>
                <a:gd name="connsiteX5" fmla="*/ 18 w 193056"/>
                <a:gd name="connsiteY5" fmla="*/ 21690 h 58670"/>
                <a:gd name="connsiteX6" fmla="*/ 8797 w 193056"/>
                <a:gd name="connsiteY6" fmla="*/ 40017 h 5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56" h="58670">
                  <a:moveTo>
                    <a:pt x="8797" y="40017"/>
                  </a:moveTo>
                  <a:lnTo>
                    <a:pt x="193057" y="58670"/>
                  </a:lnTo>
                  <a:cubicBezTo>
                    <a:pt x="193057" y="58670"/>
                    <a:pt x="184169" y="54224"/>
                    <a:pt x="184169" y="36439"/>
                  </a:cubicBezTo>
                  <a:cubicBezTo>
                    <a:pt x="184169" y="18653"/>
                    <a:pt x="193057" y="18653"/>
                    <a:pt x="193057" y="18653"/>
                  </a:cubicBezTo>
                  <a:lnTo>
                    <a:pt x="8797" y="0"/>
                  </a:lnTo>
                  <a:cubicBezTo>
                    <a:pt x="3061" y="5745"/>
                    <a:pt x="-106" y="13570"/>
                    <a:pt x="18" y="21690"/>
                  </a:cubicBezTo>
                  <a:cubicBezTo>
                    <a:pt x="-274" y="28878"/>
                    <a:pt x="3014" y="35743"/>
                    <a:pt x="8797" y="40017"/>
                  </a:cubicBezTo>
                  <a:close/>
                </a:path>
              </a:pathLst>
            </a:custGeom>
            <a:grpFill/>
            <a:ln w="10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D19AA2B-DFCF-2D4B-FD7E-6E1A2628342C}"/>
                </a:ext>
              </a:extLst>
            </p:cNvPr>
            <p:cNvSpPr/>
            <p:nvPr/>
          </p:nvSpPr>
          <p:spPr>
            <a:xfrm>
              <a:off x="1479210" y="776498"/>
              <a:ext cx="191292" cy="73744"/>
            </a:xfrm>
            <a:custGeom>
              <a:avLst/>
              <a:gdLst>
                <a:gd name="connsiteX0" fmla="*/ 182417 w 191292"/>
                <a:gd name="connsiteY0" fmla="*/ 50320 h 73744"/>
                <a:gd name="connsiteX1" fmla="*/ 0 w 191292"/>
                <a:gd name="connsiteY1" fmla="*/ 73745 h 73744"/>
                <a:gd name="connsiteX2" fmla="*/ 8779 w 191292"/>
                <a:gd name="connsiteY2" fmla="*/ 45765 h 73744"/>
                <a:gd name="connsiteX3" fmla="*/ 0 w 191292"/>
                <a:gd name="connsiteY3" fmla="*/ 23533 h 73744"/>
                <a:gd name="connsiteX4" fmla="*/ 182417 w 191292"/>
                <a:gd name="connsiteY4" fmla="*/ 0 h 73744"/>
                <a:gd name="connsiteX5" fmla="*/ 191196 w 191292"/>
                <a:gd name="connsiteY5" fmla="*/ 26787 h 73744"/>
                <a:gd name="connsiteX6" fmla="*/ 182417 w 191292"/>
                <a:gd name="connsiteY6" fmla="*/ 50320 h 7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292" h="73744">
                  <a:moveTo>
                    <a:pt x="182417" y="50320"/>
                  </a:moveTo>
                  <a:lnTo>
                    <a:pt x="0" y="73745"/>
                  </a:lnTo>
                  <a:cubicBezTo>
                    <a:pt x="0" y="73745"/>
                    <a:pt x="8779" y="68105"/>
                    <a:pt x="8779" y="45765"/>
                  </a:cubicBezTo>
                  <a:cubicBezTo>
                    <a:pt x="8779" y="23425"/>
                    <a:pt x="0" y="23533"/>
                    <a:pt x="0" y="23533"/>
                  </a:cubicBezTo>
                  <a:lnTo>
                    <a:pt x="182417" y="0"/>
                  </a:lnTo>
                  <a:cubicBezTo>
                    <a:pt x="188242" y="7702"/>
                    <a:pt x="191332" y="17129"/>
                    <a:pt x="191196" y="26787"/>
                  </a:cubicBezTo>
                  <a:cubicBezTo>
                    <a:pt x="191905" y="35546"/>
                    <a:pt x="188689" y="44168"/>
                    <a:pt x="182417" y="50320"/>
                  </a:cubicBezTo>
                  <a:close/>
                </a:path>
              </a:pathLst>
            </a:custGeom>
            <a:grpFill/>
            <a:ln w="10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9711992-17B1-9336-34F0-5F57C6CDE8D3}"/>
                </a:ext>
              </a:extLst>
            </p:cNvPr>
            <p:cNvSpPr/>
            <p:nvPr/>
          </p:nvSpPr>
          <p:spPr>
            <a:xfrm>
              <a:off x="1401636" y="636492"/>
              <a:ext cx="146291" cy="56501"/>
            </a:xfrm>
            <a:custGeom>
              <a:avLst/>
              <a:gdLst>
                <a:gd name="connsiteX0" fmla="*/ 6688 w 146291"/>
                <a:gd name="connsiteY0" fmla="*/ 38282 h 56501"/>
                <a:gd name="connsiteX1" fmla="*/ 146292 w 146291"/>
                <a:gd name="connsiteY1" fmla="*/ 56502 h 56501"/>
                <a:gd name="connsiteX2" fmla="*/ 139572 w 146291"/>
                <a:gd name="connsiteY2" fmla="*/ 34812 h 56501"/>
                <a:gd name="connsiteX3" fmla="*/ 146292 w 146291"/>
                <a:gd name="connsiteY3" fmla="*/ 17786 h 56501"/>
                <a:gd name="connsiteX4" fmla="*/ 6688 w 146291"/>
                <a:gd name="connsiteY4" fmla="*/ 0 h 56501"/>
                <a:gd name="connsiteX5" fmla="*/ 77 w 146291"/>
                <a:gd name="connsiteY5" fmla="*/ 20388 h 56501"/>
                <a:gd name="connsiteX6" fmla="*/ 6688 w 146291"/>
                <a:gd name="connsiteY6" fmla="*/ 38282 h 5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291" h="56501">
                  <a:moveTo>
                    <a:pt x="6688" y="38282"/>
                  </a:moveTo>
                  <a:lnTo>
                    <a:pt x="146292" y="56502"/>
                  </a:lnTo>
                  <a:cubicBezTo>
                    <a:pt x="146292" y="56502"/>
                    <a:pt x="139572" y="52164"/>
                    <a:pt x="139572" y="34812"/>
                  </a:cubicBezTo>
                  <a:cubicBezTo>
                    <a:pt x="139572" y="17460"/>
                    <a:pt x="146292" y="17786"/>
                    <a:pt x="146292" y="17786"/>
                  </a:cubicBezTo>
                  <a:lnTo>
                    <a:pt x="6688" y="0"/>
                  </a:lnTo>
                  <a:cubicBezTo>
                    <a:pt x="2246" y="5854"/>
                    <a:pt x="-84" y="13040"/>
                    <a:pt x="77" y="20388"/>
                  </a:cubicBezTo>
                  <a:cubicBezTo>
                    <a:pt x="-473" y="27038"/>
                    <a:pt x="1948" y="33589"/>
                    <a:pt x="6688" y="38282"/>
                  </a:cubicBezTo>
                  <a:close/>
                </a:path>
              </a:pathLst>
            </a:custGeom>
            <a:grpFill/>
            <a:ln w="10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B1F77B9-65D9-98AF-C346-B1191DED7F43}"/>
                </a:ext>
              </a:extLst>
            </p:cNvPr>
            <p:cNvSpPr/>
            <p:nvPr/>
          </p:nvSpPr>
          <p:spPr>
            <a:xfrm>
              <a:off x="1531669" y="638769"/>
              <a:ext cx="146111" cy="56718"/>
            </a:xfrm>
            <a:custGeom>
              <a:avLst/>
              <a:gdLst>
                <a:gd name="connsiteX0" fmla="*/ 139278 w 146111"/>
                <a:gd name="connsiteY0" fmla="*/ 38824 h 56718"/>
                <a:gd name="connsiteX1" fmla="*/ 0 w 146111"/>
                <a:gd name="connsiteY1" fmla="*/ 56718 h 56718"/>
                <a:gd name="connsiteX2" fmla="*/ 6720 w 146111"/>
                <a:gd name="connsiteY2" fmla="*/ 35029 h 56718"/>
                <a:gd name="connsiteX3" fmla="*/ 0 w 146111"/>
                <a:gd name="connsiteY3" fmla="*/ 17894 h 56718"/>
                <a:gd name="connsiteX4" fmla="*/ 139278 w 146111"/>
                <a:gd name="connsiteY4" fmla="*/ 0 h 56718"/>
                <a:gd name="connsiteX5" fmla="*/ 145998 w 146111"/>
                <a:gd name="connsiteY5" fmla="*/ 20497 h 56718"/>
                <a:gd name="connsiteX6" fmla="*/ 139278 w 146111"/>
                <a:gd name="connsiteY6" fmla="*/ 38824 h 5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111" h="56718">
                  <a:moveTo>
                    <a:pt x="139278" y="38824"/>
                  </a:moveTo>
                  <a:lnTo>
                    <a:pt x="0" y="56718"/>
                  </a:lnTo>
                  <a:cubicBezTo>
                    <a:pt x="0" y="56718"/>
                    <a:pt x="6720" y="52489"/>
                    <a:pt x="6720" y="35029"/>
                  </a:cubicBezTo>
                  <a:cubicBezTo>
                    <a:pt x="6720" y="17569"/>
                    <a:pt x="0" y="17894"/>
                    <a:pt x="0" y="17894"/>
                  </a:cubicBezTo>
                  <a:lnTo>
                    <a:pt x="139278" y="0"/>
                  </a:lnTo>
                  <a:cubicBezTo>
                    <a:pt x="143783" y="5869"/>
                    <a:pt x="146153" y="13099"/>
                    <a:pt x="145998" y="20497"/>
                  </a:cubicBezTo>
                  <a:cubicBezTo>
                    <a:pt x="146686" y="27314"/>
                    <a:pt x="144209" y="34070"/>
                    <a:pt x="139278" y="38824"/>
                  </a:cubicBezTo>
                  <a:close/>
                </a:path>
              </a:pathLst>
            </a:custGeom>
            <a:grpFill/>
            <a:ln w="10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C364344-2B0B-38FA-8C2B-8B66F57B54EE}"/>
                </a:ext>
              </a:extLst>
            </p:cNvPr>
            <p:cNvSpPr/>
            <p:nvPr/>
          </p:nvSpPr>
          <p:spPr>
            <a:xfrm>
              <a:off x="1504423" y="511559"/>
              <a:ext cx="70059" cy="40451"/>
            </a:xfrm>
            <a:custGeom>
              <a:avLst/>
              <a:gdLst>
                <a:gd name="connsiteX0" fmla="*/ 3292 w 70059"/>
                <a:gd name="connsiteY0" fmla="*/ 27004 h 40451"/>
                <a:gd name="connsiteX1" fmla="*/ 70059 w 70059"/>
                <a:gd name="connsiteY1" fmla="*/ 40451 h 40451"/>
                <a:gd name="connsiteX2" fmla="*/ 66916 w 70059"/>
                <a:gd name="connsiteY2" fmla="*/ 25052 h 40451"/>
                <a:gd name="connsiteX3" fmla="*/ 70059 w 70059"/>
                <a:gd name="connsiteY3" fmla="*/ 12905 h 40451"/>
                <a:gd name="connsiteX4" fmla="*/ 3292 w 70059"/>
                <a:gd name="connsiteY4" fmla="*/ 0 h 40451"/>
                <a:gd name="connsiteX5" fmla="*/ 41 w 70059"/>
                <a:gd name="connsiteY5" fmla="*/ 14641 h 40451"/>
                <a:gd name="connsiteX6" fmla="*/ 3292 w 70059"/>
                <a:gd name="connsiteY6" fmla="*/ 27004 h 4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059" h="40451">
                  <a:moveTo>
                    <a:pt x="3292" y="27004"/>
                  </a:moveTo>
                  <a:lnTo>
                    <a:pt x="70059" y="40451"/>
                  </a:lnTo>
                  <a:cubicBezTo>
                    <a:pt x="70059" y="40451"/>
                    <a:pt x="66916" y="37306"/>
                    <a:pt x="66916" y="25052"/>
                  </a:cubicBezTo>
                  <a:cubicBezTo>
                    <a:pt x="66916" y="12797"/>
                    <a:pt x="70059" y="12905"/>
                    <a:pt x="70059" y="12905"/>
                  </a:cubicBezTo>
                  <a:lnTo>
                    <a:pt x="3292" y="0"/>
                  </a:lnTo>
                  <a:cubicBezTo>
                    <a:pt x="1006" y="4533"/>
                    <a:pt x="-111" y="9566"/>
                    <a:pt x="41" y="14641"/>
                  </a:cubicBezTo>
                  <a:cubicBezTo>
                    <a:pt x="-236" y="19005"/>
                    <a:pt x="905" y="23341"/>
                    <a:pt x="3292" y="27004"/>
                  </a:cubicBezTo>
                  <a:close/>
                </a:path>
              </a:pathLst>
            </a:custGeom>
            <a:grpFill/>
            <a:ln w="10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53EF4D-5536-02CC-6893-27A878A323CA}"/>
                </a:ext>
              </a:extLst>
            </p:cNvPr>
            <p:cNvSpPr/>
            <p:nvPr/>
          </p:nvSpPr>
          <p:spPr>
            <a:xfrm>
              <a:off x="1568738" y="511668"/>
              <a:ext cx="60644" cy="40342"/>
            </a:xfrm>
            <a:custGeom>
              <a:avLst/>
              <a:gdLst>
                <a:gd name="connsiteX0" fmla="*/ 57771 w 60644"/>
                <a:gd name="connsiteY0" fmla="*/ 27220 h 40342"/>
                <a:gd name="connsiteX1" fmla="*/ 0 w 60644"/>
                <a:gd name="connsiteY1" fmla="*/ 40343 h 40342"/>
                <a:gd name="connsiteX2" fmla="*/ 2710 w 60644"/>
                <a:gd name="connsiteY2" fmla="*/ 25052 h 40342"/>
                <a:gd name="connsiteX3" fmla="*/ 0 w 60644"/>
                <a:gd name="connsiteY3" fmla="*/ 12797 h 40342"/>
                <a:gd name="connsiteX4" fmla="*/ 57771 w 60644"/>
                <a:gd name="connsiteY4" fmla="*/ 0 h 40342"/>
                <a:gd name="connsiteX5" fmla="*/ 60589 w 60644"/>
                <a:gd name="connsiteY5" fmla="*/ 14641 h 40342"/>
                <a:gd name="connsiteX6" fmla="*/ 57771 w 60644"/>
                <a:gd name="connsiteY6" fmla="*/ 27220 h 4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44" h="40342">
                  <a:moveTo>
                    <a:pt x="57771" y="27220"/>
                  </a:moveTo>
                  <a:lnTo>
                    <a:pt x="0" y="40343"/>
                  </a:lnTo>
                  <a:cubicBezTo>
                    <a:pt x="0" y="40343"/>
                    <a:pt x="2710" y="37306"/>
                    <a:pt x="2710" y="25052"/>
                  </a:cubicBezTo>
                  <a:cubicBezTo>
                    <a:pt x="2710" y="12797"/>
                    <a:pt x="0" y="12797"/>
                    <a:pt x="0" y="12797"/>
                  </a:cubicBezTo>
                  <a:lnTo>
                    <a:pt x="57771" y="0"/>
                  </a:lnTo>
                  <a:cubicBezTo>
                    <a:pt x="59776" y="4613"/>
                    <a:pt x="60738" y="9612"/>
                    <a:pt x="60589" y="14641"/>
                  </a:cubicBezTo>
                  <a:cubicBezTo>
                    <a:pt x="60899" y="19019"/>
                    <a:pt x="59919" y="23393"/>
                    <a:pt x="57771" y="27220"/>
                  </a:cubicBezTo>
                  <a:close/>
                </a:path>
              </a:pathLst>
            </a:custGeom>
            <a:grpFill/>
            <a:ln w="10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432DF56-FE6D-49D0-0B90-CD4D5981EB40}"/>
                </a:ext>
              </a:extLst>
            </p:cNvPr>
            <p:cNvSpPr/>
            <p:nvPr/>
          </p:nvSpPr>
          <p:spPr>
            <a:xfrm>
              <a:off x="2139074" y="600934"/>
              <a:ext cx="193255" cy="614670"/>
            </a:xfrm>
            <a:custGeom>
              <a:avLst/>
              <a:gdLst>
                <a:gd name="connsiteX0" fmla="*/ 193255 w 193255"/>
                <a:gd name="connsiteY0" fmla="*/ 138475 h 614670"/>
                <a:gd name="connsiteX1" fmla="*/ 184693 w 193255"/>
                <a:gd name="connsiteY1" fmla="*/ 128498 h 614670"/>
                <a:gd name="connsiteX2" fmla="*/ 190871 w 193255"/>
                <a:gd name="connsiteY2" fmla="*/ 94987 h 614670"/>
                <a:gd name="connsiteX3" fmla="*/ 97213 w 193255"/>
                <a:gd name="connsiteY3" fmla="*/ 2 h 614670"/>
                <a:gd name="connsiteX4" fmla="*/ 2281 w 193255"/>
                <a:gd name="connsiteY4" fmla="*/ 93713 h 614670"/>
                <a:gd name="connsiteX5" fmla="*/ 8671 w 193255"/>
                <a:gd name="connsiteY5" fmla="*/ 128498 h 614670"/>
                <a:gd name="connsiteX6" fmla="*/ 0 w 193255"/>
                <a:gd name="connsiteY6" fmla="*/ 138475 h 614670"/>
                <a:gd name="connsiteX7" fmla="*/ 73921 w 193255"/>
                <a:gd name="connsiteY7" fmla="*/ 224257 h 614670"/>
                <a:gd name="connsiteX8" fmla="*/ 73921 w 193255"/>
                <a:gd name="connsiteY8" fmla="*/ 614671 h 614670"/>
                <a:gd name="connsiteX9" fmla="*/ 119443 w 193255"/>
                <a:gd name="connsiteY9" fmla="*/ 614671 h 614670"/>
                <a:gd name="connsiteX10" fmla="*/ 119443 w 193255"/>
                <a:gd name="connsiteY10" fmla="*/ 224257 h 61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255" h="614670">
                  <a:moveTo>
                    <a:pt x="193255" y="138475"/>
                  </a:moveTo>
                  <a:lnTo>
                    <a:pt x="184693" y="128498"/>
                  </a:lnTo>
                  <a:cubicBezTo>
                    <a:pt x="188738" y="117787"/>
                    <a:pt x="190831" y="106437"/>
                    <a:pt x="190871" y="94987"/>
                  </a:cubicBezTo>
                  <a:cubicBezTo>
                    <a:pt x="191223" y="42880"/>
                    <a:pt x="149291" y="354"/>
                    <a:pt x="97213" y="2"/>
                  </a:cubicBezTo>
                  <a:cubicBezTo>
                    <a:pt x="45135" y="-350"/>
                    <a:pt x="2632" y="41606"/>
                    <a:pt x="2281" y="93713"/>
                  </a:cubicBezTo>
                  <a:cubicBezTo>
                    <a:pt x="2200" y="105607"/>
                    <a:pt x="4369" y="117409"/>
                    <a:pt x="8671" y="128498"/>
                  </a:cubicBezTo>
                  <a:lnTo>
                    <a:pt x="0" y="138475"/>
                  </a:lnTo>
                  <a:lnTo>
                    <a:pt x="73921" y="224257"/>
                  </a:lnTo>
                  <a:lnTo>
                    <a:pt x="73921" y="614671"/>
                  </a:lnTo>
                  <a:lnTo>
                    <a:pt x="119443" y="614671"/>
                  </a:lnTo>
                  <a:lnTo>
                    <a:pt x="119443" y="224257"/>
                  </a:lnTo>
                  <a:close/>
                </a:path>
              </a:pathLst>
            </a:custGeom>
            <a:grpFill/>
            <a:ln w="10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C1B17B7-603A-99B4-592C-CFA892334D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454654" y="20646315"/>
            <a:ext cx="7847166" cy="2719812"/>
          </a:xfrm>
          <a:prstGeom prst="rect">
            <a:avLst/>
          </a:prstGeom>
        </p:spPr>
      </p:pic>
      <p:sp>
        <p:nvSpPr>
          <p:cNvPr id="26" name="Freeform 25">
            <a:extLst>
              <a:ext uri="{FF2B5EF4-FFF2-40B4-BE49-F238E27FC236}">
                <a16:creationId xmlns:a16="http://schemas.microsoft.com/office/drawing/2014/main" id="{29E11910-EFFE-54B2-6AF2-020BE51B6329}"/>
              </a:ext>
            </a:extLst>
          </p:cNvPr>
          <p:cNvSpPr/>
          <p:nvPr/>
        </p:nvSpPr>
        <p:spPr>
          <a:xfrm rot="10800000">
            <a:off x="7581940" y="23778324"/>
            <a:ext cx="2751216" cy="1024796"/>
          </a:xfrm>
          <a:custGeom>
            <a:avLst/>
            <a:gdLst>
              <a:gd name="connsiteX0" fmla="*/ 2075933 w 3301189"/>
              <a:gd name="connsiteY0" fmla="*/ 1158899 h 1229654"/>
              <a:gd name="connsiteX1" fmla="*/ 2040006 w 3301189"/>
              <a:gd name="connsiteY1" fmla="*/ 1166347 h 1229654"/>
              <a:gd name="connsiteX2" fmla="*/ 2031024 w 3301189"/>
              <a:gd name="connsiteY2" fmla="*/ 1168581 h 1229654"/>
              <a:gd name="connsiteX3" fmla="*/ 2025037 w 3301189"/>
              <a:gd name="connsiteY3" fmla="*/ 1176029 h 1229654"/>
              <a:gd name="connsiteX4" fmla="*/ 2024288 w 3301189"/>
              <a:gd name="connsiteY4" fmla="*/ 1178264 h 1229654"/>
              <a:gd name="connsiteX5" fmla="*/ 1974140 w 3301189"/>
              <a:gd name="connsiteY5" fmla="*/ 1198373 h 1229654"/>
              <a:gd name="connsiteX6" fmla="*/ 1947943 w 3301189"/>
              <a:gd name="connsiteY6" fmla="*/ 1173050 h 1229654"/>
              <a:gd name="connsiteX7" fmla="*/ 1946446 w 3301189"/>
              <a:gd name="connsiteY7" fmla="*/ 1167837 h 1229654"/>
              <a:gd name="connsiteX8" fmla="*/ 1941956 w 3301189"/>
              <a:gd name="connsiteY8" fmla="*/ 1171561 h 1229654"/>
              <a:gd name="connsiteX9" fmla="*/ 1941207 w 3301189"/>
              <a:gd name="connsiteY9" fmla="*/ 1184967 h 1229654"/>
              <a:gd name="connsiteX10" fmla="*/ 1942704 w 3301189"/>
              <a:gd name="connsiteY10" fmla="*/ 1197628 h 1229654"/>
              <a:gd name="connsiteX11" fmla="*/ 1938962 w 3301189"/>
              <a:gd name="connsiteY11" fmla="*/ 1213269 h 1229654"/>
              <a:gd name="connsiteX12" fmla="*/ 1939710 w 3301189"/>
              <a:gd name="connsiteY12" fmla="*/ 1227420 h 1229654"/>
              <a:gd name="connsiteX13" fmla="*/ 1941207 w 3301189"/>
              <a:gd name="connsiteY13" fmla="*/ 1229654 h 1229654"/>
              <a:gd name="connsiteX14" fmla="*/ 1943452 w 3301189"/>
              <a:gd name="connsiteY14" fmla="*/ 1227420 h 1229654"/>
              <a:gd name="connsiteX15" fmla="*/ 1974140 w 3301189"/>
              <a:gd name="connsiteY15" fmla="*/ 1206566 h 1229654"/>
              <a:gd name="connsiteX16" fmla="*/ 2028030 w 3301189"/>
              <a:gd name="connsiteY16" fmla="*/ 1219972 h 1229654"/>
              <a:gd name="connsiteX17" fmla="*/ 2028030 w 3301189"/>
              <a:gd name="connsiteY17" fmla="*/ 1224441 h 1229654"/>
              <a:gd name="connsiteX18" fmla="*/ 2029527 w 3301189"/>
              <a:gd name="connsiteY18" fmla="*/ 1226675 h 1229654"/>
              <a:gd name="connsiteX19" fmla="*/ 2031024 w 3301189"/>
              <a:gd name="connsiteY19" fmla="*/ 1226675 h 1229654"/>
              <a:gd name="connsiteX20" fmla="*/ 2040754 w 3301189"/>
              <a:gd name="connsiteY20" fmla="*/ 1228165 h 1229654"/>
              <a:gd name="connsiteX21" fmla="*/ 2041503 w 3301189"/>
              <a:gd name="connsiteY21" fmla="*/ 1228165 h 1229654"/>
              <a:gd name="connsiteX22" fmla="*/ 2051233 w 3301189"/>
              <a:gd name="connsiteY22" fmla="*/ 1225930 h 1229654"/>
              <a:gd name="connsiteX23" fmla="*/ 2058718 w 3301189"/>
              <a:gd name="connsiteY23" fmla="*/ 1224441 h 1229654"/>
              <a:gd name="connsiteX24" fmla="*/ 2099136 w 3301189"/>
              <a:gd name="connsiteY24" fmla="*/ 1226675 h 1229654"/>
              <a:gd name="connsiteX25" fmla="*/ 2100633 w 3301189"/>
              <a:gd name="connsiteY25" fmla="*/ 1226675 h 1229654"/>
              <a:gd name="connsiteX26" fmla="*/ 2190450 w 3301189"/>
              <a:gd name="connsiteY26" fmla="*/ 1199118 h 1229654"/>
              <a:gd name="connsiteX27" fmla="*/ 2194941 w 3301189"/>
              <a:gd name="connsiteY27" fmla="*/ 1196139 h 1229654"/>
              <a:gd name="connsiteX28" fmla="*/ 2191198 w 3301189"/>
              <a:gd name="connsiteY28" fmla="*/ 1193160 h 1229654"/>
              <a:gd name="connsiteX29" fmla="*/ 2120093 w 3301189"/>
              <a:gd name="connsiteY29" fmla="*/ 1166347 h 1229654"/>
              <a:gd name="connsiteX30" fmla="*/ 2108117 w 3301189"/>
              <a:gd name="connsiteY30" fmla="*/ 1164113 h 1229654"/>
              <a:gd name="connsiteX31" fmla="*/ 2075933 w 3301189"/>
              <a:gd name="connsiteY31" fmla="*/ 1158899 h 1229654"/>
              <a:gd name="connsiteX32" fmla="*/ 1703941 w 3301189"/>
              <a:gd name="connsiteY32" fmla="*/ 1088889 h 1229654"/>
              <a:gd name="connsiteX33" fmla="*/ 1668014 w 3301189"/>
              <a:gd name="connsiteY33" fmla="*/ 1096337 h 1229654"/>
              <a:gd name="connsiteX34" fmla="*/ 1659780 w 3301189"/>
              <a:gd name="connsiteY34" fmla="*/ 1098571 h 1229654"/>
              <a:gd name="connsiteX35" fmla="*/ 1653793 w 3301189"/>
              <a:gd name="connsiteY35" fmla="*/ 1106019 h 1229654"/>
              <a:gd name="connsiteX36" fmla="*/ 1653044 w 3301189"/>
              <a:gd name="connsiteY36" fmla="*/ 1108254 h 1229654"/>
              <a:gd name="connsiteX37" fmla="*/ 1602896 w 3301189"/>
              <a:gd name="connsiteY37" fmla="*/ 1128363 h 1229654"/>
              <a:gd name="connsiteX38" fmla="*/ 1576699 w 3301189"/>
              <a:gd name="connsiteY38" fmla="*/ 1103040 h 1229654"/>
              <a:gd name="connsiteX39" fmla="*/ 1575202 w 3301189"/>
              <a:gd name="connsiteY39" fmla="*/ 1097827 h 1229654"/>
              <a:gd name="connsiteX40" fmla="*/ 1570712 w 3301189"/>
              <a:gd name="connsiteY40" fmla="*/ 1101550 h 1229654"/>
              <a:gd name="connsiteX41" fmla="*/ 1569963 w 3301189"/>
              <a:gd name="connsiteY41" fmla="*/ 1114957 h 1229654"/>
              <a:gd name="connsiteX42" fmla="*/ 1571460 w 3301189"/>
              <a:gd name="connsiteY42" fmla="*/ 1127618 h 1229654"/>
              <a:gd name="connsiteX43" fmla="*/ 1567718 w 3301189"/>
              <a:gd name="connsiteY43" fmla="*/ 1143259 h 1229654"/>
              <a:gd name="connsiteX44" fmla="*/ 1568466 w 3301189"/>
              <a:gd name="connsiteY44" fmla="*/ 1157410 h 1229654"/>
              <a:gd name="connsiteX45" fmla="*/ 1569215 w 3301189"/>
              <a:gd name="connsiteY45" fmla="*/ 1159644 h 1229654"/>
              <a:gd name="connsiteX46" fmla="*/ 1571460 w 3301189"/>
              <a:gd name="connsiteY46" fmla="*/ 1157410 h 1229654"/>
              <a:gd name="connsiteX47" fmla="*/ 1602148 w 3301189"/>
              <a:gd name="connsiteY47" fmla="*/ 1136556 h 1229654"/>
              <a:gd name="connsiteX48" fmla="*/ 1656038 w 3301189"/>
              <a:gd name="connsiteY48" fmla="*/ 1149962 h 1229654"/>
              <a:gd name="connsiteX49" fmla="*/ 1656038 w 3301189"/>
              <a:gd name="connsiteY49" fmla="*/ 1154431 h 1229654"/>
              <a:gd name="connsiteX50" fmla="*/ 1657535 w 3301189"/>
              <a:gd name="connsiteY50" fmla="*/ 1156665 h 1229654"/>
              <a:gd name="connsiteX51" fmla="*/ 1659032 w 3301189"/>
              <a:gd name="connsiteY51" fmla="*/ 1156665 h 1229654"/>
              <a:gd name="connsiteX52" fmla="*/ 1668762 w 3301189"/>
              <a:gd name="connsiteY52" fmla="*/ 1158155 h 1229654"/>
              <a:gd name="connsiteX53" fmla="*/ 1669511 w 3301189"/>
              <a:gd name="connsiteY53" fmla="*/ 1158155 h 1229654"/>
              <a:gd name="connsiteX54" fmla="*/ 1679241 w 3301189"/>
              <a:gd name="connsiteY54" fmla="*/ 1155920 h 1229654"/>
              <a:gd name="connsiteX55" fmla="*/ 1686726 w 3301189"/>
              <a:gd name="connsiteY55" fmla="*/ 1154431 h 1229654"/>
              <a:gd name="connsiteX56" fmla="*/ 1727143 w 3301189"/>
              <a:gd name="connsiteY56" fmla="*/ 1156665 h 1229654"/>
              <a:gd name="connsiteX57" fmla="*/ 1728640 w 3301189"/>
              <a:gd name="connsiteY57" fmla="*/ 1156665 h 1229654"/>
              <a:gd name="connsiteX58" fmla="*/ 1818458 w 3301189"/>
              <a:gd name="connsiteY58" fmla="*/ 1129108 h 1229654"/>
              <a:gd name="connsiteX59" fmla="*/ 1822948 w 3301189"/>
              <a:gd name="connsiteY59" fmla="*/ 1126129 h 1229654"/>
              <a:gd name="connsiteX60" fmla="*/ 1819206 w 3301189"/>
              <a:gd name="connsiteY60" fmla="*/ 1123150 h 1229654"/>
              <a:gd name="connsiteX61" fmla="*/ 1748101 w 3301189"/>
              <a:gd name="connsiteY61" fmla="*/ 1096337 h 1229654"/>
              <a:gd name="connsiteX62" fmla="*/ 1736125 w 3301189"/>
              <a:gd name="connsiteY62" fmla="*/ 1094103 h 1229654"/>
              <a:gd name="connsiteX63" fmla="*/ 1703941 w 3301189"/>
              <a:gd name="connsiteY63" fmla="*/ 1088889 h 1229654"/>
              <a:gd name="connsiteX64" fmla="*/ 1593166 w 3301189"/>
              <a:gd name="connsiteY64" fmla="*/ 1012175 h 1229654"/>
              <a:gd name="connsiteX65" fmla="*/ 1556491 w 3301189"/>
              <a:gd name="connsiteY65" fmla="*/ 1019623 h 1229654"/>
              <a:gd name="connsiteX66" fmla="*/ 1548257 w 3301189"/>
              <a:gd name="connsiteY66" fmla="*/ 1021857 h 1229654"/>
              <a:gd name="connsiteX67" fmla="*/ 1542269 w 3301189"/>
              <a:gd name="connsiteY67" fmla="*/ 1029305 h 1229654"/>
              <a:gd name="connsiteX68" fmla="*/ 1541521 w 3301189"/>
              <a:gd name="connsiteY68" fmla="*/ 1031540 h 1229654"/>
              <a:gd name="connsiteX69" fmla="*/ 1491373 w 3301189"/>
              <a:gd name="connsiteY69" fmla="*/ 1051649 h 1229654"/>
              <a:gd name="connsiteX70" fmla="*/ 1465176 w 3301189"/>
              <a:gd name="connsiteY70" fmla="*/ 1026326 h 1229654"/>
              <a:gd name="connsiteX71" fmla="*/ 1463679 w 3301189"/>
              <a:gd name="connsiteY71" fmla="*/ 1021113 h 1229654"/>
              <a:gd name="connsiteX72" fmla="*/ 1459189 w 3301189"/>
              <a:gd name="connsiteY72" fmla="*/ 1024836 h 1229654"/>
              <a:gd name="connsiteX73" fmla="*/ 1458440 w 3301189"/>
              <a:gd name="connsiteY73" fmla="*/ 1038243 h 1229654"/>
              <a:gd name="connsiteX74" fmla="*/ 1459937 w 3301189"/>
              <a:gd name="connsiteY74" fmla="*/ 1050904 h 1229654"/>
              <a:gd name="connsiteX75" fmla="*/ 1456195 w 3301189"/>
              <a:gd name="connsiteY75" fmla="*/ 1066545 h 1229654"/>
              <a:gd name="connsiteX76" fmla="*/ 1456943 w 3301189"/>
              <a:gd name="connsiteY76" fmla="*/ 1080696 h 1229654"/>
              <a:gd name="connsiteX77" fmla="*/ 1458440 w 3301189"/>
              <a:gd name="connsiteY77" fmla="*/ 1082930 h 1229654"/>
              <a:gd name="connsiteX78" fmla="*/ 1460686 w 3301189"/>
              <a:gd name="connsiteY78" fmla="*/ 1080696 h 1229654"/>
              <a:gd name="connsiteX79" fmla="*/ 1491373 w 3301189"/>
              <a:gd name="connsiteY79" fmla="*/ 1059842 h 1229654"/>
              <a:gd name="connsiteX80" fmla="*/ 1545263 w 3301189"/>
              <a:gd name="connsiteY80" fmla="*/ 1073248 h 1229654"/>
              <a:gd name="connsiteX81" fmla="*/ 1545263 w 3301189"/>
              <a:gd name="connsiteY81" fmla="*/ 1077717 h 1229654"/>
              <a:gd name="connsiteX82" fmla="*/ 1546760 w 3301189"/>
              <a:gd name="connsiteY82" fmla="*/ 1079951 h 1229654"/>
              <a:gd name="connsiteX83" fmla="*/ 1548257 w 3301189"/>
              <a:gd name="connsiteY83" fmla="*/ 1079951 h 1229654"/>
              <a:gd name="connsiteX84" fmla="*/ 1557988 w 3301189"/>
              <a:gd name="connsiteY84" fmla="*/ 1081441 h 1229654"/>
              <a:gd name="connsiteX85" fmla="*/ 1558736 w 3301189"/>
              <a:gd name="connsiteY85" fmla="*/ 1081441 h 1229654"/>
              <a:gd name="connsiteX86" fmla="*/ 1568466 w 3301189"/>
              <a:gd name="connsiteY86" fmla="*/ 1079206 h 1229654"/>
              <a:gd name="connsiteX87" fmla="*/ 1575951 w 3301189"/>
              <a:gd name="connsiteY87" fmla="*/ 1077717 h 1229654"/>
              <a:gd name="connsiteX88" fmla="*/ 1616369 w 3301189"/>
              <a:gd name="connsiteY88" fmla="*/ 1079951 h 1229654"/>
              <a:gd name="connsiteX89" fmla="*/ 1617866 w 3301189"/>
              <a:gd name="connsiteY89" fmla="*/ 1079951 h 1229654"/>
              <a:gd name="connsiteX90" fmla="*/ 1707683 w 3301189"/>
              <a:gd name="connsiteY90" fmla="*/ 1052394 h 1229654"/>
              <a:gd name="connsiteX91" fmla="*/ 1712174 w 3301189"/>
              <a:gd name="connsiteY91" fmla="*/ 1049415 h 1229654"/>
              <a:gd name="connsiteX92" fmla="*/ 1708431 w 3301189"/>
              <a:gd name="connsiteY92" fmla="*/ 1046436 h 1229654"/>
              <a:gd name="connsiteX93" fmla="*/ 1637326 w 3301189"/>
              <a:gd name="connsiteY93" fmla="*/ 1019623 h 1229654"/>
              <a:gd name="connsiteX94" fmla="*/ 1625351 w 3301189"/>
              <a:gd name="connsiteY94" fmla="*/ 1017389 h 1229654"/>
              <a:gd name="connsiteX95" fmla="*/ 1593166 w 3301189"/>
              <a:gd name="connsiteY95" fmla="*/ 1012175 h 1229654"/>
              <a:gd name="connsiteX96" fmla="*/ 2162008 w 3301189"/>
              <a:gd name="connsiteY96" fmla="*/ 1004727 h 1229654"/>
              <a:gd name="connsiteX97" fmla="*/ 2126081 w 3301189"/>
              <a:gd name="connsiteY97" fmla="*/ 1012175 h 1229654"/>
              <a:gd name="connsiteX98" fmla="*/ 2117847 w 3301189"/>
              <a:gd name="connsiteY98" fmla="*/ 1014409 h 1229654"/>
              <a:gd name="connsiteX99" fmla="*/ 2111859 w 3301189"/>
              <a:gd name="connsiteY99" fmla="*/ 1021857 h 1229654"/>
              <a:gd name="connsiteX100" fmla="*/ 2111111 w 3301189"/>
              <a:gd name="connsiteY100" fmla="*/ 1024092 h 1229654"/>
              <a:gd name="connsiteX101" fmla="*/ 2060963 w 3301189"/>
              <a:gd name="connsiteY101" fmla="*/ 1044201 h 1229654"/>
              <a:gd name="connsiteX102" fmla="*/ 2034766 w 3301189"/>
              <a:gd name="connsiteY102" fmla="*/ 1018878 h 1229654"/>
              <a:gd name="connsiteX103" fmla="*/ 2033270 w 3301189"/>
              <a:gd name="connsiteY103" fmla="*/ 1013665 h 1229654"/>
              <a:gd name="connsiteX104" fmla="*/ 2028780 w 3301189"/>
              <a:gd name="connsiteY104" fmla="*/ 1017388 h 1229654"/>
              <a:gd name="connsiteX105" fmla="*/ 2028030 w 3301189"/>
              <a:gd name="connsiteY105" fmla="*/ 1030795 h 1229654"/>
              <a:gd name="connsiteX106" fmla="*/ 2029527 w 3301189"/>
              <a:gd name="connsiteY106" fmla="*/ 1043456 h 1229654"/>
              <a:gd name="connsiteX107" fmla="*/ 2025785 w 3301189"/>
              <a:gd name="connsiteY107" fmla="*/ 1059097 h 1229654"/>
              <a:gd name="connsiteX108" fmla="*/ 2026533 w 3301189"/>
              <a:gd name="connsiteY108" fmla="*/ 1073248 h 1229654"/>
              <a:gd name="connsiteX109" fmla="*/ 2027282 w 3301189"/>
              <a:gd name="connsiteY109" fmla="*/ 1075482 h 1229654"/>
              <a:gd name="connsiteX110" fmla="*/ 2029527 w 3301189"/>
              <a:gd name="connsiteY110" fmla="*/ 1073248 h 1229654"/>
              <a:gd name="connsiteX111" fmla="*/ 2060216 w 3301189"/>
              <a:gd name="connsiteY111" fmla="*/ 1052394 h 1229654"/>
              <a:gd name="connsiteX112" fmla="*/ 2114105 w 3301189"/>
              <a:gd name="connsiteY112" fmla="*/ 1065800 h 1229654"/>
              <a:gd name="connsiteX113" fmla="*/ 2114105 w 3301189"/>
              <a:gd name="connsiteY113" fmla="*/ 1070269 h 1229654"/>
              <a:gd name="connsiteX114" fmla="*/ 2115603 w 3301189"/>
              <a:gd name="connsiteY114" fmla="*/ 1072503 h 1229654"/>
              <a:gd name="connsiteX115" fmla="*/ 2117100 w 3301189"/>
              <a:gd name="connsiteY115" fmla="*/ 1072503 h 1229654"/>
              <a:gd name="connsiteX116" fmla="*/ 2126830 w 3301189"/>
              <a:gd name="connsiteY116" fmla="*/ 1073993 h 1229654"/>
              <a:gd name="connsiteX117" fmla="*/ 2127579 w 3301189"/>
              <a:gd name="connsiteY117" fmla="*/ 1073993 h 1229654"/>
              <a:gd name="connsiteX118" fmla="*/ 2137308 w 3301189"/>
              <a:gd name="connsiteY118" fmla="*/ 1071758 h 1229654"/>
              <a:gd name="connsiteX119" fmla="*/ 2144793 w 3301189"/>
              <a:gd name="connsiteY119" fmla="*/ 1070269 h 1229654"/>
              <a:gd name="connsiteX120" fmla="*/ 2185210 w 3301189"/>
              <a:gd name="connsiteY120" fmla="*/ 1072503 h 1229654"/>
              <a:gd name="connsiteX121" fmla="*/ 2186707 w 3301189"/>
              <a:gd name="connsiteY121" fmla="*/ 1072503 h 1229654"/>
              <a:gd name="connsiteX122" fmla="*/ 2276524 w 3301189"/>
              <a:gd name="connsiteY122" fmla="*/ 1044946 h 1229654"/>
              <a:gd name="connsiteX123" fmla="*/ 2281015 w 3301189"/>
              <a:gd name="connsiteY123" fmla="*/ 1041967 h 1229654"/>
              <a:gd name="connsiteX124" fmla="*/ 2277273 w 3301189"/>
              <a:gd name="connsiteY124" fmla="*/ 1038988 h 1229654"/>
              <a:gd name="connsiteX125" fmla="*/ 2206168 w 3301189"/>
              <a:gd name="connsiteY125" fmla="*/ 1012175 h 1229654"/>
              <a:gd name="connsiteX126" fmla="*/ 2194193 w 3301189"/>
              <a:gd name="connsiteY126" fmla="*/ 1009941 h 1229654"/>
              <a:gd name="connsiteX127" fmla="*/ 2162008 w 3301189"/>
              <a:gd name="connsiteY127" fmla="*/ 1004727 h 1229654"/>
              <a:gd name="connsiteX128" fmla="*/ 1305751 w 3301189"/>
              <a:gd name="connsiteY128" fmla="*/ 987597 h 1229654"/>
              <a:gd name="connsiteX129" fmla="*/ 1269824 w 3301189"/>
              <a:gd name="connsiteY129" fmla="*/ 995045 h 1229654"/>
              <a:gd name="connsiteX130" fmla="*/ 1261590 w 3301189"/>
              <a:gd name="connsiteY130" fmla="*/ 997279 h 1229654"/>
              <a:gd name="connsiteX131" fmla="*/ 1255602 w 3301189"/>
              <a:gd name="connsiteY131" fmla="*/ 1004727 h 1229654"/>
              <a:gd name="connsiteX132" fmla="*/ 1254854 w 3301189"/>
              <a:gd name="connsiteY132" fmla="*/ 1006962 h 1229654"/>
              <a:gd name="connsiteX133" fmla="*/ 1204706 w 3301189"/>
              <a:gd name="connsiteY133" fmla="*/ 1027071 h 1229654"/>
              <a:gd name="connsiteX134" fmla="*/ 1178509 w 3301189"/>
              <a:gd name="connsiteY134" fmla="*/ 1001748 h 1229654"/>
              <a:gd name="connsiteX135" fmla="*/ 1177012 w 3301189"/>
              <a:gd name="connsiteY135" fmla="*/ 996535 h 1229654"/>
              <a:gd name="connsiteX136" fmla="*/ 1172522 w 3301189"/>
              <a:gd name="connsiteY136" fmla="*/ 1000259 h 1229654"/>
              <a:gd name="connsiteX137" fmla="*/ 1171773 w 3301189"/>
              <a:gd name="connsiteY137" fmla="*/ 1013665 h 1229654"/>
              <a:gd name="connsiteX138" fmla="*/ 1173270 w 3301189"/>
              <a:gd name="connsiteY138" fmla="*/ 1026326 h 1229654"/>
              <a:gd name="connsiteX139" fmla="*/ 1169528 w 3301189"/>
              <a:gd name="connsiteY139" fmla="*/ 1041967 h 1229654"/>
              <a:gd name="connsiteX140" fmla="*/ 1170276 w 3301189"/>
              <a:gd name="connsiteY140" fmla="*/ 1056118 h 1229654"/>
              <a:gd name="connsiteX141" fmla="*/ 1171025 w 3301189"/>
              <a:gd name="connsiteY141" fmla="*/ 1058352 h 1229654"/>
              <a:gd name="connsiteX142" fmla="*/ 1173270 w 3301189"/>
              <a:gd name="connsiteY142" fmla="*/ 1056118 h 1229654"/>
              <a:gd name="connsiteX143" fmla="*/ 1203958 w 3301189"/>
              <a:gd name="connsiteY143" fmla="*/ 1035264 h 1229654"/>
              <a:gd name="connsiteX144" fmla="*/ 1257848 w 3301189"/>
              <a:gd name="connsiteY144" fmla="*/ 1048670 h 1229654"/>
              <a:gd name="connsiteX145" fmla="*/ 1257848 w 3301189"/>
              <a:gd name="connsiteY145" fmla="*/ 1053139 h 1229654"/>
              <a:gd name="connsiteX146" fmla="*/ 1259345 w 3301189"/>
              <a:gd name="connsiteY146" fmla="*/ 1055373 h 1229654"/>
              <a:gd name="connsiteX147" fmla="*/ 1260842 w 3301189"/>
              <a:gd name="connsiteY147" fmla="*/ 1055373 h 1229654"/>
              <a:gd name="connsiteX148" fmla="*/ 1270572 w 3301189"/>
              <a:gd name="connsiteY148" fmla="*/ 1056863 h 1229654"/>
              <a:gd name="connsiteX149" fmla="*/ 1271321 w 3301189"/>
              <a:gd name="connsiteY149" fmla="*/ 1056863 h 1229654"/>
              <a:gd name="connsiteX150" fmla="*/ 1281051 w 3301189"/>
              <a:gd name="connsiteY150" fmla="*/ 1054628 h 1229654"/>
              <a:gd name="connsiteX151" fmla="*/ 1288536 w 3301189"/>
              <a:gd name="connsiteY151" fmla="*/ 1053139 h 1229654"/>
              <a:gd name="connsiteX152" fmla="*/ 1328953 w 3301189"/>
              <a:gd name="connsiteY152" fmla="*/ 1055373 h 1229654"/>
              <a:gd name="connsiteX153" fmla="*/ 1330450 w 3301189"/>
              <a:gd name="connsiteY153" fmla="*/ 1055373 h 1229654"/>
              <a:gd name="connsiteX154" fmla="*/ 1420267 w 3301189"/>
              <a:gd name="connsiteY154" fmla="*/ 1027816 h 1229654"/>
              <a:gd name="connsiteX155" fmla="*/ 1424758 w 3301189"/>
              <a:gd name="connsiteY155" fmla="*/ 1024837 h 1229654"/>
              <a:gd name="connsiteX156" fmla="*/ 1421016 w 3301189"/>
              <a:gd name="connsiteY156" fmla="*/ 1021858 h 1229654"/>
              <a:gd name="connsiteX157" fmla="*/ 1349911 w 3301189"/>
              <a:gd name="connsiteY157" fmla="*/ 995045 h 1229654"/>
              <a:gd name="connsiteX158" fmla="*/ 1337935 w 3301189"/>
              <a:gd name="connsiteY158" fmla="*/ 992811 h 1229654"/>
              <a:gd name="connsiteX159" fmla="*/ 1305751 w 3301189"/>
              <a:gd name="connsiteY159" fmla="*/ 987597 h 1229654"/>
              <a:gd name="connsiteX160" fmla="*/ 2436700 w 3301189"/>
              <a:gd name="connsiteY160" fmla="*/ 987597 h 1229654"/>
              <a:gd name="connsiteX161" fmla="*/ 2400773 w 3301189"/>
              <a:gd name="connsiteY161" fmla="*/ 995045 h 1229654"/>
              <a:gd name="connsiteX162" fmla="*/ 2392539 w 3301189"/>
              <a:gd name="connsiteY162" fmla="*/ 997279 h 1229654"/>
              <a:gd name="connsiteX163" fmla="*/ 2386551 w 3301189"/>
              <a:gd name="connsiteY163" fmla="*/ 1004727 h 1229654"/>
              <a:gd name="connsiteX164" fmla="*/ 2385803 w 3301189"/>
              <a:gd name="connsiteY164" fmla="*/ 1006962 h 1229654"/>
              <a:gd name="connsiteX165" fmla="*/ 2335655 w 3301189"/>
              <a:gd name="connsiteY165" fmla="*/ 1027071 h 1229654"/>
              <a:gd name="connsiteX166" fmla="*/ 2309458 w 3301189"/>
              <a:gd name="connsiteY166" fmla="*/ 1001748 h 1229654"/>
              <a:gd name="connsiteX167" fmla="*/ 2307961 w 3301189"/>
              <a:gd name="connsiteY167" fmla="*/ 996535 h 1229654"/>
              <a:gd name="connsiteX168" fmla="*/ 2303471 w 3301189"/>
              <a:gd name="connsiteY168" fmla="*/ 1000259 h 1229654"/>
              <a:gd name="connsiteX169" fmla="*/ 2302722 w 3301189"/>
              <a:gd name="connsiteY169" fmla="*/ 1013665 h 1229654"/>
              <a:gd name="connsiteX170" fmla="*/ 2304219 w 3301189"/>
              <a:gd name="connsiteY170" fmla="*/ 1026326 h 1229654"/>
              <a:gd name="connsiteX171" fmla="*/ 2300477 w 3301189"/>
              <a:gd name="connsiteY171" fmla="*/ 1041967 h 1229654"/>
              <a:gd name="connsiteX172" fmla="*/ 2301224 w 3301189"/>
              <a:gd name="connsiteY172" fmla="*/ 1056118 h 1229654"/>
              <a:gd name="connsiteX173" fmla="*/ 2301974 w 3301189"/>
              <a:gd name="connsiteY173" fmla="*/ 1058352 h 1229654"/>
              <a:gd name="connsiteX174" fmla="*/ 2304219 w 3301189"/>
              <a:gd name="connsiteY174" fmla="*/ 1056118 h 1229654"/>
              <a:gd name="connsiteX175" fmla="*/ 2334907 w 3301189"/>
              <a:gd name="connsiteY175" fmla="*/ 1035264 h 1229654"/>
              <a:gd name="connsiteX176" fmla="*/ 2388797 w 3301189"/>
              <a:gd name="connsiteY176" fmla="*/ 1048670 h 1229654"/>
              <a:gd name="connsiteX177" fmla="*/ 2388797 w 3301189"/>
              <a:gd name="connsiteY177" fmla="*/ 1053139 h 1229654"/>
              <a:gd name="connsiteX178" fmla="*/ 2390294 w 3301189"/>
              <a:gd name="connsiteY178" fmla="*/ 1055373 h 1229654"/>
              <a:gd name="connsiteX179" fmla="*/ 2391791 w 3301189"/>
              <a:gd name="connsiteY179" fmla="*/ 1055373 h 1229654"/>
              <a:gd name="connsiteX180" fmla="*/ 2401521 w 3301189"/>
              <a:gd name="connsiteY180" fmla="*/ 1056863 h 1229654"/>
              <a:gd name="connsiteX181" fmla="*/ 2402270 w 3301189"/>
              <a:gd name="connsiteY181" fmla="*/ 1056863 h 1229654"/>
              <a:gd name="connsiteX182" fmla="*/ 2412000 w 3301189"/>
              <a:gd name="connsiteY182" fmla="*/ 1054628 h 1229654"/>
              <a:gd name="connsiteX183" fmla="*/ 2419484 w 3301189"/>
              <a:gd name="connsiteY183" fmla="*/ 1053139 h 1229654"/>
              <a:gd name="connsiteX184" fmla="*/ 2459901 w 3301189"/>
              <a:gd name="connsiteY184" fmla="*/ 1055373 h 1229654"/>
              <a:gd name="connsiteX185" fmla="*/ 2461399 w 3301189"/>
              <a:gd name="connsiteY185" fmla="*/ 1055373 h 1229654"/>
              <a:gd name="connsiteX186" fmla="*/ 2551217 w 3301189"/>
              <a:gd name="connsiteY186" fmla="*/ 1027816 h 1229654"/>
              <a:gd name="connsiteX187" fmla="*/ 2555707 w 3301189"/>
              <a:gd name="connsiteY187" fmla="*/ 1024837 h 1229654"/>
              <a:gd name="connsiteX188" fmla="*/ 2551965 w 3301189"/>
              <a:gd name="connsiteY188" fmla="*/ 1021858 h 1229654"/>
              <a:gd name="connsiteX189" fmla="*/ 2480859 w 3301189"/>
              <a:gd name="connsiteY189" fmla="*/ 995045 h 1229654"/>
              <a:gd name="connsiteX190" fmla="*/ 2468884 w 3301189"/>
              <a:gd name="connsiteY190" fmla="*/ 992811 h 1229654"/>
              <a:gd name="connsiteX191" fmla="*/ 2436700 w 3301189"/>
              <a:gd name="connsiteY191" fmla="*/ 987597 h 1229654"/>
              <a:gd name="connsiteX192" fmla="*/ 386620 w 3301189"/>
              <a:gd name="connsiteY192" fmla="*/ 979404 h 1229654"/>
              <a:gd name="connsiteX193" fmla="*/ 350694 w 3301189"/>
              <a:gd name="connsiteY193" fmla="*/ 986852 h 1229654"/>
              <a:gd name="connsiteX194" fmla="*/ 342460 w 3301189"/>
              <a:gd name="connsiteY194" fmla="*/ 989086 h 1229654"/>
              <a:gd name="connsiteX195" fmla="*/ 336473 w 3301189"/>
              <a:gd name="connsiteY195" fmla="*/ 996534 h 1229654"/>
              <a:gd name="connsiteX196" fmla="*/ 335724 w 3301189"/>
              <a:gd name="connsiteY196" fmla="*/ 998769 h 1229654"/>
              <a:gd name="connsiteX197" fmla="*/ 285576 w 3301189"/>
              <a:gd name="connsiteY197" fmla="*/ 1018878 h 1229654"/>
              <a:gd name="connsiteX198" fmla="*/ 259379 w 3301189"/>
              <a:gd name="connsiteY198" fmla="*/ 993555 h 1229654"/>
              <a:gd name="connsiteX199" fmla="*/ 257882 w 3301189"/>
              <a:gd name="connsiteY199" fmla="*/ 988342 h 1229654"/>
              <a:gd name="connsiteX200" fmla="*/ 253392 w 3301189"/>
              <a:gd name="connsiteY200" fmla="*/ 992065 h 1229654"/>
              <a:gd name="connsiteX201" fmla="*/ 252643 w 3301189"/>
              <a:gd name="connsiteY201" fmla="*/ 1005472 h 1229654"/>
              <a:gd name="connsiteX202" fmla="*/ 254140 w 3301189"/>
              <a:gd name="connsiteY202" fmla="*/ 1018133 h 1229654"/>
              <a:gd name="connsiteX203" fmla="*/ 250398 w 3301189"/>
              <a:gd name="connsiteY203" fmla="*/ 1033774 h 1229654"/>
              <a:gd name="connsiteX204" fmla="*/ 251146 w 3301189"/>
              <a:gd name="connsiteY204" fmla="*/ 1047925 h 1229654"/>
              <a:gd name="connsiteX205" fmla="*/ 252643 w 3301189"/>
              <a:gd name="connsiteY205" fmla="*/ 1050159 h 1229654"/>
              <a:gd name="connsiteX206" fmla="*/ 254889 w 3301189"/>
              <a:gd name="connsiteY206" fmla="*/ 1047925 h 1229654"/>
              <a:gd name="connsiteX207" fmla="*/ 285576 w 3301189"/>
              <a:gd name="connsiteY207" fmla="*/ 1027071 h 1229654"/>
              <a:gd name="connsiteX208" fmla="*/ 339466 w 3301189"/>
              <a:gd name="connsiteY208" fmla="*/ 1040477 h 1229654"/>
              <a:gd name="connsiteX209" fmla="*/ 339466 w 3301189"/>
              <a:gd name="connsiteY209" fmla="*/ 1044946 h 1229654"/>
              <a:gd name="connsiteX210" fmla="*/ 340963 w 3301189"/>
              <a:gd name="connsiteY210" fmla="*/ 1047180 h 1229654"/>
              <a:gd name="connsiteX211" fmla="*/ 342460 w 3301189"/>
              <a:gd name="connsiteY211" fmla="*/ 1047180 h 1229654"/>
              <a:gd name="connsiteX212" fmla="*/ 352191 w 3301189"/>
              <a:gd name="connsiteY212" fmla="*/ 1048670 h 1229654"/>
              <a:gd name="connsiteX213" fmla="*/ 352939 w 3301189"/>
              <a:gd name="connsiteY213" fmla="*/ 1048670 h 1229654"/>
              <a:gd name="connsiteX214" fmla="*/ 362669 w 3301189"/>
              <a:gd name="connsiteY214" fmla="*/ 1046435 h 1229654"/>
              <a:gd name="connsiteX215" fmla="*/ 370154 w 3301189"/>
              <a:gd name="connsiteY215" fmla="*/ 1044946 h 1229654"/>
              <a:gd name="connsiteX216" fmla="*/ 410572 w 3301189"/>
              <a:gd name="connsiteY216" fmla="*/ 1047180 h 1229654"/>
              <a:gd name="connsiteX217" fmla="*/ 412069 w 3301189"/>
              <a:gd name="connsiteY217" fmla="*/ 1047180 h 1229654"/>
              <a:gd name="connsiteX218" fmla="*/ 501886 w 3301189"/>
              <a:gd name="connsiteY218" fmla="*/ 1019623 h 1229654"/>
              <a:gd name="connsiteX219" fmla="*/ 506377 w 3301189"/>
              <a:gd name="connsiteY219" fmla="*/ 1016644 h 1229654"/>
              <a:gd name="connsiteX220" fmla="*/ 501886 w 3301189"/>
              <a:gd name="connsiteY220" fmla="*/ 1013664 h 1229654"/>
              <a:gd name="connsiteX221" fmla="*/ 430781 w 3301189"/>
              <a:gd name="connsiteY221" fmla="*/ 986852 h 1229654"/>
              <a:gd name="connsiteX222" fmla="*/ 418805 w 3301189"/>
              <a:gd name="connsiteY222" fmla="*/ 984618 h 1229654"/>
              <a:gd name="connsiteX223" fmla="*/ 386620 w 3301189"/>
              <a:gd name="connsiteY223" fmla="*/ 979404 h 1229654"/>
              <a:gd name="connsiteX224" fmla="*/ 733165 w 3301189"/>
              <a:gd name="connsiteY224" fmla="*/ 962274 h 1229654"/>
              <a:gd name="connsiteX225" fmla="*/ 697239 w 3301189"/>
              <a:gd name="connsiteY225" fmla="*/ 969722 h 1229654"/>
              <a:gd name="connsiteX226" fmla="*/ 689005 w 3301189"/>
              <a:gd name="connsiteY226" fmla="*/ 971956 h 1229654"/>
              <a:gd name="connsiteX227" fmla="*/ 683018 w 3301189"/>
              <a:gd name="connsiteY227" fmla="*/ 979404 h 1229654"/>
              <a:gd name="connsiteX228" fmla="*/ 682269 w 3301189"/>
              <a:gd name="connsiteY228" fmla="*/ 981639 h 1229654"/>
              <a:gd name="connsiteX229" fmla="*/ 632121 w 3301189"/>
              <a:gd name="connsiteY229" fmla="*/ 1001748 h 1229654"/>
              <a:gd name="connsiteX230" fmla="*/ 605924 w 3301189"/>
              <a:gd name="connsiteY230" fmla="*/ 976425 h 1229654"/>
              <a:gd name="connsiteX231" fmla="*/ 604427 w 3301189"/>
              <a:gd name="connsiteY231" fmla="*/ 971212 h 1229654"/>
              <a:gd name="connsiteX232" fmla="*/ 599937 w 3301189"/>
              <a:gd name="connsiteY232" fmla="*/ 974935 h 1229654"/>
              <a:gd name="connsiteX233" fmla="*/ 599188 w 3301189"/>
              <a:gd name="connsiteY233" fmla="*/ 988342 h 1229654"/>
              <a:gd name="connsiteX234" fmla="*/ 600685 w 3301189"/>
              <a:gd name="connsiteY234" fmla="*/ 1001003 h 1229654"/>
              <a:gd name="connsiteX235" fmla="*/ 596943 w 3301189"/>
              <a:gd name="connsiteY235" fmla="*/ 1016644 h 1229654"/>
              <a:gd name="connsiteX236" fmla="*/ 597691 w 3301189"/>
              <a:gd name="connsiteY236" fmla="*/ 1030795 h 1229654"/>
              <a:gd name="connsiteX237" fmla="*/ 598440 w 3301189"/>
              <a:gd name="connsiteY237" fmla="*/ 1033029 h 1229654"/>
              <a:gd name="connsiteX238" fmla="*/ 600685 w 3301189"/>
              <a:gd name="connsiteY238" fmla="*/ 1030795 h 1229654"/>
              <a:gd name="connsiteX239" fmla="*/ 631373 w 3301189"/>
              <a:gd name="connsiteY239" fmla="*/ 1009941 h 1229654"/>
              <a:gd name="connsiteX240" fmla="*/ 685263 w 3301189"/>
              <a:gd name="connsiteY240" fmla="*/ 1023347 h 1229654"/>
              <a:gd name="connsiteX241" fmla="*/ 685263 w 3301189"/>
              <a:gd name="connsiteY241" fmla="*/ 1027816 h 1229654"/>
              <a:gd name="connsiteX242" fmla="*/ 686760 w 3301189"/>
              <a:gd name="connsiteY242" fmla="*/ 1030050 h 1229654"/>
              <a:gd name="connsiteX243" fmla="*/ 688257 w 3301189"/>
              <a:gd name="connsiteY243" fmla="*/ 1030050 h 1229654"/>
              <a:gd name="connsiteX244" fmla="*/ 697987 w 3301189"/>
              <a:gd name="connsiteY244" fmla="*/ 1031540 h 1229654"/>
              <a:gd name="connsiteX245" fmla="*/ 698736 w 3301189"/>
              <a:gd name="connsiteY245" fmla="*/ 1031540 h 1229654"/>
              <a:gd name="connsiteX246" fmla="*/ 708466 w 3301189"/>
              <a:gd name="connsiteY246" fmla="*/ 1029305 h 1229654"/>
              <a:gd name="connsiteX247" fmla="*/ 715951 w 3301189"/>
              <a:gd name="connsiteY247" fmla="*/ 1027816 h 1229654"/>
              <a:gd name="connsiteX248" fmla="*/ 756368 w 3301189"/>
              <a:gd name="connsiteY248" fmla="*/ 1030050 h 1229654"/>
              <a:gd name="connsiteX249" fmla="*/ 757865 w 3301189"/>
              <a:gd name="connsiteY249" fmla="*/ 1030050 h 1229654"/>
              <a:gd name="connsiteX250" fmla="*/ 847683 w 3301189"/>
              <a:gd name="connsiteY250" fmla="*/ 1002493 h 1229654"/>
              <a:gd name="connsiteX251" fmla="*/ 852173 w 3301189"/>
              <a:gd name="connsiteY251" fmla="*/ 999514 h 1229654"/>
              <a:gd name="connsiteX252" fmla="*/ 848431 w 3301189"/>
              <a:gd name="connsiteY252" fmla="*/ 996535 h 1229654"/>
              <a:gd name="connsiteX253" fmla="*/ 777326 w 3301189"/>
              <a:gd name="connsiteY253" fmla="*/ 969722 h 1229654"/>
              <a:gd name="connsiteX254" fmla="*/ 765350 w 3301189"/>
              <a:gd name="connsiteY254" fmla="*/ 967488 h 1229654"/>
              <a:gd name="connsiteX255" fmla="*/ 733165 w 3301189"/>
              <a:gd name="connsiteY255" fmla="*/ 962274 h 1229654"/>
              <a:gd name="connsiteX256" fmla="*/ 1246621 w 3301189"/>
              <a:gd name="connsiteY256" fmla="*/ 900456 h 1229654"/>
              <a:gd name="connsiteX257" fmla="*/ 1209946 w 3301189"/>
              <a:gd name="connsiteY257" fmla="*/ 907904 h 1229654"/>
              <a:gd name="connsiteX258" fmla="*/ 1201712 w 3301189"/>
              <a:gd name="connsiteY258" fmla="*/ 910138 h 1229654"/>
              <a:gd name="connsiteX259" fmla="*/ 1195724 w 3301189"/>
              <a:gd name="connsiteY259" fmla="*/ 917586 h 1229654"/>
              <a:gd name="connsiteX260" fmla="*/ 1194976 w 3301189"/>
              <a:gd name="connsiteY260" fmla="*/ 919821 h 1229654"/>
              <a:gd name="connsiteX261" fmla="*/ 1144828 w 3301189"/>
              <a:gd name="connsiteY261" fmla="*/ 939930 h 1229654"/>
              <a:gd name="connsiteX262" fmla="*/ 1118631 w 3301189"/>
              <a:gd name="connsiteY262" fmla="*/ 914607 h 1229654"/>
              <a:gd name="connsiteX263" fmla="*/ 1117134 w 3301189"/>
              <a:gd name="connsiteY263" fmla="*/ 909394 h 1229654"/>
              <a:gd name="connsiteX264" fmla="*/ 1112644 w 3301189"/>
              <a:gd name="connsiteY264" fmla="*/ 913117 h 1229654"/>
              <a:gd name="connsiteX265" fmla="*/ 1111895 w 3301189"/>
              <a:gd name="connsiteY265" fmla="*/ 926524 h 1229654"/>
              <a:gd name="connsiteX266" fmla="*/ 1113392 w 3301189"/>
              <a:gd name="connsiteY266" fmla="*/ 939185 h 1229654"/>
              <a:gd name="connsiteX267" fmla="*/ 1109650 w 3301189"/>
              <a:gd name="connsiteY267" fmla="*/ 954826 h 1229654"/>
              <a:gd name="connsiteX268" fmla="*/ 1110398 w 3301189"/>
              <a:gd name="connsiteY268" fmla="*/ 968977 h 1229654"/>
              <a:gd name="connsiteX269" fmla="*/ 1112644 w 3301189"/>
              <a:gd name="connsiteY269" fmla="*/ 971211 h 1229654"/>
              <a:gd name="connsiteX270" fmla="*/ 1114889 w 3301189"/>
              <a:gd name="connsiteY270" fmla="*/ 968977 h 1229654"/>
              <a:gd name="connsiteX271" fmla="*/ 1145577 w 3301189"/>
              <a:gd name="connsiteY271" fmla="*/ 948123 h 1229654"/>
              <a:gd name="connsiteX272" fmla="*/ 1199467 w 3301189"/>
              <a:gd name="connsiteY272" fmla="*/ 961529 h 1229654"/>
              <a:gd name="connsiteX273" fmla="*/ 1199467 w 3301189"/>
              <a:gd name="connsiteY273" fmla="*/ 965998 h 1229654"/>
              <a:gd name="connsiteX274" fmla="*/ 1200964 w 3301189"/>
              <a:gd name="connsiteY274" fmla="*/ 968232 h 1229654"/>
              <a:gd name="connsiteX275" fmla="*/ 1202461 w 3301189"/>
              <a:gd name="connsiteY275" fmla="*/ 968232 h 1229654"/>
              <a:gd name="connsiteX276" fmla="*/ 1212191 w 3301189"/>
              <a:gd name="connsiteY276" fmla="*/ 969722 h 1229654"/>
              <a:gd name="connsiteX277" fmla="*/ 1212939 w 3301189"/>
              <a:gd name="connsiteY277" fmla="*/ 969722 h 1229654"/>
              <a:gd name="connsiteX278" fmla="*/ 1222670 w 3301189"/>
              <a:gd name="connsiteY278" fmla="*/ 967487 h 1229654"/>
              <a:gd name="connsiteX279" fmla="*/ 1230154 w 3301189"/>
              <a:gd name="connsiteY279" fmla="*/ 965998 h 1229654"/>
              <a:gd name="connsiteX280" fmla="*/ 1270572 w 3301189"/>
              <a:gd name="connsiteY280" fmla="*/ 968232 h 1229654"/>
              <a:gd name="connsiteX281" fmla="*/ 1272069 w 3301189"/>
              <a:gd name="connsiteY281" fmla="*/ 968232 h 1229654"/>
              <a:gd name="connsiteX282" fmla="*/ 1361887 w 3301189"/>
              <a:gd name="connsiteY282" fmla="*/ 940675 h 1229654"/>
              <a:gd name="connsiteX283" fmla="*/ 1366377 w 3301189"/>
              <a:gd name="connsiteY283" fmla="*/ 937696 h 1229654"/>
              <a:gd name="connsiteX284" fmla="*/ 1361887 w 3301189"/>
              <a:gd name="connsiteY284" fmla="*/ 934717 h 1229654"/>
              <a:gd name="connsiteX285" fmla="*/ 1290781 w 3301189"/>
              <a:gd name="connsiteY285" fmla="*/ 907904 h 1229654"/>
              <a:gd name="connsiteX286" fmla="*/ 1278806 w 3301189"/>
              <a:gd name="connsiteY286" fmla="*/ 905670 h 1229654"/>
              <a:gd name="connsiteX287" fmla="*/ 1246621 w 3301189"/>
              <a:gd name="connsiteY287" fmla="*/ 900456 h 1229654"/>
              <a:gd name="connsiteX288" fmla="*/ 3182181 w 3301189"/>
              <a:gd name="connsiteY288" fmla="*/ 893008 h 1229654"/>
              <a:gd name="connsiteX289" fmla="*/ 3146255 w 3301189"/>
              <a:gd name="connsiteY289" fmla="*/ 900456 h 1229654"/>
              <a:gd name="connsiteX290" fmla="*/ 3138021 w 3301189"/>
              <a:gd name="connsiteY290" fmla="*/ 902690 h 1229654"/>
              <a:gd name="connsiteX291" fmla="*/ 3132034 w 3301189"/>
              <a:gd name="connsiteY291" fmla="*/ 910138 h 1229654"/>
              <a:gd name="connsiteX292" fmla="*/ 3131285 w 3301189"/>
              <a:gd name="connsiteY292" fmla="*/ 912373 h 1229654"/>
              <a:gd name="connsiteX293" fmla="*/ 3081137 w 3301189"/>
              <a:gd name="connsiteY293" fmla="*/ 932482 h 1229654"/>
              <a:gd name="connsiteX294" fmla="*/ 3054940 w 3301189"/>
              <a:gd name="connsiteY294" fmla="*/ 907159 h 1229654"/>
              <a:gd name="connsiteX295" fmla="*/ 3053443 w 3301189"/>
              <a:gd name="connsiteY295" fmla="*/ 901946 h 1229654"/>
              <a:gd name="connsiteX296" fmla="*/ 3048953 w 3301189"/>
              <a:gd name="connsiteY296" fmla="*/ 905669 h 1229654"/>
              <a:gd name="connsiteX297" fmla="*/ 3048204 w 3301189"/>
              <a:gd name="connsiteY297" fmla="*/ 919076 h 1229654"/>
              <a:gd name="connsiteX298" fmla="*/ 3049701 w 3301189"/>
              <a:gd name="connsiteY298" fmla="*/ 931737 h 1229654"/>
              <a:gd name="connsiteX299" fmla="*/ 3045959 w 3301189"/>
              <a:gd name="connsiteY299" fmla="*/ 947378 h 1229654"/>
              <a:gd name="connsiteX300" fmla="*/ 3046707 w 3301189"/>
              <a:gd name="connsiteY300" fmla="*/ 961529 h 1229654"/>
              <a:gd name="connsiteX301" fmla="*/ 3047455 w 3301189"/>
              <a:gd name="connsiteY301" fmla="*/ 963763 h 1229654"/>
              <a:gd name="connsiteX302" fmla="*/ 3049701 w 3301189"/>
              <a:gd name="connsiteY302" fmla="*/ 961529 h 1229654"/>
              <a:gd name="connsiteX303" fmla="*/ 3080389 w 3301189"/>
              <a:gd name="connsiteY303" fmla="*/ 940675 h 1229654"/>
              <a:gd name="connsiteX304" fmla="*/ 3134279 w 3301189"/>
              <a:gd name="connsiteY304" fmla="*/ 954081 h 1229654"/>
              <a:gd name="connsiteX305" fmla="*/ 3134279 w 3301189"/>
              <a:gd name="connsiteY305" fmla="*/ 958550 h 1229654"/>
              <a:gd name="connsiteX306" fmla="*/ 3135776 w 3301189"/>
              <a:gd name="connsiteY306" fmla="*/ 960784 h 1229654"/>
              <a:gd name="connsiteX307" fmla="*/ 3137273 w 3301189"/>
              <a:gd name="connsiteY307" fmla="*/ 960784 h 1229654"/>
              <a:gd name="connsiteX308" fmla="*/ 3147003 w 3301189"/>
              <a:gd name="connsiteY308" fmla="*/ 962274 h 1229654"/>
              <a:gd name="connsiteX309" fmla="*/ 3147752 w 3301189"/>
              <a:gd name="connsiteY309" fmla="*/ 962274 h 1229654"/>
              <a:gd name="connsiteX310" fmla="*/ 3157482 w 3301189"/>
              <a:gd name="connsiteY310" fmla="*/ 960039 h 1229654"/>
              <a:gd name="connsiteX311" fmla="*/ 3164966 w 3301189"/>
              <a:gd name="connsiteY311" fmla="*/ 958550 h 1229654"/>
              <a:gd name="connsiteX312" fmla="*/ 3205384 w 3301189"/>
              <a:gd name="connsiteY312" fmla="*/ 960784 h 1229654"/>
              <a:gd name="connsiteX313" fmla="*/ 3206881 w 3301189"/>
              <a:gd name="connsiteY313" fmla="*/ 960784 h 1229654"/>
              <a:gd name="connsiteX314" fmla="*/ 3296699 w 3301189"/>
              <a:gd name="connsiteY314" fmla="*/ 933227 h 1229654"/>
              <a:gd name="connsiteX315" fmla="*/ 3301189 w 3301189"/>
              <a:gd name="connsiteY315" fmla="*/ 930248 h 1229654"/>
              <a:gd name="connsiteX316" fmla="*/ 3297447 w 3301189"/>
              <a:gd name="connsiteY316" fmla="*/ 927269 h 1229654"/>
              <a:gd name="connsiteX317" fmla="*/ 3226342 w 3301189"/>
              <a:gd name="connsiteY317" fmla="*/ 900456 h 1229654"/>
              <a:gd name="connsiteX318" fmla="*/ 3214366 w 3301189"/>
              <a:gd name="connsiteY318" fmla="*/ 898222 h 1229654"/>
              <a:gd name="connsiteX319" fmla="*/ 3182181 w 3301189"/>
              <a:gd name="connsiteY319" fmla="*/ 893008 h 1229654"/>
              <a:gd name="connsiteX320" fmla="*/ 888100 w 3301189"/>
              <a:gd name="connsiteY320" fmla="*/ 859492 h 1229654"/>
              <a:gd name="connsiteX321" fmla="*/ 851425 w 3301189"/>
              <a:gd name="connsiteY321" fmla="*/ 866940 h 1229654"/>
              <a:gd name="connsiteX322" fmla="*/ 843191 w 3301189"/>
              <a:gd name="connsiteY322" fmla="*/ 869174 h 1229654"/>
              <a:gd name="connsiteX323" fmla="*/ 837204 w 3301189"/>
              <a:gd name="connsiteY323" fmla="*/ 876622 h 1229654"/>
              <a:gd name="connsiteX324" fmla="*/ 836455 w 3301189"/>
              <a:gd name="connsiteY324" fmla="*/ 878857 h 1229654"/>
              <a:gd name="connsiteX325" fmla="*/ 786307 w 3301189"/>
              <a:gd name="connsiteY325" fmla="*/ 898966 h 1229654"/>
              <a:gd name="connsiteX326" fmla="*/ 760110 w 3301189"/>
              <a:gd name="connsiteY326" fmla="*/ 873643 h 1229654"/>
              <a:gd name="connsiteX327" fmla="*/ 758613 w 3301189"/>
              <a:gd name="connsiteY327" fmla="*/ 868430 h 1229654"/>
              <a:gd name="connsiteX328" fmla="*/ 754123 w 3301189"/>
              <a:gd name="connsiteY328" fmla="*/ 872154 h 1229654"/>
              <a:gd name="connsiteX329" fmla="*/ 753374 w 3301189"/>
              <a:gd name="connsiteY329" fmla="*/ 885560 h 1229654"/>
              <a:gd name="connsiteX330" fmla="*/ 754871 w 3301189"/>
              <a:gd name="connsiteY330" fmla="*/ 898221 h 1229654"/>
              <a:gd name="connsiteX331" fmla="*/ 751129 w 3301189"/>
              <a:gd name="connsiteY331" fmla="*/ 913862 h 1229654"/>
              <a:gd name="connsiteX332" fmla="*/ 751877 w 3301189"/>
              <a:gd name="connsiteY332" fmla="*/ 928013 h 1229654"/>
              <a:gd name="connsiteX333" fmla="*/ 753374 w 3301189"/>
              <a:gd name="connsiteY333" fmla="*/ 930247 h 1229654"/>
              <a:gd name="connsiteX334" fmla="*/ 755619 w 3301189"/>
              <a:gd name="connsiteY334" fmla="*/ 928013 h 1229654"/>
              <a:gd name="connsiteX335" fmla="*/ 786307 w 3301189"/>
              <a:gd name="connsiteY335" fmla="*/ 907159 h 1229654"/>
              <a:gd name="connsiteX336" fmla="*/ 840197 w 3301189"/>
              <a:gd name="connsiteY336" fmla="*/ 920565 h 1229654"/>
              <a:gd name="connsiteX337" fmla="*/ 840197 w 3301189"/>
              <a:gd name="connsiteY337" fmla="*/ 925034 h 1229654"/>
              <a:gd name="connsiteX338" fmla="*/ 841694 w 3301189"/>
              <a:gd name="connsiteY338" fmla="*/ 927268 h 1229654"/>
              <a:gd name="connsiteX339" fmla="*/ 843191 w 3301189"/>
              <a:gd name="connsiteY339" fmla="*/ 927268 h 1229654"/>
              <a:gd name="connsiteX340" fmla="*/ 852922 w 3301189"/>
              <a:gd name="connsiteY340" fmla="*/ 928758 h 1229654"/>
              <a:gd name="connsiteX341" fmla="*/ 853670 w 3301189"/>
              <a:gd name="connsiteY341" fmla="*/ 928758 h 1229654"/>
              <a:gd name="connsiteX342" fmla="*/ 863400 w 3301189"/>
              <a:gd name="connsiteY342" fmla="*/ 926523 h 1229654"/>
              <a:gd name="connsiteX343" fmla="*/ 870885 w 3301189"/>
              <a:gd name="connsiteY343" fmla="*/ 925034 h 1229654"/>
              <a:gd name="connsiteX344" fmla="*/ 911303 w 3301189"/>
              <a:gd name="connsiteY344" fmla="*/ 927268 h 1229654"/>
              <a:gd name="connsiteX345" fmla="*/ 912800 w 3301189"/>
              <a:gd name="connsiteY345" fmla="*/ 927268 h 1229654"/>
              <a:gd name="connsiteX346" fmla="*/ 1002617 w 3301189"/>
              <a:gd name="connsiteY346" fmla="*/ 899711 h 1229654"/>
              <a:gd name="connsiteX347" fmla="*/ 1007108 w 3301189"/>
              <a:gd name="connsiteY347" fmla="*/ 896732 h 1229654"/>
              <a:gd name="connsiteX348" fmla="*/ 1003365 w 3301189"/>
              <a:gd name="connsiteY348" fmla="*/ 893753 h 1229654"/>
              <a:gd name="connsiteX349" fmla="*/ 932260 w 3301189"/>
              <a:gd name="connsiteY349" fmla="*/ 866940 h 1229654"/>
              <a:gd name="connsiteX350" fmla="*/ 920285 w 3301189"/>
              <a:gd name="connsiteY350" fmla="*/ 864706 h 1229654"/>
              <a:gd name="connsiteX351" fmla="*/ 888100 w 3301189"/>
              <a:gd name="connsiteY351" fmla="*/ 859492 h 1229654"/>
              <a:gd name="connsiteX352" fmla="*/ 254140 w 3301189"/>
              <a:gd name="connsiteY352" fmla="*/ 807357 h 1229654"/>
              <a:gd name="connsiteX353" fmla="*/ 218214 w 3301189"/>
              <a:gd name="connsiteY353" fmla="*/ 814805 h 1229654"/>
              <a:gd name="connsiteX354" fmla="*/ 209980 w 3301189"/>
              <a:gd name="connsiteY354" fmla="*/ 817039 h 1229654"/>
              <a:gd name="connsiteX355" fmla="*/ 203993 w 3301189"/>
              <a:gd name="connsiteY355" fmla="*/ 824487 h 1229654"/>
              <a:gd name="connsiteX356" fmla="*/ 203244 w 3301189"/>
              <a:gd name="connsiteY356" fmla="*/ 826722 h 1229654"/>
              <a:gd name="connsiteX357" fmla="*/ 153096 w 3301189"/>
              <a:gd name="connsiteY357" fmla="*/ 846831 h 1229654"/>
              <a:gd name="connsiteX358" fmla="*/ 126899 w 3301189"/>
              <a:gd name="connsiteY358" fmla="*/ 821508 h 1229654"/>
              <a:gd name="connsiteX359" fmla="*/ 125402 w 3301189"/>
              <a:gd name="connsiteY359" fmla="*/ 816295 h 1229654"/>
              <a:gd name="connsiteX360" fmla="*/ 120912 w 3301189"/>
              <a:gd name="connsiteY360" fmla="*/ 820019 h 1229654"/>
              <a:gd name="connsiteX361" fmla="*/ 120163 w 3301189"/>
              <a:gd name="connsiteY361" fmla="*/ 833425 h 1229654"/>
              <a:gd name="connsiteX362" fmla="*/ 121660 w 3301189"/>
              <a:gd name="connsiteY362" fmla="*/ 846086 h 1229654"/>
              <a:gd name="connsiteX363" fmla="*/ 117918 w 3301189"/>
              <a:gd name="connsiteY363" fmla="*/ 861727 h 1229654"/>
              <a:gd name="connsiteX364" fmla="*/ 118666 w 3301189"/>
              <a:gd name="connsiteY364" fmla="*/ 875878 h 1229654"/>
              <a:gd name="connsiteX365" fmla="*/ 119415 w 3301189"/>
              <a:gd name="connsiteY365" fmla="*/ 878112 h 1229654"/>
              <a:gd name="connsiteX366" fmla="*/ 121660 w 3301189"/>
              <a:gd name="connsiteY366" fmla="*/ 875878 h 1229654"/>
              <a:gd name="connsiteX367" fmla="*/ 152348 w 3301189"/>
              <a:gd name="connsiteY367" fmla="*/ 855024 h 1229654"/>
              <a:gd name="connsiteX368" fmla="*/ 206238 w 3301189"/>
              <a:gd name="connsiteY368" fmla="*/ 868430 h 1229654"/>
              <a:gd name="connsiteX369" fmla="*/ 206238 w 3301189"/>
              <a:gd name="connsiteY369" fmla="*/ 872899 h 1229654"/>
              <a:gd name="connsiteX370" fmla="*/ 207735 w 3301189"/>
              <a:gd name="connsiteY370" fmla="*/ 875133 h 1229654"/>
              <a:gd name="connsiteX371" fmla="*/ 209232 w 3301189"/>
              <a:gd name="connsiteY371" fmla="*/ 875133 h 1229654"/>
              <a:gd name="connsiteX372" fmla="*/ 218962 w 3301189"/>
              <a:gd name="connsiteY372" fmla="*/ 876623 h 1229654"/>
              <a:gd name="connsiteX373" fmla="*/ 219711 w 3301189"/>
              <a:gd name="connsiteY373" fmla="*/ 876623 h 1229654"/>
              <a:gd name="connsiteX374" fmla="*/ 229441 w 3301189"/>
              <a:gd name="connsiteY374" fmla="*/ 874388 h 1229654"/>
              <a:gd name="connsiteX375" fmla="*/ 236925 w 3301189"/>
              <a:gd name="connsiteY375" fmla="*/ 872899 h 1229654"/>
              <a:gd name="connsiteX376" fmla="*/ 277343 w 3301189"/>
              <a:gd name="connsiteY376" fmla="*/ 875133 h 1229654"/>
              <a:gd name="connsiteX377" fmla="*/ 278840 w 3301189"/>
              <a:gd name="connsiteY377" fmla="*/ 875133 h 1229654"/>
              <a:gd name="connsiteX378" fmla="*/ 368657 w 3301189"/>
              <a:gd name="connsiteY378" fmla="*/ 847576 h 1229654"/>
              <a:gd name="connsiteX379" fmla="*/ 373148 w 3301189"/>
              <a:gd name="connsiteY379" fmla="*/ 844597 h 1229654"/>
              <a:gd name="connsiteX380" fmla="*/ 369406 w 3301189"/>
              <a:gd name="connsiteY380" fmla="*/ 841618 h 1229654"/>
              <a:gd name="connsiteX381" fmla="*/ 298301 w 3301189"/>
              <a:gd name="connsiteY381" fmla="*/ 814805 h 1229654"/>
              <a:gd name="connsiteX382" fmla="*/ 286325 w 3301189"/>
              <a:gd name="connsiteY382" fmla="*/ 812571 h 1229654"/>
              <a:gd name="connsiteX383" fmla="*/ 254140 w 3301189"/>
              <a:gd name="connsiteY383" fmla="*/ 807357 h 1229654"/>
              <a:gd name="connsiteX384" fmla="*/ 541555 w 3301189"/>
              <a:gd name="connsiteY384" fmla="*/ 779054 h 1229654"/>
              <a:gd name="connsiteX385" fmla="*/ 505629 w 3301189"/>
              <a:gd name="connsiteY385" fmla="*/ 786502 h 1229654"/>
              <a:gd name="connsiteX386" fmla="*/ 497395 w 3301189"/>
              <a:gd name="connsiteY386" fmla="*/ 788736 h 1229654"/>
              <a:gd name="connsiteX387" fmla="*/ 491408 w 3301189"/>
              <a:gd name="connsiteY387" fmla="*/ 796184 h 1229654"/>
              <a:gd name="connsiteX388" fmla="*/ 490659 w 3301189"/>
              <a:gd name="connsiteY388" fmla="*/ 798419 h 1229654"/>
              <a:gd name="connsiteX389" fmla="*/ 440511 w 3301189"/>
              <a:gd name="connsiteY389" fmla="*/ 818528 h 1229654"/>
              <a:gd name="connsiteX390" fmla="*/ 414314 w 3301189"/>
              <a:gd name="connsiteY390" fmla="*/ 793205 h 1229654"/>
              <a:gd name="connsiteX391" fmla="*/ 412817 w 3301189"/>
              <a:gd name="connsiteY391" fmla="*/ 787992 h 1229654"/>
              <a:gd name="connsiteX392" fmla="*/ 408327 w 3301189"/>
              <a:gd name="connsiteY392" fmla="*/ 791715 h 1229654"/>
              <a:gd name="connsiteX393" fmla="*/ 407578 w 3301189"/>
              <a:gd name="connsiteY393" fmla="*/ 805122 h 1229654"/>
              <a:gd name="connsiteX394" fmla="*/ 409075 w 3301189"/>
              <a:gd name="connsiteY394" fmla="*/ 817783 h 1229654"/>
              <a:gd name="connsiteX395" fmla="*/ 405333 w 3301189"/>
              <a:gd name="connsiteY395" fmla="*/ 833424 h 1229654"/>
              <a:gd name="connsiteX396" fmla="*/ 406081 w 3301189"/>
              <a:gd name="connsiteY396" fmla="*/ 847575 h 1229654"/>
              <a:gd name="connsiteX397" fmla="*/ 406830 w 3301189"/>
              <a:gd name="connsiteY397" fmla="*/ 849809 h 1229654"/>
              <a:gd name="connsiteX398" fmla="*/ 409075 w 3301189"/>
              <a:gd name="connsiteY398" fmla="*/ 847575 h 1229654"/>
              <a:gd name="connsiteX399" fmla="*/ 439763 w 3301189"/>
              <a:gd name="connsiteY399" fmla="*/ 826721 h 1229654"/>
              <a:gd name="connsiteX400" fmla="*/ 493653 w 3301189"/>
              <a:gd name="connsiteY400" fmla="*/ 840127 h 1229654"/>
              <a:gd name="connsiteX401" fmla="*/ 493653 w 3301189"/>
              <a:gd name="connsiteY401" fmla="*/ 844596 h 1229654"/>
              <a:gd name="connsiteX402" fmla="*/ 495150 w 3301189"/>
              <a:gd name="connsiteY402" fmla="*/ 846830 h 1229654"/>
              <a:gd name="connsiteX403" fmla="*/ 496647 w 3301189"/>
              <a:gd name="connsiteY403" fmla="*/ 846830 h 1229654"/>
              <a:gd name="connsiteX404" fmla="*/ 506377 w 3301189"/>
              <a:gd name="connsiteY404" fmla="*/ 848320 h 1229654"/>
              <a:gd name="connsiteX405" fmla="*/ 507126 w 3301189"/>
              <a:gd name="connsiteY405" fmla="*/ 848320 h 1229654"/>
              <a:gd name="connsiteX406" fmla="*/ 516856 w 3301189"/>
              <a:gd name="connsiteY406" fmla="*/ 846085 h 1229654"/>
              <a:gd name="connsiteX407" fmla="*/ 524340 w 3301189"/>
              <a:gd name="connsiteY407" fmla="*/ 844596 h 1229654"/>
              <a:gd name="connsiteX408" fmla="*/ 564758 w 3301189"/>
              <a:gd name="connsiteY408" fmla="*/ 846830 h 1229654"/>
              <a:gd name="connsiteX409" fmla="*/ 566255 w 3301189"/>
              <a:gd name="connsiteY409" fmla="*/ 846830 h 1229654"/>
              <a:gd name="connsiteX410" fmla="*/ 656073 w 3301189"/>
              <a:gd name="connsiteY410" fmla="*/ 819273 h 1229654"/>
              <a:gd name="connsiteX411" fmla="*/ 660563 w 3301189"/>
              <a:gd name="connsiteY411" fmla="*/ 816294 h 1229654"/>
              <a:gd name="connsiteX412" fmla="*/ 656821 w 3301189"/>
              <a:gd name="connsiteY412" fmla="*/ 813315 h 1229654"/>
              <a:gd name="connsiteX413" fmla="*/ 585716 w 3301189"/>
              <a:gd name="connsiteY413" fmla="*/ 786502 h 1229654"/>
              <a:gd name="connsiteX414" fmla="*/ 573740 w 3301189"/>
              <a:gd name="connsiteY414" fmla="*/ 784268 h 1229654"/>
              <a:gd name="connsiteX415" fmla="*/ 541555 w 3301189"/>
              <a:gd name="connsiteY415" fmla="*/ 779054 h 1229654"/>
              <a:gd name="connsiteX416" fmla="*/ 3128291 w 3301189"/>
              <a:gd name="connsiteY416" fmla="*/ 773096 h 1229654"/>
              <a:gd name="connsiteX417" fmla="*/ 3092364 w 3301189"/>
              <a:gd name="connsiteY417" fmla="*/ 780544 h 1229654"/>
              <a:gd name="connsiteX418" fmla="*/ 3083382 w 3301189"/>
              <a:gd name="connsiteY418" fmla="*/ 782778 h 1229654"/>
              <a:gd name="connsiteX419" fmla="*/ 3077394 w 3301189"/>
              <a:gd name="connsiteY419" fmla="*/ 790226 h 1229654"/>
              <a:gd name="connsiteX420" fmla="*/ 3076646 w 3301189"/>
              <a:gd name="connsiteY420" fmla="*/ 792461 h 1229654"/>
              <a:gd name="connsiteX421" fmla="*/ 3026498 w 3301189"/>
              <a:gd name="connsiteY421" fmla="*/ 812570 h 1229654"/>
              <a:gd name="connsiteX422" fmla="*/ 3000301 w 3301189"/>
              <a:gd name="connsiteY422" fmla="*/ 787247 h 1229654"/>
              <a:gd name="connsiteX423" fmla="*/ 2998804 w 3301189"/>
              <a:gd name="connsiteY423" fmla="*/ 782034 h 1229654"/>
              <a:gd name="connsiteX424" fmla="*/ 2994314 w 3301189"/>
              <a:gd name="connsiteY424" fmla="*/ 785758 h 1229654"/>
              <a:gd name="connsiteX425" fmla="*/ 2993565 w 3301189"/>
              <a:gd name="connsiteY425" fmla="*/ 799164 h 1229654"/>
              <a:gd name="connsiteX426" fmla="*/ 2995062 w 3301189"/>
              <a:gd name="connsiteY426" fmla="*/ 811825 h 1229654"/>
              <a:gd name="connsiteX427" fmla="*/ 2991320 w 3301189"/>
              <a:gd name="connsiteY427" fmla="*/ 827466 h 1229654"/>
              <a:gd name="connsiteX428" fmla="*/ 2992068 w 3301189"/>
              <a:gd name="connsiteY428" fmla="*/ 841617 h 1229654"/>
              <a:gd name="connsiteX429" fmla="*/ 2993565 w 3301189"/>
              <a:gd name="connsiteY429" fmla="*/ 843851 h 1229654"/>
              <a:gd name="connsiteX430" fmla="*/ 2995810 w 3301189"/>
              <a:gd name="connsiteY430" fmla="*/ 841617 h 1229654"/>
              <a:gd name="connsiteX431" fmla="*/ 3026498 w 3301189"/>
              <a:gd name="connsiteY431" fmla="*/ 820763 h 1229654"/>
              <a:gd name="connsiteX432" fmla="*/ 3080389 w 3301189"/>
              <a:gd name="connsiteY432" fmla="*/ 834169 h 1229654"/>
              <a:gd name="connsiteX433" fmla="*/ 3080389 w 3301189"/>
              <a:gd name="connsiteY433" fmla="*/ 838638 h 1229654"/>
              <a:gd name="connsiteX434" fmla="*/ 3081885 w 3301189"/>
              <a:gd name="connsiteY434" fmla="*/ 840872 h 1229654"/>
              <a:gd name="connsiteX435" fmla="*/ 3083382 w 3301189"/>
              <a:gd name="connsiteY435" fmla="*/ 840872 h 1229654"/>
              <a:gd name="connsiteX436" fmla="*/ 3093113 w 3301189"/>
              <a:gd name="connsiteY436" fmla="*/ 842362 h 1229654"/>
              <a:gd name="connsiteX437" fmla="*/ 3093861 w 3301189"/>
              <a:gd name="connsiteY437" fmla="*/ 842362 h 1229654"/>
              <a:gd name="connsiteX438" fmla="*/ 3103591 w 3301189"/>
              <a:gd name="connsiteY438" fmla="*/ 840127 h 1229654"/>
              <a:gd name="connsiteX439" fmla="*/ 3111076 w 3301189"/>
              <a:gd name="connsiteY439" fmla="*/ 838638 h 1229654"/>
              <a:gd name="connsiteX440" fmla="*/ 3151494 w 3301189"/>
              <a:gd name="connsiteY440" fmla="*/ 840872 h 1229654"/>
              <a:gd name="connsiteX441" fmla="*/ 3152991 w 3301189"/>
              <a:gd name="connsiteY441" fmla="*/ 840872 h 1229654"/>
              <a:gd name="connsiteX442" fmla="*/ 3242808 w 3301189"/>
              <a:gd name="connsiteY442" fmla="*/ 813315 h 1229654"/>
              <a:gd name="connsiteX443" fmla="*/ 3247299 w 3301189"/>
              <a:gd name="connsiteY443" fmla="*/ 810336 h 1229654"/>
              <a:gd name="connsiteX444" fmla="*/ 3243556 w 3301189"/>
              <a:gd name="connsiteY444" fmla="*/ 807357 h 1229654"/>
              <a:gd name="connsiteX445" fmla="*/ 3172451 w 3301189"/>
              <a:gd name="connsiteY445" fmla="*/ 780544 h 1229654"/>
              <a:gd name="connsiteX446" fmla="*/ 3160475 w 3301189"/>
              <a:gd name="connsiteY446" fmla="*/ 778310 h 1229654"/>
              <a:gd name="connsiteX447" fmla="*/ 3128291 w 3301189"/>
              <a:gd name="connsiteY447" fmla="*/ 773096 h 1229654"/>
              <a:gd name="connsiteX448" fmla="*/ 2564686 w 3301189"/>
              <a:gd name="connsiteY448" fmla="*/ 740325 h 1229654"/>
              <a:gd name="connsiteX449" fmla="*/ 2528761 w 3301189"/>
              <a:gd name="connsiteY449" fmla="*/ 747773 h 1229654"/>
              <a:gd name="connsiteX450" fmla="*/ 2520527 w 3301189"/>
              <a:gd name="connsiteY450" fmla="*/ 750007 h 1229654"/>
              <a:gd name="connsiteX451" fmla="*/ 2514540 w 3301189"/>
              <a:gd name="connsiteY451" fmla="*/ 757455 h 1229654"/>
              <a:gd name="connsiteX452" fmla="*/ 2513790 w 3301189"/>
              <a:gd name="connsiteY452" fmla="*/ 759690 h 1229654"/>
              <a:gd name="connsiteX453" fmla="*/ 2463643 w 3301189"/>
              <a:gd name="connsiteY453" fmla="*/ 779799 h 1229654"/>
              <a:gd name="connsiteX454" fmla="*/ 2437446 w 3301189"/>
              <a:gd name="connsiteY454" fmla="*/ 754476 h 1229654"/>
              <a:gd name="connsiteX455" fmla="*/ 2435950 w 3301189"/>
              <a:gd name="connsiteY455" fmla="*/ 749263 h 1229654"/>
              <a:gd name="connsiteX456" fmla="*/ 2431459 w 3301189"/>
              <a:gd name="connsiteY456" fmla="*/ 752987 h 1229654"/>
              <a:gd name="connsiteX457" fmla="*/ 2430711 w 3301189"/>
              <a:gd name="connsiteY457" fmla="*/ 766393 h 1229654"/>
              <a:gd name="connsiteX458" fmla="*/ 2432208 w 3301189"/>
              <a:gd name="connsiteY458" fmla="*/ 779054 h 1229654"/>
              <a:gd name="connsiteX459" fmla="*/ 2428466 w 3301189"/>
              <a:gd name="connsiteY459" fmla="*/ 794695 h 1229654"/>
              <a:gd name="connsiteX460" fmla="*/ 2429214 w 3301189"/>
              <a:gd name="connsiteY460" fmla="*/ 808846 h 1229654"/>
              <a:gd name="connsiteX461" fmla="*/ 2429961 w 3301189"/>
              <a:gd name="connsiteY461" fmla="*/ 811825 h 1229654"/>
              <a:gd name="connsiteX462" fmla="*/ 2432208 w 3301189"/>
              <a:gd name="connsiteY462" fmla="*/ 809591 h 1229654"/>
              <a:gd name="connsiteX463" fmla="*/ 2462895 w 3301189"/>
              <a:gd name="connsiteY463" fmla="*/ 788737 h 1229654"/>
              <a:gd name="connsiteX464" fmla="*/ 2516785 w 3301189"/>
              <a:gd name="connsiteY464" fmla="*/ 802143 h 1229654"/>
              <a:gd name="connsiteX465" fmla="*/ 2516785 w 3301189"/>
              <a:gd name="connsiteY465" fmla="*/ 806612 h 1229654"/>
              <a:gd name="connsiteX466" fmla="*/ 2518282 w 3301189"/>
              <a:gd name="connsiteY466" fmla="*/ 808846 h 1229654"/>
              <a:gd name="connsiteX467" fmla="*/ 2519779 w 3301189"/>
              <a:gd name="connsiteY467" fmla="*/ 808846 h 1229654"/>
              <a:gd name="connsiteX468" fmla="*/ 2529509 w 3301189"/>
              <a:gd name="connsiteY468" fmla="*/ 810336 h 1229654"/>
              <a:gd name="connsiteX469" fmla="*/ 2530258 w 3301189"/>
              <a:gd name="connsiteY469" fmla="*/ 810336 h 1229654"/>
              <a:gd name="connsiteX470" fmla="*/ 2539989 w 3301189"/>
              <a:gd name="connsiteY470" fmla="*/ 808101 h 1229654"/>
              <a:gd name="connsiteX471" fmla="*/ 2547472 w 3301189"/>
              <a:gd name="connsiteY471" fmla="*/ 806612 h 1229654"/>
              <a:gd name="connsiteX472" fmla="*/ 2587890 w 3301189"/>
              <a:gd name="connsiteY472" fmla="*/ 808846 h 1229654"/>
              <a:gd name="connsiteX473" fmla="*/ 2589387 w 3301189"/>
              <a:gd name="connsiteY473" fmla="*/ 808846 h 1229654"/>
              <a:gd name="connsiteX474" fmla="*/ 2679204 w 3301189"/>
              <a:gd name="connsiteY474" fmla="*/ 781289 h 1229654"/>
              <a:gd name="connsiteX475" fmla="*/ 2683694 w 3301189"/>
              <a:gd name="connsiteY475" fmla="*/ 778310 h 1229654"/>
              <a:gd name="connsiteX476" fmla="*/ 2679952 w 3301189"/>
              <a:gd name="connsiteY476" fmla="*/ 775330 h 1229654"/>
              <a:gd name="connsiteX477" fmla="*/ 2608848 w 3301189"/>
              <a:gd name="connsiteY477" fmla="*/ 748518 h 1229654"/>
              <a:gd name="connsiteX478" fmla="*/ 2596871 w 3301189"/>
              <a:gd name="connsiteY478" fmla="*/ 746283 h 1229654"/>
              <a:gd name="connsiteX479" fmla="*/ 2564686 w 3301189"/>
              <a:gd name="connsiteY479" fmla="*/ 740325 h 1229654"/>
              <a:gd name="connsiteX480" fmla="*/ 1423262 w 3301189"/>
              <a:gd name="connsiteY480" fmla="*/ 737346 h 1229654"/>
              <a:gd name="connsiteX481" fmla="*/ 1387335 w 3301189"/>
              <a:gd name="connsiteY481" fmla="*/ 744794 h 1229654"/>
              <a:gd name="connsiteX482" fmla="*/ 1379101 w 3301189"/>
              <a:gd name="connsiteY482" fmla="*/ 747028 h 1229654"/>
              <a:gd name="connsiteX483" fmla="*/ 1373114 w 3301189"/>
              <a:gd name="connsiteY483" fmla="*/ 754476 h 1229654"/>
              <a:gd name="connsiteX484" fmla="*/ 1372365 w 3301189"/>
              <a:gd name="connsiteY484" fmla="*/ 756711 h 1229654"/>
              <a:gd name="connsiteX485" fmla="*/ 1322217 w 3301189"/>
              <a:gd name="connsiteY485" fmla="*/ 776820 h 1229654"/>
              <a:gd name="connsiteX486" fmla="*/ 1296020 w 3301189"/>
              <a:gd name="connsiteY486" fmla="*/ 751497 h 1229654"/>
              <a:gd name="connsiteX487" fmla="*/ 1294523 w 3301189"/>
              <a:gd name="connsiteY487" fmla="*/ 746284 h 1229654"/>
              <a:gd name="connsiteX488" fmla="*/ 1290033 w 3301189"/>
              <a:gd name="connsiteY488" fmla="*/ 750007 h 1229654"/>
              <a:gd name="connsiteX489" fmla="*/ 1289284 w 3301189"/>
              <a:gd name="connsiteY489" fmla="*/ 763414 h 1229654"/>
              <a:gd name="connsiteX490" fmla="*/ 1290781 w 3301189"/>
              <a:gd name="connsiteY490" fmla="*/ 776075 h 1229654"/>
              <a:gd name="connsiteX491" fmla="*/ 1287039 w 3301189"/>
              <a:gd name="connsiteY491" fmla="*/ 791716 h 1229654"/>
              <a:gd name="connsiteX492" fmla="*/ 1287787 w 3301189"/>
              <a:gd name="connsiteY492" fmla="*/ 805867 h 1229654"/>
              <a:gd name="connsiteX493" fmla="*/ 1288536 w 3301189"/>
              <a:gd name="connsiteY493" fmla="*/ 808101 h 1229654"/>
              <a:gd name="connsiteX494" fmla="*/ 1290781 w 3301189"/>
              <a:gd name="connsiteY494" fmla="*/ 805867 h 1229654"/>
              <a:gd name="connsiteX495" fmla="*/ 1321469 w 3301189"/>
              <a:gd name="connsiteY495" fmla="*/ 785013 h 1229654"/>
              <a:gd name="connsiteX496" fmla="*/ 1375359 w 3301189"/>
              <a:gd name="connsiteY496" fmla="*/ 798419 h 1229654"/>
              <a:gd name="connsiteX497" fmla="*/ 1375359 w 3301189"/>
              <a:gd name="connsiteY497" fmla="*/ 802888 h 1229654"/>
              <a:gd name="connsiteX498" fmla="*/ 1376856 w 3301189"/>
              <a:gd name="connsiteY498" fmla="*/ 805122 h 1229654"/>
              <a:gd name="connsiteX499" fmla="*/ 1378353 w 3301189"/>
              <a:gd name="connsiteY499" fmla="*/ 805122 h 1229654"/>
              <a:gd name="connsiteX500" fmla="*/ 1388083 w 3301189"/>
              <a:gd name="connsiteY500" fmla="*/ 806612 h 1229654"/>
              <a:gd name="connsiteX501" fmla="*/ 1388832 w 3301189"/>
              <a:gd name="connsiteY501" fmla="*/ 806612 h 1229654"/>
              <a:gd name="connsiteX502" fmla="*/ 1398562 w 3301189"/>
              <a:gd name="connsiteY502" fmla="*/ 804377 h 1229654"/>
              <a:gd name="connsiteX503" fmla="*/ 1406047 w 3301189"/>
              <a:gd name="connsiteY503" fmla="*/ 802888 h 1229654"/>
              <a:gd name="connsiteX504" fmla="*/ 1446464 w 3301189"/>
              <a:gd name="connsiteY504" fmla="*/ 805122 h 1229654"/>
              <a:gd name="connsiteX505" fmla="*/ 1447961 w 3301189"/>
              <a:gd name="connsiteY505" fmla="*/ 805122 h 1229654"/>
              <a:gd name="connsiteX506" fmla="*/ 1537779 w 3301189"/>
              <a:gd name="connsiteY506" fmla="*/ 777565 h 1229654"/>
              <a:gd name="connsiteX507" fmla="*/ 1542269 w 3301189"/>
              <a:gd name="connsiteY507" fmla="*/ 774586 h 1229654"/>
              <a:gd name="connsiteX508" fmla="*/ 1538527 w 3301189"/>
              <a:gd name="connsiteY508" fmla="*/ 771607 h 1229654"/>
              <a:gd name="connsiteX509" fmla="*/ 1467422 w 3301189"/>
              <a:gd name="connsiteY509" fmla="*/ 744794 h 1229654"/>
              <a:gd name="connsiteX510" fmla="*/ 1455446 w 3301189"/>
              <a:gd name="connsiteY510" fmla="*/ 742560 h 1229654"/>
              <a:gd name="connsiteX511" fmla="*/ 1423262 w 3301189"/>
              <a:gd name="connsiteY511" fmla="*/ 737346 h 1229654"/>
              <a:gd name="connsiteX512" fmla="*/ 1146325 w 3301189"/>
              <a:gd name="connsiteY512" fmla="*/ 720960 h 1229654"/>
              <a:gd name="connsiteX513" fmla="*/ 1110398 w 3301189"/>
              <a:gd name="connsiteY513" fmla="*/ 728408 h 1229654"/>
              <a:gd name="connsiteX514" fmla="*/ 1101416 w 3301189"/>
              <a:gd name="connsiteY514" fmla="*/ 730642 h 1229654"/>
              <a:gd name="connsiteX515" fmla="*/ 1095428 w 3301189"/>
              <a:gd name="connsiteY515" fmla="*/ 738090 h 1229654"/>
              <a:gd name="connsiteX516" fmla="*/ 1094680 w 3301189"/>
              <a:gd name="connsiteY516" fmla="*/ 740325 h 1229654"/>
              <a:gd name="connsiteX517" fmla="*/ 1044532 w 3301189"/>
              <a:gd name="connsiteY517" fmla="*/ 760434 h 1229654"/>
              <a:gd name="connsiteX518" fmla="*/ 1018335 w 3301189"/>
              <a:gd name="connsiteY518" fmla="*/ 735111 h 1229654"/>
              <a:gd name="connsiteX519" fmla="*/ 1016838 w 3301189"/>
              <a:gd name="connsiteY519" fmla="*/ 729898 h 1229654"/>
              <a:gd name="connsiteX520" fmla="*/ 1012347 w 3301189"/>
              <a:gd name="connsiteY520" fmla="*/ 733622 h 1229654"/>
              <a:gd name="connsiteX521" fmla="*/ 1011599 w 3301189"/>
              <a:gd name="connsiteY521" fmla="*/ 747028 h 1229654"/>
              <a:gd name="connsiteX522" fmla="*/ 1013096 w 3301189"/>
              <a:gd name="connsiteY522" fmla="*/ 759689 h 1229654"/>
              <a:gd name="connsiteX523" fmla="*/ 1009354 w 3301189"/>
              <a:gd name="connsiteY523" fmla="*/ 775330 h 1229654"/>
              <a:gd name="connsiteX524" fmla="*/ 1010102 w 3301189"/>
              <a:gd name="connsiteY524" fmla="*/ 789481 h 1229654"/>
              <a:gd name="connsiteX525" fmla="*/ 1013096 w 3301189"/>
              <a:gd name="connsiteY525" fmla="*/ 790971 h 1229654"/>
              <a:gd name="connsiteX526" fmla="*/ 1014593 w 3301189"/>
              <a:gd name="connsiteY526" fmla="*/ 789481 h 1229654"/>
              <a:gd name="connsiteX527" fmla="*/ 1045281 w 3301189"/>
              <a:gd name="connsiteY527" fmla="*/ 768627 h 1229654"/>
              <a:gd name="connsiteX528" fmla="*/ 1099171 w 3301189"/>
              <a:gd name="connsiteY528" fmla="*/ 782033 h 1229654"/>
              <a:gd name="connsiteX529" fmla="*/ 1099171 w 3301189"/>
              <a:gd name="connsiteY529" fmla="*/ 786502 h 1229654"/>
              <a:gd name="connsiteX530" fmla="*/ 1100668 w 3301189"/>
              <a:gd name="connsiteY530" fmla="*/ 788736 h 1229654"/>
              <a:gd name="connsiteX531" fmla="*/ 1102165 w 3301189"/>
              <a:gd name="connsiteY531" fmla="*/ 788736 h 1229654"/>
              <a:gd name="connsiteX532" fmla="*/ 1111895 w 3301189"/>
              <a:gd name="connsiteY532" fmla="*/ 790226 h 1229654"/>
              <a:gd name="connsiteX533" fmla="*/ 1112643 w 3301189"/>
              <a:gd name="connsiteY533" fmla="*/ 790226 h 1229654"/>
              <a:gd name="connsiteX534" fmla="*/ 1122374 w 3301189"/>
              <a:gd name="connsiteY534" fmla="*/ 787991 h 1229654"/>
              <a:gd name="connsiteX535" fmla="*/ 1129858 w 3301189"/>
              <a:gd name="connsiteY535" fmla="*/ 786502 h 1229654"/>
              <a:gd name="connsiteX536" fmla="*/ 1170276 w 3301189"/>
              <a:gd name="connsiteY536" fmla="*/ 788736 h 1229654"/>
              <a:gd name="connsiteX537" fmla="*/ 1171773 w 3301189"/>
              <a:gd name="connsiteY537" fmla="*/ 788736 h 1229654"/>
              <a:gd name="connsiteX538" fmla="*/ 1261590 w 3301189"/>
              <a:gd name="connsiteY538" fmla="*/ 761179 h 1229654"/>
              <a:gd name="connsiteX539" fmla="*/ 1266081 w 3301189"/>
              <a:gd name="connsiteY539" fmla="*/ 758200 h 1229654"/>
              <a:gd name="connsiteX540" fmla="*/ 1261590 w 3301189"/>
              <a:gd name="connsiteY540" fmla="*/ 755221 h 1229654"/>
              <a:gd name="connsiteX541" fmla="*/ 1190485 w 3301189"/>
              <a:gd name="connsiteY541" fmla="*/ 728408 h 1229654"/>
              <a:gd name="connsiteX542" fmla="*/ 1178510 w 3301189"/>
              <a:gd name="connsiteY542" fmla="*/ 726174 h 1229654"/>
              <a:gd name="connsiteX543" fmla="*/ 1146325 w 3301189"/>
              <a:gd name="connsiteY543" fmla="*/ 720960 h 1229654"/>
              <a:gd name="connsiteX544" fmla="*/ 1777290 w 3301189"/>
              <a:gd name="connsiteY544" fmla="*/ 677762 h 1229654"/>
              <a:gd name="connsiteX545" fmla="*/ 1741363 w 3301189"/>
              <a:gd name="connsiteY545" fmla="*/ 685210 h 1229654"/>
              <a:gd name="connsiteX546" fmla="*/ 1732381 w 3301189"/>
              <a:gd name="connsiteY546" fmla="*/ 687444 h 1229654"/>
              <a:gd name="connsiteX547" fmla="*/ 1726394 w 3301189"/>
              <a:gd name="connsiteY547" fmla="*/ 694892 h 1229654"/>
              <a:gd name="connsiteX548" fmla="*/ 1725646 w 3301189"/>
              <a:gd name="connsiteY548" fmla="*/ 697127 h 1229654"/>
              <a:gd name="connsiteX549" fmla="*/ 1675497 w 3301189"/>
              <a:gd name="connsiteY549" fmla="*/ 717236 h 1229654"/>
              <a:gd name="connsiteX550" fmla="*/ 1649301 w 3301189"/>
              <a:gd name="connsiteY550" fmla="*/ 691913 h 1229654"/>
              <a:gd name="connsiteX551" fmla="*/ 1647803 w 3301189"/>
              <a:gd name="connsiteY551" fmla="*/ 686700 h 1229654"/>
              <a:gd name="connsiteX552" fmla="*/ 1643313 w 3301189"/>
              <a:gd name="connsiteY552" fmla="*/ 690423 h 1229654"/>
              <a:gd name="connsiteX553" fmla="*/ 1642564 w 3301189"/>
              <a:gd name="connsiteY553" fmla="*/ 703830 h 1229654"/>
              <a:gd name="connsiteX554" fmla="*/ 1644061 w 3301189"/>
              <a:gd name="connsiteY554" fmla="*/ 716491 h 1229654"/>
              <a:gd name="connsiteX555" fmla="*/ 1640319 w 3301189"/>
              <a:gd name="connsiteY555" fmla="*/ 732132 h 1229654"/>
              <a:gd name="connsiteX556" fmla="*/ 1641068 w 3301189"/>
              <a:gd name="connsiteY556" fmla="*/ 746283 h 1229654"/>
              <a:gd name="connsiteX557" fmla="*/ 1642564 w 3301189"/>
              <a:gd name="connsiteY557" fmla="*/ 748517 h 1229654"/>
              <a:gd name="connsiteX558" fmla="*/ 1644809 w 3301189"/>
              <a:gd name="connsiteY558" fmla="*/ 746283 h 1229654"/>
              <a:gd name="connsiteX559" fmla="*/ 1675497 w 3301189"/>
              <a:gd name="connsiteY559" fmla="*/ 725429 h 1229654"/>
              <a:gd name="connsiteX560" fmla="*/ 1729387 w 3301189"/>
              <a:gd name="connsiteY560" fmla="*/ 738835 h 1229654"/>
              <a:gd name="connsiteX561" fmla="*/ 1729387 w 3301189"/>
              <a:gd name="connsiteY561" fmla="*/ 743304 h 1229654"/>
              <a:gd name="connsiteX562" fmla="*/ 1730885 w 3301189"/>
              <a:gd name="connsiteY562" fmla="*/ 745538 h 1229654"/>
              <a:gd name="connsiteX563" fmla="*/ 1732381 w 3301189"/>
              <a:gd name="connsiteY563" fmla="*/ 745538 h 1229654"/>
              <a:gd name="connsiteX564" fmla="*/ 1742111 w 3301189"/>
              <a:gd name="connsiteY564" fmla="*/ 747028 h 1229654"/>
              <a:gd name="connsiteX565" fmla="*/ 1742860 w 3301189"/>
              <a:gd name="connsiteY565" fmla="*/ 747028 h 1229654"/>
              <a:gd name="connsiteX566" fmla="*/ 1752590 w 3301189"/>
              <a:gd name="connsiteY566" fmla="*/ 744793 h 1229654"/>
              <a:gd name="connsiteX567" fmla="*/ 1760076 w 3301189"/>
              <a:gd name="connsiteY567" fmla="*/ 743304 h 1229654"/>
              <a:gd name="connsiteX568" fmla="*/ 1800493 w 3301189"/>
              <a:gd name="connsiteY568" fmla="*/ 745538 h 1229654"/>
              <a:gd name="connsiteX569" fmla="*/ 1801990 w 3301189"/>
              <a:gd name="connsiteY569" fmla="*/ 745538 h 1229654"/>
              <a:gd name="connsiteX570" fmla="*/ 1891808 w 3301189"/>
              <a:gd name="connsiteY570" fmla="*/ 717981 h 1229654"/>
              <a:gd name="connsiteX571" fmla="*/ 1896299 w 3301189"/>
              <a:gd name="connsiteY571" fmla="*/ 715002 h 1229654"/>
              <a:gd name="connsiteX572" fmla="*/ 1892556 w 3301189"/>
              <a:gd name="connsiteY572" fmla="*/ 712023 h 1229654"/>
              <a:gd name="connsiteX573" fmla="*/ 1821450 w 3301189"/>
              <a:gd name="connsiteY573" fmla="*/ 685210 h 1229654"/>
              <a:gd name="connsiteX574" fmla="*/ 1809474 w 3301189"/>
              <a:gd name="connsiteY574" fmla="*/ 682976 h 1229654"/>
              <a:gd name="connsiteX575" fmla="*/ 1777290 w 3301189"/>
              <a:gd name="connsiteY575" fmla="*/ 677762 h 1229654"/>
              <a:gd name="connsiteX576" fmla="*/ 717447 w 3301189"/>
              <a:gd name="connsiteY576" fmla="*/ 676273 h 1229654"/>
              <a:gd name="connsiteX577" fmla="*/ 680772 w 3301189"/>
              <a:gd name="connsiteY577" fmla="*/ 683721 h 1229654"/>
              <a:gd name="connsiteX578" fmla="*/ 672538 w 3301189"/>
              <a:gd name="connsiteY578" fmla="*/ 685955 h 1229654"/>
              <a:gd name="connsiteX579" fmla="*/ 666550 w 3301189"/>
              <a:gd name="connsiteY579" fmla="*/ 693403 h 1229654"/>
              <a:gd name="connsiteX580" fmla="*/ 665802 w 3301189"/>
              <a:gd name="connsiteY580" fmla="*/ 695638 h 1229654"/>
              <a:gd name="connsiteX581" fmla="*/ 615654 w 3301189"/>
              <a:gd name="connsiteY581" fmla="*/ 715747 h 1229654"/>
              <a:gd name="connsiteX582" fmla="*/ 589457 w 3301189"/>
              <a:gd name="connsiteY582" fmla="*/ 690424 h 1229654"/>
              <a:gd name="connsiteX583" fmla="*/ 587960 w 3301189"/>
              <a:gd name="connsiteY583" fmla="*/ 685211 h 1229654"/>
              <a:gd name="connsiteX584" fmla="*/ 583470 w 3301189"/>
              <a:gd name="connsiteY584" fmla="*/ 688935 h 1229654"/>
              <a:gd name="connsiteX585" fmla="*/ 582721 w 3301189"/>
              <a:gd name="connsiteY585" fmla="*/ 702341 h 1229654"/>
              <a:gd name="connsiteX586" fmla="*/ 584218 w 3301189"/>
              <a:gd name="connsiteY586" fmla="*/ 715002 h 1229654"/>
              <a:gd name="connsiteX587" fmla="*/ 580476 w 3301189"/>
              <a:gd name="connsiteY587" fmla="*/ 730643 h 1229654"/>
              <a:gd name="connsiteX588" fmla="*/ 581224 w 3301189"/>
              <a:gd name="connsiteY588" fmla="*/ 744794 h 1229654"/>
              <a:gd name="connsiteX589" fmla="*/ 583470 w 3301189"/>
              <a:gd name="connsiteY589" fmla="*/ 747028 h 1229654"/>
              <a:gd name="connsiteX590" fmla="*/ 585715 w 3301189"/>
              <a:gd name="connsiteY590" fmla="*/ 744794 h 1229654"/>
              <a:gd name="connsiteX591" fmla="*/ 616403 w 3301189"/>
              <a:gd name="connsiteY591" fmla="*/ 723940 h 1229654"/>
              <a:gd name="connsiteX592" fmla="*/ 670293 w 3301189"/>
              <a:gd name="connsiteY592" fmla="*/ 737346 h 1229654"/>
              <a:gd name="connsiteX593" fmla="*/ 670293 w 3301189"/>
              <a:gd name="connsiteY593" fmla="*/ 741815 h 1229654"/>
              <a:gd name="connsiteX594" fmla="*/ 671790 w 3301189"/>
              <a:gd name="connsiteY594" fmla="*/ 744049 h 1229654"/>
              <a:gd name="connsiteX595" fmla="*/ 673287 w 3301189"/>
              <a:gd name="connsiteY595" fmla="*/ 744049 h 1229654"/>
              <a:gd name="connsiteX596" fmla="*/ 683017 w 3301189"/>
              <a:gd name="connsiteY596" fmla="*/ 745539 h 1229654"/>
              <a:gd name="connsiteX597" fmla="*/ 683765 w 3301189"/>
              <a:gd name="connsiteY597" fmla="*/ 745539 h 1229654"/>
              <a:gd name="connsiteX598" fmla="*/ 693496 w 3301189"/>
              <a:gd name="connsiteY598" fmla="*/ 743304 h 1229654"/>
              <a:gd name="connsiteX599" fmla="*/ 700980 w 3301189"/>
              <a:gd name="connsiteY599" fmla="*/ 741815 h 1229654"/>
              <a:gd name="connsiteX600" fmla="*/ 741398 w 3301189"/>
              <a:gd name="connsiteY600" fmla="*/ 744049 h 1229654"/>
              <a:gd name="connsiteX601" fmla="*/ 742895 w 3301189"/>
              <a:gd name="connsiteY601" fmla="*/ 744049 h 1229654"/>
              <a:gd name="connsiteX602" fmla="*/ 832712 w 3301189"/>
              <a:gd name="connsiteY602" fmla="*/ 716492 h 1229654"/>
              <a:gd name="connsiteX603" fmla="*/ 837203 w 3301189"/>
              <a:gd name="connsiteY603" fmla="*/ 713513 h 1229654"/>
              <a:gd name="connsiteX604" fmla="*/ 832712 w 3301189"/>
              <a:gd name="connsiteY604" fmla="*/ 710534 h 1229654"/>
              <a:gd name="connsiteX605" fmla="*/ 761607 w 3301189"/>
              <a:gd name="connsiteY605" fmla="*/ 683721 h 1229654"/>
              <a:gd name="connsiteX606" fmla="*/ 749632 w 3301189"/>
              <a:gd name="connsiteY606" fmla="*/ 681487 h 1229654"/>
              <a:gd name="connsiteX607" fmla="*/ 717447 w 3301189"/>
              <a:gd name="connsiteY607" fmla="*/ 676273 h 1229654"/>
              <a:gd name="connsiteX608" fmla="*/ 3037725 w 3301189"/>
              <a:gd name="connsiteY608" fmla="*/ 655419 h 1229654"/>
              <a:gd name="connsiteX609" fmla="*/ 3001798 w 3301189"/>
              <a:gd name="connsiteY609" fmla="*/ 662867 h 1229654"/>
              <a:gd name="connsiteX610" fmla="*/ 2992816 w 3301189"/>
              <a:gd name="connsiteY610" fmla="*/ 665101 h 1229654"/>
              <a:gd name="connsiteX611" fmla="*/ 2986829 w 3301189"/>
              <a:gd name="connsiteY611" fmla="*/ 672549 h 1229654"/>
              <a:gd name="connsiteX612" fmla="*/ 2986080 w 3301189"/>
              <a:gd name="connsiteY612" fmla="*/ 674784 h 1229654"/>
              <a:gd name="connsiteX613" fmla="*/ 2935932 w 3301189"/>
              <a:gd name="connsiteY613" fmla="*/ 694893 h 1229654"/>
              <a:gd name="connsiteX614" fmla="*/ 2909735 w 3301189"/>
              <a:gd name="connsiteY614" fmla="*/ 669570 h 1229654"/>
              <a:gd name="connsiteX615" fmla="*/ 2908238 w 3301189"/>
              <a:gd name="connsiteY615" fmla="*/ 664357 h 1229654"/>
              <a:gd name="connsiteX616" fmla="*/ 2903748 w 3301189"/>
              <a:gd name="connsiteY616" fmla="*/ 668080 h 1229654"/>
              <a:gd name="connsiteX617" fmla="*/ 2902999 w 3301189"/>
              <a:gd name="connsiteY617" fmla="*/ 681487 h 1229654"/>
              <a:gd name="connsiteX618" fmla="*/ 2904496 w 3301189"/>
              <a:gd name="connsiteY618" fmla="*/ 694148 h 1229654"/>
              <a:gd name="connsiteX619" fmla="*/ 2900754 w 3301189"/>
              <a:gd name="connsiteY619" fmla="*/ 709789 h 1229654"/>
              <a:gd name="connsiteX620" fmla="*/ 2901502 w 3301189"/>
              <a:gd name="connsiteY620" fmla="*/ 723940 h 1229654"/>
              <a:gd name="connsiteX621" fmla="*/ 2902999 w 3301189"/>
              <a:gd name="connsiteY621" fmla="*/ 726174 h 1229654"/>
              <a:gd name="connsiteX622" fmla="*/ 2905244 w 3301189"/>
              <a:gd name="connsiteY622" fmla="*/ 723940 h 1229654"/>
              <a:gd name="connsiteX623" fmla="*/ 2935932 w 3301189"/>
              <a:gd name="connsiteY623" fmla="*/ 703086 h 1229654"/>
              <a:gd name="connsiteX624" fmla="*/ 2989822 w 3301189"/>
              <a:gd name="connsiteY624" fmla="*/ 716492 h 1229654"/>
              <a:gd name="connsiteX625" fmla="*/ 2989822 w 3301189"/>
              <a:gd name="connsiteY625" fmla="*/ 720961 h 1229654"/>
              <a:gd name="connsiteX626" fmla="*/ 2991319 w 3301189"/>
              <a:gd name="connsiteY626" fmla="*/ 723195 h 1229654"/>
              <a:gd name="connsiteX627" fmla="*/ 2992816 w 3301189"/>
              <a:gd name="connsiteY627" fmla="*/ 723195 h 1229654"/>
              <a:gd name="connsiteX628" fmla="*/ 3002546 w 3301189"/>
              <a:gd name="connsiteY628" fmla="*/ 724685 h 1229654"/>
              <a:gd name="connsiteX629" fmla="*/ 3003295 w 3301189"/>
              <a:gd name="connsiteY629" fmla="*/ 724685 h 1229654"/>
              <a:gd name="connsiteX630" fmla="*/ 3013025 w 3301189"/>
              <a:gd name="connsiteY630" fmla="*/ 722450 h 1229654"/>
              <a:gd name="connsiteX631" fmla="*/ 3020510 w 3301189"/>
              <a:gd name="connsiteY631" fmla="*/ 720961 h 1229654"/>
              <a:gd name="connsiteX632" fmla="*/ 3060928 w 3301189"/>
              <a:gd name="connsiteY632" fmla="*/ 723195 h 1229654"/>
              <a:gd name="connsiteX633" fmla="*/ 3062425 w 3301189"/>
              <a:gd name="connsiteY633" fmla="*/ 723195 h 1229654"/>
              <a:gd name="connsiteX634" fmla="*/ 3152243 w 3301189"/>
              <a:gd name="connsiteY634" fmla="*/ 695638 h 1229654"/>
              <a:gd name="connsiteX635" fmla="*/ 3156734 w 3301189"/>
              <a:gd name="connsiteY635" fmla="*/ 692659 h 1229654"/>
              <a:gd name="connsiteX636" fmla="*/ 3152991 w 3301189"/>
              <a:gd name="connsiteY636" fmla="*/ 689680 h 1229654"/>
              <a:gd name="connsiteX637" fmla="*/ 3081886 w 3301189"/>
              <a:gd name="connsiteY637" fmla="*/ 662867 h 1229654"/>
              <a:gd name="connsiteX638" fmla="*/ 3069909 w 3301189"/>
              <a:gd name="connsiteY638" fmla="*/ 660633 h 1229654"/>
              <a:gd name="connsiteX639" fmla="*/ 3037725 w 3301189"/>
              <a:gd name="connsiteY639" fmla="*/ 655419 h 1229654"/>
              <a:gd name="connsiteX640" fmla="*/ 2760788 w 3301189"/>
              <a:gd name="connsiteY640" fmla="*/ 639033 h 1229654"/>
              <a:gd name="connsiteX641" fmla="*/ 2724113 w 3301189"/>
              <a:gd name="connsiteY641" fmla="*/ 646481 h 1229654"/>
              <a:gd name="connsiteX642" fmla="*/ 2715879 w 3301189"/>
              <a:gd name="connsiteY642" fmla="*/ 648715 h 1229654"/>
              <a:gd name="connsiteX643" fmla="*/ 2709892 w 3301189"/>
              <a:gd name="connsiteY643" fmla="*/ 656163 h 1229654"/>
              <a:gd name="connsiteX644" fmla="*/ 2709143 w 3301189"/>
              <a:gd name="connsiteY644" fmla="*/ 658398 h 1229654"/>
              <a:gd name="connsiteX645" fmla="*/ 2658995 w 3301189"/>
              <a:gd name="connsiteY645" fmla="*/ 678507 h 1229654"/>
              <a:gd name="connsiteX646" fmla="*/ 2632798 w 3301189"/>
              <a:gd name="connsiteY646" fmla="*/ 653184 h 1229654"/>
              <a:gd name="connsiteX647" fmla="*/ 2631301 w 3301189"/>
              <a:gd name="connsiteY647" fmla="*/ 647971 h 1229654"/>
              <a:gd name="connsiteX648" fmla="*/ 2626811 w 3301189"/>
              <a:gd name="connsiteY648" fmla="*/ 651695 h 1229654"/>
              <a:gd name="connsiteX649" fmla="*/ 2626062 w 3301189"/>
              <a:gd name="connsiteY649" fmla="*/ 665101 h 1229654"/>
              <a:gd name="connsiteX650" fmla="*/ 2627559 w 3301189"/>
              <a:gd name="connsiteY650" fmla="*/ 677762 h 1229654"/>
              <a:gd name="connsiteX651" fmla="*/ 2623817 w 3301189"/>
              <a:gd name="connsiteY651" fmla="*/ 693403 h 1229654"/>
              <a:gd name="connsiteX652" fmla="*/ 2624565 w 3301189"/>
              <a:gd name="connsiteY652" fmla="*/ 707554 h 1229654"/>
              <a:gd name="connsiteX653" fmla="*/ 2627559 w 3301189"/>
              <a:gd name="connsiteY653" fmla="*/ 709788 h 1229654"/>
              <a:gd name="connsiteX654" fmla="*/ 2629804 w 3301189"/>
              <a:gd name="connsiteY654" fmla="*/ 707554 h 1229654"/>
              <a:gd name="connsiteX655" fmla="*/ 2660492 w 3301189"/>
              <a:gd name="connsiteY655" fmla="*/ 686700 h 1229654"/>
              <a:gd name="connsiteX656" fmla="*/ 2714382 w 3301189"/>
              <a:gd name="connsiteY656" fmla="*/ 700106 h 1229654"/>
              <a:gd name="connsiteX657" fmla="*/ 2714382 w 3301189"/>
              <a:gd name="connsiteY657" fmla="*/ 704575 h 1229654"/>
              <a:gd name="connsiteX658" fmla="*/ 2715879 w 3301189"/>
              <a:gd name="connsiteY658" fmla="*/ 706809 h 1229654"/>
              <a:gd name="connsiteX659" fmla="*/ 2727106 w 3301189"/>
              <a:gd name="connsiteY659" fmla="*/ 708299 h 1229654"/>
              <a:gd name="connsiteX660" fmla="*/ 2727855 w 3301189"/>
              <a:gd name="connsiteY660" fmla="*/ 708299 h 1229654"/>
              <a:gd name="connsiteX661" fmla="*/ 2737585 w 3301189"/>
              <a:gd name="connsiteY661" fmla="*/ 706064 h 1229654"/>
              <a:gd name="connsiteX662" fmla="*/ 2745070 w 3301189"/>
              <a:gd name="connsiteY662" fmla="*/ 704575 h 1229654"/>
              <a:gd name="connsiteX663" fmla="*/ 2785488 w 3301189"/>
              <a:gd name="connsiteY663" fmla="*/ 706809 h 1229654"/>
              <a:gd name="connsiteX664" fmla="*/ 2786985 w 3301189"/>
              <a:gd name="connsiteY664" fmla="*/ 706809 h 1229654"/>
              <a:gd name="connsiteX665" fmla="*/ 2876802 w 3301189"/>
              <a:gd name="connsiteY665" fmla="*/ 679252 h 1229654"/>
              <a:gd name="connsiteX666" fmla="*/ 2879796 w 3301189"/>
              <a:gd name="connsiteY666" fmla="*/ 676273 h 1229654"/>
              <a:gd name="connsiteX667" fmla="*/ 2876053 w 3301189"/>
              <a:gd name="connsiteY667" fmla="*/ 673294 h 1229654"/>
              <a:gd name="connsiteX668" fmla="*/ 2804948 w 3301189"/>
              <a:gd name="connsiteY668" fmla="*/ 646481 h 1229654"/>
              <a:gd name="connsiteX669" fmla="*/ 2792972 w 3301189"/>
              <a:gd name="connsiteY669" fmla="*/ 644247 h 1229654"/>
              <a:gd name="connsiteX670" fmla="*/ 2760788 w 3301189"/>
              <a:gd name="connsiteY670" fmla="*/ 639033 h 1229654"/>
              <a:gd name="connsiteX671" fmla="*/ 2419483 w 3301189"/>
              <a:gd name="connsiteY671" fmla="*/ 638288 h 1229654"/>
              <a:gd name="connsiteX672" fmla="*/ 2382808 w 3301189"/>
              <a:gd name="connsiteY672" fmla="*/ 645736 h 1229654"/>
              <a:gd name="connsiteX673" fmla="*/ 2374575 w 3301189"/>
              <a:gd name="connsiteY673" fmla="*/ 647970 h 1229654"/>
              <a:gd name="connsiteX674" fmla="*/ 2368587 w 3301189"/>
              <a:gd name="connsiteY674" fmla="*/ 655418 h 1229654"/>
              <a:gd name="connsiteX675" fmla="*/ 2367838 w 3301189"/>
              <a:gd name="connsiteY675" fmla="*/ 657653 h 1229654"/>
              <a:gd name="connsiteX676" fmla="*/ 2317690 w 3301189"/>
              <a:gd name="connsiteY676" fmla="*/ 677762 h 1229654"/>
              <a:gd name="connsiteX677" fmla="*/ 2291493 w 3301189"/>
              <a:gd name="connsiteY677" fmla="*/ 652439 h 1229654"/>
              <a:gd name="connsiteX678" fmla="*/ 2289996 w 3301189"/>
              <a:gd name="connsiteY678" fmla="*/ 647226 h 1229654"/>
              <a:gd name="connsiteX679" fmla="*/ 2285505 w 3301189"/>
              <a:gd name="connsiteY679" fmla="*/ 650949 h 1229654"/>
              <a:gd name="connsiteX680" fmla="*/ 2284757 w 3301189"/>
              <a:gd name="connsiteY680" fmla="*/ 664356 h 1229654"/>
              <a:gd name="connsiteX681" fmla="*/ 2286254 w 3301189"/>
              <a:gd name="connsiteY681" fmla="*/ 677017 h 1229654"/>
              <a:gd name="connsiteX682" fmla="*/ 2282512 w 3301189"/>
              <a:gd name="connsiteY682" fmla="*/ 692658 h 1229654"/>
              <a:gd name="connsiteX683" fmla="*/ 2283260 w 3301189"/>
              <a:gd name="connsiteY683" fmla="*/ 706809 h 1229654"/>
              <a:gd name="connsiteX684" fmla="*/ 2284757 w 3301189"/>
              <a:gd name="connsiteY684" fmla="*/ 709043 h 1229654"/>
              <a:gd name="connsiteX685" fmla="*/ 2287004 w 3301189"/>
              <a:gd name="connsiteY685" fmla="*/ 706809 h 1229654"/>
              <a:gd name="connsiteX686" fmla="*/ 2317690 w 3301189"/>
              <a:gd name="connsiteY686" fmla="*/ 685955 h 1229654"/>
              <a:gd name="connsiteX687" fmla="*/ 2371580 w 3301189"/>
              <a:gd name="connsiteY687" fmla="*/ 699361 h 1229654"/>
              <a:gd name="connsiteX688" fmla="*/ 2371580 w 3301189"/>
              <a:gd name="connsiteY688" fmla="*/ 703830 h 1229654"/>
              <a:gd name="connsiteX689" fmla="*/ 2373077 w 3301189"/>
              <a:gd name="connsiteY689" fmla="*/ 706064 h 1229654"/>
              <a:gd name="connsiteX690" fmla="*/ 2374575 w 3301189"/>
              <a:gd name="connsiteY690" fmla="*/ 706064 h 1229654"/>
              <a:gd name="connsiteX691" fmla="*/ 2384305 w 3301189"/>
              <a:gd name="connsiteY691" fmla="*/ 707554 h 1229654"/>
              <a:gd name="connsiteX692" fmla="*/ 2385053 w 3301189"/>
              <a:gd name="connsiteY692" fmla="*/ 707554 h 1229654"/>
              <a:gd name="connsiteX693" fmla="*/ 2394784 w 3301189"/>
              <a:gd name="connsiteY693" fmla="*/ 705319 h 1229654"/>
              <a:gd name="connsiteX694" fmla="*/ 2402269 w 3301189"/>
              <a:gd name="connsiteY694" fmla="*/ 703830 h 1229654"/>
              <a:gd name="connsiteX695" fmla="*/ 2442686 w 3301189"/>
              <a:gd name="connsiteY695" fmla="*/ 706064 h 1229654"/>
              <a:gd name="connsiteX696" fmla="*/ 2444183 w 3301189"/>
              <a:gd name="connsiteY696" fmla="*/ 706064 h 1229654"/>
              <a:gd name="connsiteX697" fmla="*/ 2534000 w 3301189"/>
              <a:gd name="connsiteY697" fmla="*/ 678507 h 1229654"/>
              <a:gd name="connsiteX698" fmla="*/ 2538491 w 3301189"/>
              <a:gd name="connsiteY698" fmla="*/ 675528 h 1229654"/>
              <a:gd name="connsiteX699" fmla="*/ 2534748 w 3301189"/>
              <a:gd name="connsiteY699" fmla="*/ 672549 h 1229654"/>
              <a:gd name="connsiteX700" fmla="*/ 2463643 w 3301189"/>
              <a:gd name="connsiteY700" fmla="*/ 645736 h 1229654"/>
              <a:gd name="connsiteX701" fmla="*/ 2451668 w 3301189"/>
              <a:gd name="connsiteY701" fmla="*/ 643502 h 1229654"/>
              <a:gd name="connsiteX702" fmla="*/ 2419483 w 3301189"/>
              <a:gd name="connsiteY702" fmla="*/ 638288 h 1229654"/>
              <a:gd name="connsiteX703" fmla="*/ 483923 w 3301189"/>
              <a:gd name="connsiteY703" fmla="*/ 615944 h 1229654"/>
              <a:gd name="connsiteX704" fmla="*/ 447996 w 3301189"/>
              <a:gd name="connsiteY704" fmla="*/ 623392 h 1229654"/>
              <a:gd name="connsiteX705" fmla="*/ 439014 w 3301189"/>
              <a:gd name="connsiteY705" fmla="*/ 625626 h 1229654"/>
              <a:gd name="connsiteX706" fmla="*/ 433027 w 3301189"/>
              <a:gd name="connsiteY706" fmla="*/ 633074 h 1229654"/>
              <a:gd name="connsiteX707" fmla="*/ 432278 w 3301189"/>
              <a:gd name="connsiteY707" fmla="*/ 635309 h 1229654"/>
              <a:gd name="connsiteX708" fmla="*/ 382130 w 3301189"/>
              <a:gd name="connsiteY708" fmla="*/ 655418 h 1229654"/>
              <a:gd name="connsiteX709" fmla="*/ 355933 w 3301189"/>
              <a:gd name="connsiteY709" fmla="*/ 630095 h 1229654"/>
              <a:gd name="connsiteX710" fmla="*/ 354436 w 3301189"/>
              <a:gd name="connsiteY710" fmla="*/ 624882 h 1229654"/>
              <a:gd name="connsiteX711" fmla="*/ 349946 w 3301189"/>
              <a:gd name="connsiteY711" fmla="*/ 628605 h 1229654"/>
              <a:gd name="connsiteX712" fmla="*/ 349197 w 3301189"/>
              <a:gd name="connsiteY712" fmla="*/ 642012 h 1229654"/>
              <a:gd name="connsiteX713" fmla="*/ 350694 w 3301189"/>
              <a:gd name="connsiteY713" fmla="*/ 654673 h 1229654"/>
              <a:gd name="connsiteX714" fmla="*/ 346952 w 3301189"/>
              <a:gd name="connsiteY714" fmla="*/ 670314 h 1229654"/>
              <a:gd name="connsiteX715" fmla="*/ 347700 w 3301189"/>
              <a:gd name="connsiteY715" fmla="*/ 684465 h 1229654"/>
              <a:gd name="connsiteX716" fmla="*/ 349946 w 3301189"/>
              <a:gd name="connsiteY716" fmla="*/ 686699 h 1229654"/>
              <a:gd name="connsiteX717" fmla="*/ 352191 w 3301189"/>
              <a:gd name="connsiteY717" fmla="*/ 684465 h 1229654"/>
              <a:gd name="connsiteX718" fmla="*/ 382879 w 3301189"/>
              <a:gd name="connsiteY718" fmla="*/ 663611 h 1229654"/>
              <a:gd name="connsiteX719" fmla="*/ 436769 w 3301189"/>
              <a:gd name="connsiteY719" fmla="*/ 677017 h 1229654"/>
              <a:gd name="connsiteX720" fmla="*/ 436769 w 3301189"/>
              <a:gd name="connsiteY720" fmla="*/ 681486 h 1229654"/>
              <a:gd name="connsiteX721" fmla="*/ 437517 w 3301189"/>
              <a:gd name="connsiteY721" fmla="*/ 683720 h 1229654"/>
              <a:gd name="connsiteX722" fmla="*/ 439014 w 3301189"/>
              <a:gd name="connsiteY722" fmla="*/ 683720 h 1229654"/>
              <a:gd name="connsiteX723" fmla="*/ 448745 w 3301189"/>
              <a:gd name="connsiteY723" fmla="*/ 685210 h 1229654"/>
              <a:gd name="connsiteX724" fmla="*/ 449493 w 3301189"/>
              <a:gd name="connsiteY724" fmla="*/ 685210 h 1229654"/>
              <a:gd name="connsiteX725" fmla="*/ 459223 w 3301189"/>
              <a:gd name="connsiteY725" fmla="*/ 682975 h 1229654"/>
              <a:gd name="connsiteX726" fmla="*/ 466708 w 3301189"/>
              <a:gd name="connsiteY726" fmla="*/ 681486 h 1229654"/>
              <a:gd name="connsiteX727" fmla="*/ 507126 w 3301189"/>
              <a:gd name="connsiteY727" fmla="*/ 683720 h 1229654"/>
              <a:gd name="connsiteX728" fmla="*/ 508623 w 3301189"/>
              <a:gd name="connsiteY728" fmla="*/ 683720 h 1229654"/>
              <a:gd name="connsiteX729" fmla="*/ 598440 w 3301189"/>
              <a:gd name="connsiteY729" fmla="*/ 656163 h 1229654"/>
              <a:gd name="connsiteX730" fmla="*/ 602931 w 3301189"/>
              <a:gd name="connsiteY730" fmla="*/ 653184 h 1229654"/>
              <a:gd name="connsiteX731" fmla="*/ 599188 w 3301189"/>
              <a:gd name="connsiteY731" fmla="*/ 650205 h 1229654"/>
              <a:gd name="connsiteX732" fmla="*/ 528083 w 3301189"/>
              <a:gd name="connsiteY732" fmla="*/ 623392 h 1229654"/>
              <a:gd name="connsiteX733" fmla="*/ 516107 w 3301189"/>
              <a:gd name="connsiteY733" fmla="*/ 621158 h 1229654"/>
              <a:gd name="connsiteX734" fmla="*/ 483923 w 3301189"/>
              <a:gd name="connsiteY734" fmla="*/ 615944 h 1229654"/>
              <a:gd name="connsiteX735" fmla="*/ 1422512 w 3301189"/>
              <a:gd name="connsiteY735" fmla="*/ 566043 h 1229654"/>
              <a:gd name="connsiteX736" fmla="*/ 1386586 w 3301189"/>
              <a:gd name="connsiteY736" fmla="*/ 573491 h 1229654"/>
              <a:gd name="connsiteX737" fmla="*/ 1378352 w 3301189"/>
              <a:gd name="connsiteY737" fmla="*/ 575725 h 1229654"/>
              <a:gd name="connsiteX738" fmla="*/ 1372364 w 3301189"/>
              <a:gd name="connsiteY738" fmla="*/ 583173 h 1229654"/>
              <a:gd name="connsiteX739" fmla="*/ 1371616 w 3301189"/>
              <a:gd name="connsiteY739" fmla="*/ 585408 h 1229654"/>
              <a:gd name="connsiteX740" fmla="*/ 1321468 w 3301189"/>
              <a:gd name="connsiteY740" fmla="*/ 605517 h 1229654"/>
              <a:gd name="connsiteX741" fmla="*/ 1295271 w 3301189"/>
              <a:gd name="connsiteY741" fmla="*/ 580194 h 1229654"/>
              <a:gd name="connsiteX742" fmla="*/ 1293774 w 3301189"/>
              <a:gd name="connsiteY742" fmla="*/ 574981 h 1229654"/>
              <a:gd name="connsiteX743" fmla="*/ 1289283 w 3301189"/>
              <a:gd name="connsiteY743" fmla="*/ 578704 h 1229654"/>
              <a:gd name="connsiteX744" fmla="*/ 1288535 w 3301189"/>
              <a:gd name="connsiteY744" fmla="*/ 592111 h 1229654"/>
              <a:gd name="connsiteX745" fmla="*/ 1290032 w 3301189"/>
              <a:gd name="connsiteY745" fmla="*/ 604772 h 1229654"/>
              <a:gd name="connsiteX746" fmla="*/ 1286290 w 3301189"/>
              <a:gd name="connsiteY746" fmla="*/ 620413 h 1229654"/>
              <a:gd name="connsiteX747" fmla="*/ 1287038 w 3301189"/>
              <a:gd name="connsiteY747" fmla="*/ 634564 h 1229654"/>
              <a:gd name="connsiteX748" fmla="*/ 1288535 w 3301189"/>
              <a:gd name="connsiteY748" fmla="*/ 636798 h 1229654"/>
              <a:gd name="connsiteX749" fmla="*/ 1290781 w 3301189"/>
              <a:gd name="connsiteY749" fmla="*/ 634564 h 1229654"/>
              <a:gd name="connsiteX750" fmla="*/ 1321468 w 3301189"/>
              <a:gd name="connsiteY750" fmla="*/ 613710 h 1229654"/>
              <a:gd name="connsiteX751" fmla="*/ 1375358 w 3301189"/>
              <a:gd name="connsiteY751" fmla="*/ 627116 h 1229654"/>
              <a:gd name="connsiteX752" fmla="*/ 1375358 w 3301189"/>
              <a:gd name="connsiteY752" fmla="*/ 631585 h 1229654"/>
              <a:gd name="connsiteX753" fmla="*/ 1376855 w 3301189"/>
              <a:gd name="connsiteY753" fmla="*/ 633819 h 1229654"/>
              <a:gd name="connsiteX754" fmla="*/ 1378352 w 3301189"/>
              <a:gd name="connsiteY754" fmla="*/ 633819 h 1229654"/>
              <a:gd name="connsiteX755" fmla="*/ 1388083 w 3301189"/>
              <a:gd name="connsiteY755" fmla="*/ 635309 h 1229654"/>
              <a:gd name="connsiteX756" fmla="*/ 1388831 w 3301189"/>
              <a:gd name="connsiteY756" fmla="*/ 635309 h 1229654"/>
              <a:gd name="connsiteX757" fmla="*/ 1398561 w 3301189"/>
              <a:gd name="connsiteY757" fmla="*/ 633074 h 1229654"/>
              <a:gd name="connsiteX758" fmla="*/ 1406046 w 3301189"/>
              <a:gd name="connsiteY758" fmla="*/ 631585 h 1229654"/>
              <a:gd name="connsiteX759" fmla="*/ 1446464 w 3301189"/>
              <a:gd name="connsiteY759" fmla="*/ 633819 h 1229654"/>
              <a:gd name="connsiteX760" fmla="*/ 1447961 w 3301189"/>
              <a:gd name="connsiteY760" fmla="*/ 633819 h 1229654"/>
              <a:gd name="connsiteX761" fmla="*/ 1537778 w 3301189"/>
              <a:gd name="connsiteY761" fmla="*/ 606262 h 1229654"/>
              <a:gd name="connsiteX762" fmla="*/ 1542269 w 3301189"/>
              <a:gd name="connsiteY762" fmla="*/ 603283 h 1229654"/>
              <a:gd name="connsiteX763" fmla="*/ 1537778 w 3301189"/>
              <a:gd name="connsiteY763" fmla="*/ 600304 h 1229654"/>
              <a:gd name="connsiteX764" fmla="*/ 1466673 w 3301189"/>
              <a:gd name="connsiteY764" fmla="*/ 573491 h 1229654"/>
              <a:gd name="connsiteX765" fmla="*/ 1454697 w 3301189"/>
              <a:gd name="connsiteY765" fmla="*/ 571257 h 1229654"/>
              <a:gd name="connsiteX766" fmla="*/ 1422512 w 3301189"/>
              <a:gd name="connsiteY766" fmla="*/ 566043 h 1229654"/>
              <a:gd name="connsiteX767" fmla="*/ 1768308 w 3301189"/>
              <a:gd name="connsiteY767" fmla="*/ 519121 h 1229654"/>
              <a:gd name="connsiteX768" fmla="*/ 1732382 w 3301189"/>
              <a:gd name="connsiteY768" fmla="*/ 526569 h 1229654"/>
              <a:gd name="connsiteX769" fmla="*/ 1724148 w 3301189"/>
              <a:gd name="connsiteY769" fmla="*/ 528803 h 1229654"/>
              <a:gd name="connsiteX770" fmla="*/ 1718161 w 3301189"/>
              <a:gd name="connsiteY770" fmla="*/ 536251 h 1229654"/>
              <a:gd name="connsiteX771" fmla="*/ 1717412 w 3301189"/>
              <a:gd name="connsiteY771" fmla="*/ 538486 h 1229654"/>
              <a:gd name="connsiteX772" fmla="*/ 1667264 w 3301189"/>
              <a:gd name="connsiteY772" fmla="*/ 558595 h 1229654"/>
              <a:gd name="connsiteX773" fmla="*/ 1641068 w 3301189"/>
              <a:gd name="connsiteY773" fmla="*/ 533272 h 1229654"/>
              <a:gd name="connsiteX774" fmla="*/ 1639571 w 3301189"/>
              <a:gd name="connsiteY774" fmla="*/ 528059 h 1229654"/>
              <a:gd name="connsiteX775" fmla="*/ 1635081 w 3301189"/>
              <a:gd name="connsiteY775" fmla="*/ 531782 h 1229654"/>
              <a:gd name="connsiteX776" fmla="*/ 1634332 w 3301189"/>
              <a:gd name="connsiteY776" fmla="*/ 545189 h 1229654"/>
              <a:gd name="connsiteX777" fmla="*/ 1635829 w 3301189"/>
              <a:gd name="connsiteY777" fmla="*/ 557850 h 1229654"/>
              <a:gd name="connsiteX778" fmla="*/ 1632087 w 3301189"/>
              <a:gd name="connsiteY778" fmla="*/ 573491 h 1229654"/>
              <a:gd name="connsiteX779" fmla="*/ 1632835 w 3301189"/>
              <a:gd name="connsiteY779" fmla="*/ 587642 h 1229654"/>
              <a:gd name="connsiteX780" fmla="*/ 1633584 w 3301189"/>
              <a:gd name="connsiteY780" fmla="*/ 589876 h 1229654"/>
              <a:gd name="connsiteX781" fmla="*/ 1635829 w 3301189"/>
              <a:gd name="connsiteY781" fmla="*/ 587642 h 1229654"/>
              <a:gd name="connsiteX782" fmla="*/ 1666516 w 3301189"/>
              <a:gd name="connsiteY782" fmla="*/ 566788 h 1229654"/>
              <a:gd name="connsiteX783" fmla="*/ 1720406 w 3301189"/>
              <a:gd name="connsiteY783" fmla="*/ 580194 h 1229654"/>
              <a:gd name="connsiteX784" fmla="*/ 1720406 w 3301189"/>
              <a:gd name="connsiteY784" fmla="*/ 584663 h 1229654"/>
              <a:gd name="connsiteX785" fmla="*/ 1721903 w 3301189"/>
              <a:gd name="connsiteY785" fmla="*/ 586897 h 1229654"/>
              <a:gd name="connsiteX786" fmla="*/ 1723400 w 3301189"/>
              <a:gd name="connsiteY786" fmla="*/ 586897 h 1229654"/>
              <a:gd name="connsiteX787" fmla="*/ 1733130 w 3301189"/>
              <a:gd name="connsiteY787" fmla="*/ 588387 h 1229654"/>
              <a:gd name="connsiteX788" fmla="*/ 1733879 w 3301189"/>
              <a:gd name="connsiteY788" fmla="*/ 588387 h 1229654"/>
              <a:gd name="connsiteX789" fmla="*/ 1743609 w 3301189"/>
              <a:gd name="connsiteY789" fmla="*/ 586152 h 1229654"/>
              <a:gd name="connsiteX790" fmla="*/ 1751095 w 3301189"/>
              <a:gd name="connsiteY790" fmla="*/ 584663 h 1229654"/>
              <a:gd name="connsiteX791" fmla="*/ 1791512 w 3301189"/>
              <a:gd name="connsiteY791" fmla="*/ 586897 h 1229654"/>
              <a:gd name="connsiteX792" fmla="*/ 1793008 w 3301189"/>
              <a:gd name="connsiteY792" fmla="*/ 586897 h 1229654"/>
              <a:gd name="connsiteX793" fmla="*/ 1882827 w 3301189"/>
              <a:gd name="connsiteY793" fmla="*/ 559340 h 1229654"/>
              <a:gd name="connsiteX794" fmla="*/ 1887317 w 3301189"/>
              <a:gd name="connsiteY794" fmla="*/ 556361 h 1229654"/>
              <a:gd name="connsiteX795" fmla="*/ 1883575 w 3301189"/>
              <a:gd name="connsiteY795" fmla="*/ 553382 h 1229654"/>
              <a:gd name="connsiteX796" fmla="*/ 1812469 w 3301189"/>
              <a:gd name="connsiteY796" fmla="*/ 526569 h 1229654"/>
              <a:gd name="connsiteX797" fmla="*/ 1800493 w 3301189"/>
              <a:gd name="connsiteY797" fmla="*/ 524335 h 1229654"/>
              <a:gd name="connsiteX798" fmla="*/ 1768308 w 3301189"/>
              <a:gd name="connsiteY798" fmla="*/ 519121 h 1229654"/>
              <a:gd name="connsiteX799" fmla="*/ 2127577 w 3301189"/>
              <a:gd name="connsiteY799" fmla="*/ 509439 h 1229654"/>
              <a:gd name="connsiteX800" fmla="*/ 2091652 w 3301189"/>
              <a:gd name="connsiteY800" fmla="*/ 516887 h 1229654"/>
              <a:gd name="connsiteX801" fmla="*/ 2083418 w 3301189"/>
              <a:gd name="connsiteY801" fmla="*/ 519121 h 1229654"/>
              <a:gd name="connsiteX802" fmla="*/ 2077430 w 3301189"/>
              <a:gd name="connsiteY802" fmla="*/ 526569 h 1229654"/>
              <a:gd name="connsiteX803" fmla="*/ 2076682 w 3301189"/>
              <a:gd name="connsiteY803" fmla="*/ 528804 h 1229654"/>
              <a:gd name="connsiteX804" fmla="*/ 2026533 w 3301189"/>
              <a:gd name="connsiteY804" fmla="*/ 548913 h 1229654"/>
              <a:gd name="connsiteX805" fmla="*/ 2000336 w 3301189"/>
              <a:gd name="connsiteY805" fmla="*/ 523590 h 1229654"/>
              <a:gd name="connsiteX806" fmla="*/ 1998839 w 3301189"/>
              <a:gd name="connsiteY806" fmla="*/ 518377 h 1229654"/>
              <a:gd name="connsiteX807" fmla="*/ 1994349 w 3301189"/>
              <a:gd name="connsiteY807" fmla="*/ 522101 h 1229654"/>
              <a:gd name="connsiteX808" fmla="*/ 1993600 w 3301189"/>
              <a:gd name="connsiteY808" fmla="*/ 535507 h 1229654"/>
              <a:gd name="connsiteX809" fmla="*/ 1995097 w 3301189"/>
              <a:gd name="connsiteY809" fmla="*/ 548168 h 1229654"/>
              <a:gd name="connsiteX810" fmla="*/ 1991355 w 3301189"/>
              <a:gd name="connsiteY810" fmla="*/ 563809 h 1229654"/>
              <a:gd name="connsiteX811" fmla="*/ 1992103 w 3301189"/>
              <a:gd name="connsiteY811" fmla="*/ 577960 h 1229654"/>
              <a:gd name="connsiteX812" fmla="*/ 1992852 w 3301189"/>
              <a:gd name="connsiteY812" fmla="*/ 580194 h 1229654"/>
              <a:gd name="connsiteX813" fmla="*/ 1995097 w 3301189"/>
              <a:gd name="connsiteY813" fmla="*/ 577960 h 1229654"/>
              <a:gd name="connsiteX814" fmla="*/ 2025785 w 3301189"/>
              <a:gd name="connsiteY814" fmla="*/ 557106 h 1229654"/>
              <a:gd name="connsiteX815" fmla="*/ 2079675 w 3301189"/>
              <a:gd name="connsiteY815" fmla="*/ 570512 h 1229654"/>
              <a:gd name="connsiteX816" fmla="*/ 2079675 w 3301189"/>
              <a:gd name="connsiteY816" fmla="*/ 574981 h 1229654"/>
              <a:gd name="connsiteX817" fmla="*/ 2081172 w 3301189"/>
              <a:gd name="connsiteY817" fmla="*/ 577215 h 1229654"/>
              <a:gd name="connsiteX818" fmla="*/ 2082669 w 3301189"/>
              <a:gd name="connsiteY818" fmla="*/ 577215 h 1229654"/>
              <a:gd name="connsiteX819" fmla="*/ 2092400 w 3301189"/>
              <a:gd name="connsiteY819" fmla="*/ 578705 h 1229654"/>
              <a:gd name="connsiteX820" fmla="*/ 2093147 w 3301189"/>
              <a:gd name="connsiteY820" fmla="*/ 578705 h 1229654"/>
              <a:gd name="connsiteX821" fmla="*/ 2102878 w 3301189"/>
              <a:gd name="connsiteY821" fmla="*/ 576470 h 1229654"/>
              <a:gd name="connsiteX822" fmla="*/ 2110363 w 3301189"/>
              <a:gd name="connsiteY822" fmla="*/ 574981 h 1229654"/>
              <a:gd name="connsiteX823" fmla="*/ 2150781 w 3301189"/>
              <a:gd name="connsiteY823" fmla="*/ 577215 h 1229654"/>
              <a:gd name="connsiteX824" fmla="*/ 2152278 w 3301189"/>
              <a:gd name="connsiteY824" fmla="*/ 577215 h 1229654"/>
              <a:gd name="connsiteX825" fmla="*/ 2242095 w 3301189"/>
              <a:gd name="connsiteY825" fmla="*/ 549658 h 1229654"/>
              <a:gd name="connsiteX826" fmla="*/ 2246585 w 3301189"/>
              <a:gd name="connsiteY826" fmla="*/ 546679 h 1229654"/>
              <a:gd name="connsiteX827" fmla="*/ 2242843 w 3301189"/>
              <a:gd name="connsiteY827" fmla="*/ 543700 h 1229654"/>
              <a:gd name="connsiteX828" fmla="*/ 2171739 w 3301189"/>
              <a:gd name="connsiteY828" fmla="*/ 516887 h 1229654"/>
              <a:gd name="connsiteX829" fmla="*/ 2159762 w 3301189"/>
              <a:gd name="connsiteY829" fmla="*/ 514653 h 1229654"/>
              <a:gd name="connsiteX830" fmla="*/ 2127577 w 3301189"/>
              <a:gd name="connsiteY830" fmla="*/ 509439 h 1229654"/>
              <a:gd name="connsiteX831" fmla="*/ 244409 w 3301189"/>
              <a:gd name="connsiteY831" fmla="*/ 508694 h 1229654"/>
              <a:gd name="connsiteX832" fmla="*/ 208483 w 3301189"/>
              <a:gd name="connsiteY832" fmla="*/ 516142 h 1229654"/>
              <a:gd name="connsiteX833" fmla="*/ 200249 w 3301189"/>
              <a:gd name="connsiteY833" fmla="*/ 518376 h 1229654"/>
              <a:gd name="connsiteX834" fmla="*/ 194261 w 3301189"/>
              <a:gd name="connsiteY834" fmla="*/ 525824 h 1229654"/>
              <a:gd name="connsiteX835" fmla="*/ 193513 w 3301189"/>
              <a:gd name="connsiteY835" fmla="*/ 528059 h 1229654"/>
              <a:gd name="connsiteX836" fmla="*/ 143365 w 3301189"/>
              <a:gd name="connsiteY836" fmla="*/ 548168 h 1229654"/>
              <a:gd name="connsiteX837" fmla="*/ 117168 w 3301189"/>
              <a:gd name="connsiteY837" fmla="*/ 522845 h 1229654"/>
              <a:gd name="connsiteX838" fmla="*/ 115671 w 3301189"/>
              <a:gd name="connsiteY838" fmla="*/ 517632 h 1229654"/>
              <a:gd name="connsiteX839" fmla="*/ 111181 w 3301189"/>
              <a:gd name="connsiteY839" fmla="*/ 521356 h 1229654"/>
              <a:gd name="connsiteX840" fmla="*/ 110432 w 3301189"/>
              <a:gd name="connsiteY840" fmla="*/ 534762 h 1229654"/>
              <a:gd name="connsiteX841" fmla="*/ 111929 w 3301189"/>
              <a:gd name="connsiteY841" fmla="*/ 547423 h 1229654"/>
              <a:gd name="connsiteX842" fmla="*/ 108187 w 3301189"/>
              <a:gd name="connsiteY842" fmla="*/ 563064 h 1229654"/>
              <a:gd name="connsiteX843" fmla="*/ 108935 w 3301189"/>
              <a:gd name="connsiteY843" fmla="*/ 577215 h 1229654"/>
              <a:gd name="connsiteX844" fmla="*/ 112678 w 3301189"/>
              <a:gd name="connsiteY844" fmla="*/ 579449 h 1229654"/>
              <a:gd name="connsiteX845" fmla="*/ 114923 w 3301189"/>
              <a:gd name="connsiteY845" fmla="*/ 577215 h 1229654"/>
              <a:gd name="connsiteX846" fmla="*/ 145610 w 3301189"/>
              <a:gd name="connsiteY846" fmla="*/ 556361 h 1229654"/>
              <a:gd name="connsiteX847" fmla="*/ 199501 w 3301189"/>
              <a:gd name="connsiteY847" fmla="*/ 569767 h 1229654"/>
              <a:gd name="connsiteX848" fmla="*/ 199501 w 3301189"/>
              <a:gd name="connsiteY848" fmla="*/ 574236 h 1229654"/>
              <a:gd name="connsiteX849" fmla="*/ 200998 w 3301189"/>
              <a:gd name="connsiteY849" fmla="*/ 576470 h 1229654"/>
              <a:gd name="connsiteX850" fmla="*/ 202495 w 3301189"/>
              <a:gd name="connsiteY850" fmla="*/ 576470 h 1229654"/>
              <a:gd name="connsiteX851" fmla="*/ 212225 w 3301189"/>
              <a:gd name="connsiteY851" fmla="*/ 577960 h 1229654"/>
              <a:gd name="connsiteX852" fmla="*/ 212973 w 3301189"/>
              <a:gd name="connsiteY852" fmla="*/ 577960 h 1229654"/>
              <a:gd name="connsiteX853" fmla="*/ 222704 w 3301189"/>
              <a:gd name="connsiteY853" fmla="*/ 575725 h 1229654"/>
              <a:gd name="connsiteX854" fmla="*/ 230188 w 3301189"/>
              <a:gd name="connsiteY854" fmla="*/ 574236 h 1229654"/>
              <a:gd name="connsiteX855" fmla="*/ 270606 w 3301189"/>
              <a:gd name="connsiteY855" fmla="*/ 576470 h 1229654"/>
              <a:gd name="connsiteX856" fmla="*/ 272103 w 3301189"/>
              <a:gd name="connsiteY856" fmla="*/ 576470 h 1229654"/>
              <a:gd name="connsiteX857" fmla="*/ 361920 w 3301189"/>
              <a:gd name="connsiteY857" fmla="*/ 548913 h 1229654"/>
              <a:gd name="connsiteX858" fmla="*/ 363417 w 3301189"/>
              <a:gd name="connsiteY858" fmla="*/ 545934 h 1229654"/>
              <a:gd name="connsiteX859" fmla="*/ 359675 w 3301189"/>
              <a:gd name="connsiteY859" fmla="*/ 542955 h 1229654"/>
              <a:gd name="connsiteX860" fmla="*/ 288570 w 3301189"/>
              <a:gd name="connsiteY860" fmla="*/ 516142 h 1229654"/>
              <a:gd name="connsiteX861" fmla="*/ 276594 w 3301189"/>
              <a:gd name="connsiteY861" fmla="*/ 513908 h 1229654"/>
              <a:gd name="connsiteX862" fmla="*/ 244409 w 3301189"/>
              <a:gd name="connsiteY862" fmla="*/ 508694 h 1229654"/>
              <a:gd name="connsiteX863" fmla="*/ 1923993 w 3301189"/>
              <a:gd name="connsiteY863" fmla="*/ 417084 h 1229654"/>
              <a:gd name="connsiteX864" fmla="*/ 1887318 w 3301189"/>
              <a:gd name="connsiteY864" fmla="*/ 424532 h 1229654"/>
              <a:gd name="connsiteX865" fmla="*/ 1879084 w 3301189"/>
              <a:gd name="connsiteY865" fmla="*/ 426766 h 1229654"/>
              <a:gd name="connsiteX866" fmla="*/ 1873095 w 3301189"/>
              <a:gd name="connsiteY866" fmla="*/ 434214 h 1229654"/>
              <a:gd name="connsiteX867" fmla="*/ 1872347 w 3301189"/>
              <a:gd name="connsiteY867" fmla="*/ 436449 h 1229654"/>
              <a:gd name="connsiteX868" fmla="*/ 1822199 w 3301189"/>
              <a:gd name="connsiteY868" fmla="*/ 456558 h 1229654"/>
              <a:gd name="connsiteX869" fmla="*/ 1796003 w 3301189"/>
              <a:gd name="connsiteY869" fmla="*/ 431235 h 1229654"/>
              <a:gd name="connsiteX870" fmla="*/ 1794506 w 3301189"/>
              <a:gd name="connsiteY870" fmla="*/ 426022 h 1229654"/>
              <a:gd name="connsiteX871" fmla="*/ 1790015 w 3301189"/>
              <a:gd name="connsiteY871" fmla="*/ 429746 h 1229654"/>
              <a:gd name="connsiteX872" fmla="*/ 1789266 w 3301189"/>
              <a:gd name="connsiteY872" fmla="*/ 443152 h 1229654"/>
              <a:gd name="connsiteX873" fmla="*/ 1790763 w 3301189"/>
              <a:gd name="connsiteY873" fmla="*/ 455813 h 1229654"/>
              <a:gd name="connsiteX874" fmla="*/ 1787022 w 3301189"/>
              <a:gd name="connsiteY874" fmla="*/ 471454 h 1229654"/>
              <a:gd name="connsiteX875" fmla="*/ 1787770 w 3301189"/>
              <a:gd name="connsiteY875" fmla="*/ 485605 h 1229654"/>
              <a:gd name="connsiteX876" fmla="*/ 1789266 w 3301189"/>
              <a:gd name="connsiteY876" fmla="*/ 487839 h 1229654"/>
              <a:gd name="connsiteX877" fmla="*/ 1791513 w 3301189"/>
              <a:gd name="connsiteY877" fmla="*/ 485605 h 1229654"/>
              <a:gd name="connsiteX878" fmla="*/ 1822199 w 3301189"/>
              <a:gd name="connsiteY878" fmla="*/ 464751 h 1229654"/>
              <a:gd name="connsiteX879" fmla="*/ 1876090 w 3301189"/>
              <a:gd name="connsiteY879" fmla="*/ 478157 h 1229654"/>
              <a:gd name="connsiteX880" fmla="*/ 1876090 w 3301189"/>
              <a:gd name="connsiteY880" fmla="*/ 482626 h 1229654"/>
              <a:gd name="connsiteX881" fmla="*/ 1877587 w 3301189"/>
              <a:gd name="connsiteY881" fmla="*/ 484860 h 1229654"/>
              <a:gd name="connsiteX882" fmla="*/ 1879084 w 3301189"/>
              <a:gd name="connsiteY882" fmla="*/ 484860 h 1229654"/>
              <a:gd name="connsiteX883" fmla="*/ 1888814 w 3301189"/>
              <a:gd name="connsiteY883" fmla="*/ 486350 h 1229654"/>
              <a:gd name="connsiteX884" fmla="*/ 1889562 w 3301189"/>
              <a:gd name="connsiteY884" fmla="*/ 486350 h 1229654"/>
              <a:gd name="connsiteX885" fmla="*/ 1899292 w 3301189"/>
              <a:gd name="connsiteY885" fmla="*/ 484116 h 1229654"/>
              <a:gd name="connsiteX886" fmla="*/ 1906778 w 3301189"/>
              <a:gd name="connsiteY886" fmla="*/ 482626 h 1229654"/>
              <a:gd name="connsiteX887" fmla="*/ 1947195 w 3301189"/>
              <a:gd name="connsiteY887" fmla="*/ 484860 h 1229654"/>
              <a:gd name="connsiteX888" fmla="*/ 1948693 w 3301189"/>
              <a:gd name="connsiteY888" fmla="*/ 484860 h 1229654"/>
              <a:gd name="connsiteX889" fmla="*/ 2038510 w 3301189"/>
              <a:gd name="connsiteY889" fmla="*/ 457303 h 1229654"/>
              <a:gd name="connsiteX890" fmla="*/ 2043000 w 3301189"/>
              <a:gd name="connsiteY890" fmla="*/ 454324 h 1229654"/>
              <a:gd name="connsiteX891" fmla="*/ 2039258 w 3301189"/>
              <a:gd name="connsiteY891" fmla="*/ 451345 h 1229654"/>
              <a:gd name="connsiteX892" fmla="*/ 1968152 w 3301189"/>
              <a:gd name="connsiteY892" fmla="*/ 424532 h 1229654"/>
              <a:gd name="connsiteX893" fmla="*/ 1956177 w 3301189"/>
              <a:gd name="connsiteY893" fmla="*/ 422298 h 1229654"/>
              <a:gd name="connsiteX894" fmla="*/ 1923993 w 3301189"/>
              <a:gd name="connsiteY894" fmla="*/ 417084 h 1229654"/>
              <a:gd name="connsiteX895" fmla="*/ 420302 w 3301189"/>
              <a:gd name="connsiteY895" fmla="*/ 405912 h 1229654"/>
              <a:gd name="connsiteX896" fmla="*/ 383627 w 3301189"/>
              <a:gd name="connsiteY896" fmla="*/ 413360 h 1229654"/>
              <a:gd name="connsiteX897" fmla="*/ 375393 w 3301189"/>
              <a:gd name="connsiteY897" fmla="*/ 415594 h 1229654"/>
              <a:gd name="connsiteX898" fmla="*/ 369406 w 3301189"/>
              <a:gd name="connsiteY898" fmla="*/ 423042 h 1229654"/>
              <a:gd name="connsiteX899" fmla="*/ 368657 w 3301189"/>
              <a:gd name="connsiteY899" fmla="*/ 425277 h 1229654"/>
              <a:gd name="connsiteX900" fmla="*/ 318509 w 3301189"/>
              <a:gd name="connsiteY900" fmla="*/ 445386 h 1229654"/>
              <a:gd name="connsiteX901" fmla="*/ 292312 w 3301189"/>
              <a:gd name="connsiteY901" fmla="*/ 420063 h 1229654"/>
              <a:gd name="connsiteX902" fmla="*/ 290815 w 3301189"/>
              <a:gd name="connsiteY902" fmla="*/ 414850 h 1229654"/>
              <a:gd name="connsiteX903" fmla="*/ 286325 w 3301189"/>
              <a:gd name="connsiteY903" fmla="*/ 418574 h 1229654"/>
              <a:gd name="connsiteX904" fmla="*/ 285576 w 3301189"/>
              <a:gd name="connsiteY904" fmla="*/ 431980 h 1229654"/>
              <a:gd name="connsiteX905" fmla="*/ 287073 w 3301189"/>
              <a:gd name="connsiteY905" fmla="*/ 444641 h 1229654"/>
              <a:gd name="connsiteX906" fmla="*/ 283331 w 3301189"/>
              <a:gd name="connsiteY906" fmla="*/ 460282 h 1229654"/>
              <a:gd name="connsiteX907" fmla="*/ 284079 w 3301189"/>
              <a:gd name="connsiteY907" fmla="*/ 474433 h 1229654"/>
              <a:gd name="connsiteX908" fmla="*/ 287073 w 3301189"/>
              <a:gd name="connsiteY908" fmla="*/ 475923 h 1229654"/>
              <a:gd name="connsiteX909" fmla="*/ 288570 w 3301189"/>
              <a:gd name="connsiteY909" fmla="*/ 474433 h 1229654"/>
              <a:gd name="connsiteX910" fmla="*/ 319258 w 3301189"/>
              <a:gd name="connsiteY910" fmla="*/ 453579 h 1229654"/>
              <a:gd name="connsiteX911" fmla="*/ 373148 w 3301189"/>
              <a:gd name="connsiteY911" fmla="*/ 466985 h 1229654"/>
              <a:gd name="connsiteX912" fmla="*/ 373148 w 3301189"/>
              <a:gd name="connsiteY912" fmla="*/ 471454 h 1229654"/>
              <a:gd name="connsiteX913" fmla="*/ 374645 w 3301189"/>
              <a:gd name="connsiteY913" fmla="*/ 473688 h 1229654"/>
              <a:gd name="connsiteX914" fmla="*/ 376142 w 3301189"/>
              <a:gd name="connsiteY914" fmla="*/ 473688 h 1229654"/>
              <a:gd name="connsiteX915" fmla="*/ 385872 w 3301189"/>
              <a:gd name="connsiteY915" fmla="*/ 475178 h 1229654"/>
              <a:gd name="connsiteX916" fmla="*/ 386620 w 3301189"/>
              <a:gd name="connsiteY916" fmla="*/ 475178 h 1229654"/>
              <a:gd name="connsiteX917" fmla="*/ 396351 w 3301189"/>
              <a:gd name="connsiteY917" fmla="*/ 472944 h 1229654"/>
              <a:gd name="connsiteX918" fmla="*/ 403835 w 3301189"/>
              <a:gd name="connsiteY918" fmla="*/ 471454 h 1229654"/>
              <a:gd name="connsiteX919" fmla="*/ 444253 w 3301189"/>
              <a:gd name="connsiteY919" fmla="*/ 473688 h 1229654"/>
              <a:gd name="connsiteX920" fmla="*/ 445750 w 3301189"/>
              <a:gd name="connsiteY920" fmla="*/ 473688 h 1229654"/>
              <a:gd name="connsiteX921" fmla="*/ 535567 w 3301189"/>
              <a:gd name="connsiteY921" fmla="*/ 446131 h 1229654"/>
              <a:gd name="connsiteX922" fmla="*/ 540058 w 3301189"/>
              <a:gd name="connsiteY922" fmla="*/ 443152 h 1229654"/>
              <a:gd name="connsiteX923" fmla="*/ 535567 w 3301189"/>
              <a:gd name="connsiteY923" fmla="*/ 440173 h 1229654"/>
              <a:gd name="connsiteX924" fmla="*/ 464462 w 3301189"/>
              <a:gd name="connsiteY924" fmla="*/ 413360 h 1229654"/>
              <a:gd name="connsiteX925" fmla="*/ 452486 w 3301189"/>
              <a:gd name="connsiteY925" fmla="*/ 411126 h 1229654"/>
              <a:gd name="connsiteX926" fmla="*/ 420302 w 3301189"/>
              <a:gd name="connsiteY926" fmla="*/ 405912 h 1229654"/>
              <a:gd name="connsiteX927" fmla="*/ 138875 w 3301189"/>
              <a:gd name="connsiteY927" fmla="*/ 386548 h 1229654"/>
              <a:gd name="connsiteX928" fmla="*/ 102948 w 3301189"/>
              <a:gd name="connsiteY928" fmla="*/ 393996 h 1229654"/>
              <a:gd name="connsiteX929" fmla="*/ 94715 w 3301189"/>
              <a:gd name="connsiteY929" fmla="*/ 396230 h 1229654"/>
              <a:gd name="connsiteX930" fmla="*/ 88727 w 3301189"/>
              <a:gd name="connsiteY930" fmla="*/ 403678 h 1229654"/>
              <a:gd name="connsiteX931" fmla="*/ 87979 w 3301189"/>
              <a:gd name="connsiteY931" fmla="*/ 405913 h 1229654"/>
              <a:gd name="connsiteX932" fmla="*/ 37831 w 3301189"/>
              <a:gd name="connsiteY932" fmla="*/ 426022 h 1229654"/>
              <a:gd name="connsiteX933" fmla="*/ 11634 w 3301189"/>
              <a:gd name="connsiteY933" fmla="*/ 400699 h 1229654"/>
              <a:gd name="connsiteX934" fmla="*/ 10137 w 3301189"/>
              <a:gd name="connsiteY934" fmla="*/ 395486 h 1229654"/>
              <a:gd name="connsiteX935" fmla="*/ 4898 w 3301189"/>
              <a:gd name="connsiteY935" fmla="*/ 399210 h 1229654"/>
              <a:gd name="connsiteX936" fmla="*/ 4149 w 3301189"/>
              <a:gd name="connsiteY936" fmla="*/ 412616 h 1229654"/>
              <a:gd name="connsiteX937" fmla="*/ 5646 w 3301189"/>
              <a:gd name="connsiteY937" fmla="*/ 425277 h 1229654"/>
              <a:gd name="connsiteX938" fmla="*/ 1904 w 3301189"/>
              <a:gd name="connsiteY938" fmla="*/ 440918 h 1229654"/>
              <a:gd name="connsiteX939" fmla="*/ 2652 w 3301189"/>
              <a:gd name="connsiteY939" fmla="*/ 455069 h 1229654"/>
              <a:gd name="connsiteX940" fmla="*/ 5646 w 3301189"/>
              <a:gd name="connsiteY940" fmla="*/ 457303 h 1229654"/>
              <a:gd name="connsiteX941" fmla="*/ 7891 w 3301189"/>
              <a:gd name="connsiteY941" fmla="*/ 455069 h 1229654"/>
              <a:gd name="connsiteX942" fmla="*/ 38579 w 3301189"/>
              <a:gd name="connsiteY942" fmla="*/ 434215 h 1229654"/>
              <a:gd name="connsiteX943" fmla="*/ 92469 w 3301189"/>
              <a:gd name="connsiteY943" fmla="*/ 447621 h 1229654"/>
              <a:gd name="connsiteX944" fmla="*/ 92469 w 3301189"/>
              <a:gd name="connsiteY944" fmla="*/ 452090 h 1229654"/>
              <a:gd name="connsiteX945" fmla="*/ 92469 w 3301189"/>
              <a:gd name="connsiteY945" fmla="*/ 454324 h 1229654"/>
              <a:gd name="connsiteX946" fmla="*/ 93966 w 3301189"/>
              <a:gd name="connsiteY946" fmla="*/ 454324 h 1229654"/>
              <a:gd name="connsiteX947" fmla="*/ 103697 w 3301189"/>
              <a:gd name="connsiteY947" fmla="*/ 455814 h 1229654"/>
              <a:gd name="connsiteX948" fmla="*/ 104445 w 3301189"/>
              <a:gd name="connsiteY948" fmla="*/ 455814 h 1229654"/>
              <a:gd name="connsiteX949" fmla="*/ 114175 w 3301189"/>
              <a:gd name="connsiteY949" fmla="*/ 453579 h 1229654"/>
              <a:gd name="connsiteX950" fmla="*/ 121660 w 3301189"/>
              <a:gd name="connsiteY950" fmla="*/ 452090 h 1229654"/>
              <a:gd name="connsiteX951" fmla="*/ 162078 w 3301189"/>
              <a:gd name="connsiteY951" fmla="*/ 454324 h 1229654"/>
              <a:gd name="connsiteX952" fmla="*/ 163575 w 3301189"/>
              <a:gd name="connsiteY952" fmla="*/ 454324 h 1229654"/>
              <a:gd name="connsiteX953" fmla="*/ 253392 w 3301189"/>
              <a:gd name="connsiteY953" fmla="*/ 426767 h 1229654"/>
              <a:gd name="connsiteX954" fmla="*/ 257883 w 3301189"/>
              <a:gd name="connsiteY954" fmla="*/ 423788 h 1229654"/>
              <a:gd name="connsiteX955" fmla="*/ 254140 w 3301189"/>
              <a:gd name="connsiteY955" fmla="*/ 420809 h 1229654"/>
              <a:gd name="connsiteX956" fmla="*/ 183035 w 3301189"/>
              <a:gd name="connsiteY956" fmla="*/ 393996 h 1229654"/>
              <a:gd name="connsiteX957" fmla="*/ 171059 w 3301189"/>
              <a:gd name="connsiteY957" fmla="*/ 391762 h 1229654"/>
              <a:gd name="connsiteX958" fmla="*/ 138875 w 3301189"/>
              <a:gd name="connsiteY958" fmla="*/ 386548 h 1229654"/>
              <a:gd name="connsiteX959" fmla="*/ 1501102 w 3301189"/>
              <a:gd name="connsiteY959" fmla="*/ 304620 h 1229654"/>
              <a:gd name="connsiteX960" fmla="*/ 1465176 w 3301189"/>
              <a:gd name="connsiteY960" fmla="*/ 312068 h 1229654"/>
              <a:gd name="connsiteX961" fmla="*/ 1456942 w 3301189"/>
              <a:gd name="connsiteY961" fmla="*/ 314302 h 1229654"/>
              <a:gd name="connsiteX962" fmla="*/ 1450954 w 3301189"/>
              <a:gd name="connsiteY962" fmla="*/ 321750 h 1229654"/>
              <a:gd name="connsiteX963" fmla="*/ 1450206 w 3301189"/>
              <a:gd name="connsiteY963" fmla="*/ 323985 h 1229654"/>
              <a:gd name="connsiteX964" fmla="*/ 1400058 w 3301189"/>
              <a:gd name="connsiteY964" fmla="*/ 344094 h 1229654"/>
              <a:gd name="connsiteX965" fmla="*/ 1373861 w 3301189"/>
              <a:gd name="connsiteY965" fmla="*/ 318771 h 1229654"/>
              <a:gd name="connsiteX966" fmla="*/ 1372364 w 3301189"/>
              <a:gd name="connsiteY966" fmla="*/ 313558 h 1229654"/>
              <a:gd name="connsiteX967" fmla="*/ 1367873 w 3301189"/>
              <a:gd name="connsiteY967" fmla="*/ 317282 h 1229654"/>
              <a:gd name="connsiteX968" fmla="*/ 1367125 w 3301189"/>
              <a:gd name="connsiteY968" fmla="*/ 330688 h 1229654"/>
              <a:gd name="connsiteX969" fmla="*/ 1368622 w 3301189"/>
              <a:gd name="connsiteY969" fmla="*/ 343349 h 1229654"/>
              <a:gd name="connsiteX970" fmla="*/ 1364880 w 3301189"/>
              <a:gd name="connsiteY970" fmla="*/ 358990 h 1229654"/>
              <a:gd name="connsiteX971" fmla="*/ 1365628 w 3301189"/>
              <a:gd name="connsiteY971" fmla="*/ 373141 h 1229654"/>
              <a:gd name="connsiteX972" fmla="*/ 1366377 w 3301189"/>
              <a:gd name="connsiteY972" fmla="*/ 375375 h 1229654"/>
              <a:gd name="connsiteX973" fmla="*/ 1368622 w 3301189"/>
              <a:gd name="connsiteY973" fmla="*/ 373141 h 1229654"/>
              <a:gd name="connsiteX974" fmla="*/ 1399310 w 3301189"/>
              <a:gd name="connsiteY974" fmla="*/ 352287 h 1229654"/>
              <a:gd name="connsiteX975" fmla="*/ 1453200 w 3301189"/>
              <a:gd name="connsiteY975" fmla="*/ 365693 h 1229654"/>
              <a:gd name="connsiteX976" fmla="*/ 1453200 w 3301189"/>
              <a:gd name="connsiteY976" fmla="*/ 370162 h 1229654"/>
              <a:gd name="connsiteX977" fmla="*/ 1454697 w 3301189"/>
              <a:gd name="connsiteY977" fmla="*/ 372396 h 1229654"/>
              <a:gd name="connsiteX978" fmla="*/ 1456194 w 3301189"/>
              <a:gd name="connsiteY978" fmla="*/ 372396 h 1229654"/>
              <a:gd name="connsiteX979" fmla="*/ 1465924 w 3301189"/>
              <a:gd name="connsiteY979" fmla="*/ 373886 h 1229654"/>
              <a:gd name="connsiteX980" fmla="*/ 1466673 w 3301189"/>
              <a:gd name="connsiteY980" fmla="*/ 373886 h 1229654"/>
              <a:gd name="connsiteX981" fmla="*/ 1476403 w 3301189"/>
              <a:gd name="connsiteY981" fmla="*/ 371651 h 1229654"/>
              <a:gd name="connsiteX982" fmla="*/ 1483887 w 3301189"/>
              <a:gd name="connsiteY982" fmla="*/ 370162 h 1229654"/>
              <a:gd name="connsiteX983" fmla="*/ 1524305 w 3301189"/>
              <a:gd name="connsiteY983" fmla="*/ 372396 h 1229654"/>
              <a:gd name="connsiteX984" fmla="*/ 1525802 w 3301189"/>
              <a:gd name="connsiteY984" fmla="*/ 372396 h 1229654"/>
              <a:gd name="connsiteX985" fmla="*/ 1615619 w 3301189"/>
              <a:gd name="connsiteY985" fmla="*/ 344839 h 1229654"/>
              <a:gd name="connsiteX986" fmla="*/ 1620110 w 3301189"/>
              <a:gd name="connsiteY986" fmla="*/ 341860 h 1229654"/>
              <a:gd name="connsiteX987" fmla="*/ 1616368 w 3301189"/>
              <a:gd name="connsiteY987" fmla="*/ 338881 h 1229654"/>
              <a:gd name="connsiteX988" fmla="*/ 1545263 w 3301189"/>
              <a:gd name="connsiteY988" fmla="*/ 312068 h 1229654"/>
              <a:gd name="connsiteX989" fmla="*/ 1533287 w 3301189"/>
              <a:gd name="connsiteY989" fmla="*/ 309834 h 1229654"/>
              <a:gd name="connsiteX990" fmla="*/ 1501102 w 3301189"/>
              <a:gd name="connsiteY990" fmla="*/ 304620 h 1229654"/>
              <a:gd name="connsiteX991" fmla="*/ 694993 w 3301189"/>
              <a:gd name="connsiteY991" fmla="*/ 284511 h 1229654"/>
              <a:gd name="connsiteX992" fmla="*/ 659066 w 3301189"/>
              <a:gd name="connsiteY992" fmla="*/ 291959 h 1229654"/>
              <a:gd name="connsiteX993" fmla="*/ 650084 w 3301189"/>
              <a:gd name="connsiteY993" fmla="*/ 294193 h 1229654"/>
              <a:gd name="connsiteX994" fmla="*/ 644096 w 3301189"/>
              <a:gd name="connsiteY994" fmla="*/ 301641 h 1229654"/>
              <a:gd name="connsiteX995" fmla="*/ 643348 w 3301189"/>
              <a:gd name="connsiteY995" fmla="*/ 303876 h 1229654"/>
              <a:gd name="connsiteX996" fmla="*/ 593200 w 3301189"/>
              <a:gd name="connsiteY996" fmla="*/ 323985 h 1229654"/>
              <a:gd name="connsiteX997" fmla="*/ 567003 w 3301189"/>
              <a:gd name="connsiteY997" fmla="*/ 298662 h 1229654"/>
              <a:gd name="connsiteX998" fmla="*/ 565506 w 3301189"/>
              <a:gd name="connsiteY998" fmla="*/ 293449 h 1229654"/>
              <a:gd name="connsiteX999" fmla="*/ 561016 w 3301189"/>
              <a:gd name="connsiteY999" fmla="*/ 297173 h 1229654"/>
              <a:gd name="connsiteX1000" fmla="*/ 560267 w 3301189"/>
              <a:gd name="connsiteY1000" fmla="*/ 310579 h 1229654"/>
              <a:gd name="connsiteX1001" fmla="*/ 561764 w 3301189"/>
              <a:gd name="connsiteY1001" fmla="*/ 323240 h 1229654"/>
              <a:gd name="connsiteX1002" fmla="*/ 558022 w 3301189"/>
              <a:gd name="connsiteY1002" fmla="*/ 338881 h 1229654"/>
              <a:gd name="connsiteX1003" fmla="*/ 558770 w 3301189"/>
              <a:gd name="connsiteY1003" fmla="*/ 353032 h 1229654"/>
              <a:gd name="connsiteX1004" fmla="*/ 560267 w 3301189"/>
              <a:gd name="connsiteY1004" fmla="*/ 355266 h 1229654"/>
              <a:gd name="connsiteX1005" fmla="*/ 562513 w 3301189"/>
              <a:gd name="connsiteY1005" fmla="*/ 353032 h 1229654"/>
              <a:gd name="connsiteX1006" fmla="*/ 593200 w 3301189"/>
              <a:gd name="connsiteY1006" fmla="*/ 332178 h 1229654"/>
              <a:gd name="connsiteX1007" fmla="*/ 647090 w 3301189"/>
              <a:gd name="connsiteY1007" fmla="*/ 345584 h 1229654"/>
              <a:gd name="connsiteX1008" fmla="*/ 647090 w 3301189"/>
              <a:gd name="connsiteY1008" fmla="*/ 350053 h 1229654"/>
              <a:gd name="connsiteX1009" fmla="*/ 648587 w 3301189"/>
              <a:gd name="connsiteY1009" fmla="*/ 352287 h 1229654"/>
              <a:gd name="connsiteX1010" fmla="*/ 650084 w 3301189"/>
              <a:gd name="connsiteY1010" fmla="*/ 352287 h 1229654"/>
              <a:gd name="connsiteX1011" fmla="*/ 659815 w 3301189"/>
              <a:gd name="connsiteY1011" fmla="*/ 353777 h 1229654"/>
              <a:gd name="connsiteX1012" fmla="*/ 660563 w 3301189"/>
              <a:gd name="connsiteY1012" fmla="*/ 353777 h 1229654"/>
              <a:gd name="connsiteX1013" fmla="*/ 670293 w 3301189"/>
              <a:gd name="connsiteY1013" fmla="*/ 351542 h 1229654"/>
              <a:gd name="connsiteX1014" fmla="*/ 677778 w 3301189"/>
              <a:gd name="connsiteY1014" fmla="*/ 350053 h 1229654"/>
              <a:gd name="connsiteX1015" fmla="*/ 718196 w 3301189"/>
              <a:gd name="connsiteY1015" fmla="*/ 352287 h 1229654"/>
              <a:gd name="connsiteX1016" fmla="*/ 719693 w 3301189"/>
              <a:gd name="connsiteY1016" fmla="*/ 352287 h 1229654"/>
              <a:gd name="connsiteX1017" fmla="*/ 809510 w 3301189"/>
              <a:gd name="connsiteY1017" fmla="*/ 324730 h 1229654"/>
              <a:gd name="connsiteX1018" fmla="*/ 814001 w 3301189"/>
              <a:gd name="connsiteY1018" fmla="*/ 321751 h 1229654"/>
              <a:gd name="connsiteX1019" fmla="*/ 810258 w 3301189"/>
              <a:gd name="connsiteY1019" fmla="*/ 318772 h 1229654"/>
              <a:gd name="connsiteX1020" fmla="*/ 739153 w 3301189"/>
              <a:gd name="connsiteY1020" fmla="*/ 291959 h 1229654"/>
              <a:gd name="connsiteX1021" fmla="*/ 727178 w 3301189"/>
              <a:gd name="connsiteY1021" fmla="*/ 289725 h 1229654"/>
              <a:gd name="connsiteX1022" fmla="*/ 694993 w 3301189"/>
              <a:gd name="connsiteY1022" fmla="*/ 284511 h 1229654"/>
              <a:gd name="connsiteX1023" fmla="*/ 1114140 w 3301189"/>
              <a:gd name="connsiteY1023" fmla="*/ 271849 h 1229654"/>
              <a:gd name="connsiteX1024" fmla="*/ 1078214 w 3301189"/>
              <a:gd name="connsiteY1024" fmla="*/ 279297 h 1229654"/>
              <a:gd name="connsiteX1025" fmla="*/ 1069980 w 3301189"/>
              <a:gd name="connsiteY1025" fmla="*/ 281531 h 1229654"/>
              <a:gd name="connsiteX1026" fmla="*/ 1063993 w 3301189"/>
              <a:gd name="connsiteY1026" fmla="*/ 288979 h 1229654"/>
              <a:gd name="connsiteX1027" fmla="*/ 1063244 w 3301189"/>
              <a:gd name="connsiteY1027" fmla="*/ 291214 h 1229654"/>
              <a:gd name="connsiteX1028" fmla="*/ 1013096 w 3301189"/>
              <a:gd name="connsiteY1028" fmla="*/ 311323 h 1229654"/>
              <a:gd name="connsiteX1029" fmla="*/ 986899 w 3301189"/>
              <a:gd name="connsiteY1029" fmla="*/ 286000 h 1229654"/>
              <a:gd name="connsiteX1030" fmla="*/ 985402 w 3301189"/>
              <a:gd name="connsiteY1030" fmla="*/ 280787 h 1229654"/>
              <a:gd name="connsiteX1031" fmla="*/ 980912 w 3301189"/>
              <a:gd name="connsiteY1031" fmla="*/ 284511 h 1229654"/>
              <a:gd name="connsiteX1032" fmla="*/ 980163 w 3301189"/>
              <a:gd name="connsiteY1032" fmla="*/ 297917 h 1229654"/>
              <a:gd name="connsiteX1033" fmla="*/ 981660 w 3301189"/>
              <a:gd name="connsiteY1033" fmla="*/ 310578 h 1229654"/>
              <a:gd name="connsiteX1034" fmla="*/ 977918 w 3301189"/>
              <a:gd name="connsiteY1034" fmla="*/ 326219 h 1229654"/>
              <a:gd name="connsiteX1035" fmla="*/ 978666 w 3301189"/>
              <a:gd name="connsiteY1035" fmla="*/ 340370 h 1229654"/>
              <a:gd name="connsiteX1036" fmla="*/ 979415 w 3301189"/>
              <a:gd name="connsiteY1036" fmla="*/ 342604 h 1229654"/>
              <a:gd name="connsiteX1037" fmla="*/ 981660 w 3301189"/>
              <a:gd name="connsiteY1037" fmla="*/ 340370 h 1229654"/>
              <a:gd name="connsiteX1038" fmla="*/ 1012348 w 3301189"/>
              <a:gd name="connsiteY1038" fmla="*/ 319516 h 1229654"/>
              <a:gd name="connsiteX1039" fmla="*/ 1066238 w 3301189"/>
              <a:gd name="connsiteY1039" fmla="*/ 332922 h 1229654"/>
              <a:gd name="connsiteX1040" fmla="*/ 1066238 w 3301189"/>
              <a:gd name="connsiteY1040" fmla="*/ 337391 h 1229654"/>
              <a:gd name="connsiteX1041" fmla="*/ 1067735 w 3301189"/>
              <a:gd name="connsiteY1041" fmla="*/ 339625 h 1229654"/>
              <a:gd name="connsiteX1042" fmla="*/ 1069232 w 3301189"/>
              <a:gd name="connsiteY1042" fmla="*/ 339625 h 1229654"/>
              <a:gd name="connsiteX1043" fmla="*/ 1078962 w 3301189"/>
              <a:gd name="connsiteY1043" fmla="*/ 341115 h 1229654"/>
              <a:gd name="connsiteX1044" fmla="*/ 1079710 w 3301189"/>
              <a:gd name="connsiteY1044" fmla="*/ 341115 h 1229654"/>
              <a:gd name="connsiteX1045" fmla="*/ 1089441 w 3301189"/>
              <a:gd name="connsiteY1045" fmla="*/ 338880 h 1229654"/>
              <a:gd name="connsiteX1046" fmla="*/ 1096925 w 3301189"/>
              <a:gd name="connsiteY1046" fmla="*/ 337391 h 1229654"/>
              <a:gd name="connsiteX1047" fmla="*/ 1137343 w 3301189"/>
              <a:gd name="connsiteY1047" fmla="*/ 339625 h 1229654"/>
              <a:gd name="connsiteX1048" fmla="*/ 1138840 w 3301189"/>
              <a:gd name="connsiteY1048" fmla="*/ 339625 h 1229654"/>
              <a:gd name="connsiteX1049" fmla="*/ 1228657 w 3301189"/>
              <a:gd name="connsiteY1049" fmla="*/ 312068 h 1229654"/>
              <a:gd name="connsiteX1050" fmla="*/ 1233148 w 3301189"/>
              <a:gd name="connsiteY1050" fmla="*/ 309089 h 1229654"/>
              <a:gd name="connsiteX1051" fmla="*/ 1229406 w 3301189"/>
              <a:gd name="connsiteY1051" fmla="*/ 306110 h 1229654"/>
              <a:gd name="connsiteX1052" fmla="*/ 1158301 w 3301189"/>
              <a:gd name="connsiteY1052" fmla="*/ 279297 h 1229654"/>
              <a:gd name="connsiteX1053" fmla="*/ 1146325 w 3301189"/>
              <a:gd name="connsiteY1053" fmla="*/ 277063 h 1229654"/>
              <a:gd name="connsiteX1054" fmla="*/ 1114140 w 3301189"/>
              <a:gd name="connsiteY1054" fmla="*/ 271849 h 1229654"/>
              <a:gd name="connsiteX1055" fmla="*/ 254140 w 3301189"/>
              <a:gd name="connsiteY1055" fmla="*/ 267381 h 1229654"/>
              <a:gd name="connsiteX1056" fmla="*/ 218213 w 3301189"/>
              <a:gd name="connsiteY1056" fmla="*/ 274829 h 1229654"/>
              <a:gd name="connsiteX1057" fmla="*/ 209231 w 3301189"/>
              <a:gd name="connsiteY1057" fmla="*/ 277063 h 1229654"/>
              <a:gd name="connsiteX1058" fmla="*/ 203244 w 3301189"/>
              <a:gd name="connsiteY1058" fmla="*/ 284511 h 1229654"/>
              <a:gd name="connsiteX1059" fmla="*/ 202495 w 3301189"/>
              <a:gd name="connsiteY1059" fmla="*/ 286746 h 1229654"/>
              <a:gd name="connsiteX1060" fmla="*/ 152347 w 3301189"/>
              <a:gd name="connsiteY1060" fmla="*/ 306855 h 1229654"/>
              <a:gd name="connsiteX1061" fmla="*/ 126150 w 3301189"/>
              <a:gd name="connsiteY1061" fmla="*/ 281532 h 1229654"/>
              <a:gd name="connsiteX1062" fmla="*/ 124653 w 3301189"/>
              <a:gd name="connsiteY1062" fmla="*/ 276319 h 1229654"/>
              <a:gd name="connsiteX1063" fmla="*/ 120163 w 3301189"/>
              <a:gd name="connsiteY1063" fmla="*/ 280043 h 1229654"/>
              <a:gd name="connsiteX1064" fmla="*/ 119414 w 3301189"/>
              <a:gd name="connsiteY1064" fmla="*/ 293449 h 1229654"/>
              <a:gd name="connsiteX1065" fmla="*/ 120911 w 3301189"/>
              <a:gd name="connsiteY1065" fmla="*/ 306110 h 1229654"/>
              <a:gd name="connsiteX1066" fmla="*/ 117169 w 3301189"/>
              <a:gd name="connsiteY1066" fmla="*/ 321751 h 1229654"/>
              <a:gd name="connsiteX1067" fmla="*/ 117917 w 3301189"/>
              <a:gd name="connsiteY1067" fmla="*/ 335902 h 1229654"/>
              <a:gd name="connsiteX1068" fmla="*/ 119414 w 3301189"/>
              <a:gd name="connsiteY1068" fmla="*/ 338136 h 1229654"/>
              <a:gd name="connsiteX1069" fmla="*/ 121659 w 3301189"/>
              <a:gd name="connsiteY1069" fmla="*/ 335902 h 1229654"/>
              <a:gd name="connsiteX1070" fmla="*/ 152347 w 3301189"/>
              <a:gd name="connsiteY1070" fmla="*/ 315048 h 1229654"/>
              <a:gd name="connsiteX1071" fmla="*/ 206237 w 3301189"/>
              <a:gd name="connsiteY1071" fmla="*/ 328454 h 1229654"/>
              <a:gd name="connsiteX1072" fmla="*/ 206237 w 3301189"/>
              <a:gd name="connsiteY1072" fmla="*/ 332923 h 1229654"/>
              <a:gd name="connsiteX1073" fmla="*/ 207734 w 3301189"/>
              <a:gd name="connsiteY1073" fmla="*/ 335157 h 1229654"/>
              <a:gd name="connsiteX1074" fmla="*/ 209231 w 3301189"/>
              <a:gd name="connsiteY1074" fmla="*/ 335157 h 1229654"/>
              <a:gd name="connsiteX1075" fmla="*/ 218962 w 3301189"/>
              <a:gd name="connsiteY1075" fmla="*/ 336647 h 1229654"/>
              <a:gd name="connsiteX1076" fmla="*/ 219710 w 3301189"/>
              <a:gd name="connsiteY1076" fmla="*/ 336647 h 1229654"/>
              <a:gd name="connsiteX1077" fmla="*/ 229440 w 3301189"/>
              <a:gd name="connsiteY1077" fmla="*/ 334412 h 1229654"/>
              <a:gd name="connsiteX1078" fmla="*/ 236925 w 3301189"/>
              <a:gd name="connsiteY1078" fmla="*/ 332923 h 1229654"/>
              <a:gd name="connsiteX1079" fmla="*/ 277343 w 3301189"/>
              <a:gd name="connsiteY1079" fmla="*/ 335157 h 1229654"/>
              <a:gd name="connsiteX1080" fmla="*/ 278840 w 3301189"/>
              <a:gd name="connsiteY1080" fmla="*/ 335157 h 1229654"/>
              <a:gd name="connsiteX1081" fmla="*/ 368657 w 3301189"/>
              <a:gd name="connsiteY1081" fmla="*/ 307600 h 1229654"/>
              <a:gd name="connsiteX1082" fmla="*/ 373148 w 3301189"/>
              <a:gd name="connsiteY1082" fmla="*/ 304621 h 1229654"/>
              <a:gd name="connsiteX1083" fmla="*/ 369405 w 3301189"/>
              <a:gd name="connsiteY1083" fmla="*/ 301642 h 1229654"/>
              <a:gd name="connsiteX1084" fmla="*/ 298300 w 3301189"/>
              <a:gd name="connsiteY1084" fmla="*/ 274829 h 1229654"/>
              <a:gd name="connsiteX1085" fmla="*/ 286324 w 3301189"/>
              <a:gd name="connsiteY1085" fmla="*/ 272595 h 1229654"/>
              <a:gd name="connsiteX1086" fmla="*/ 254140 w 3301189"/>
              <a:gd name="connsiteY1086" fmla="*/ 267381 h 1229654"/>
              <a:gd name="connsiteX1087" fmla="*/ 1909771 w 3301189"/>
              <a:gd name="connsiteY1087" fmla="*/ 256954 h 1229654"/>
              <a:gd name="connsiteX1088" fmla="*/ 1873844 w 3301189"/>
              <a:gd name="connsiteY1088" fmla="*/ 264402 h 1229654"/>
              <a:gd name="connsiteX1089" fmla="*/ 1865611 w 3301189"/>
              <a:gd name="connsiteY1089" fmla="*/ 266636 h 1229654"/>
              <a:gd name="connsiteX1090" fmla="*/ 1859623 w 3301189"/>
              <a:gd name="connsiteY1090" fmla="*/ 274084 h 1229654"/>
              <a:gd name="connsiteX1091" fmla="*/ 1858875 w 3301189"/>
              <a:gd name="connsiteY1091" fmla="*/ 276319 h 1229654"/>
              <a:gd name="connsiteX1092" fmla="*/ 1808726 w 3301189"/>
              <a:gd name="connsiteY1092" fmla="*/ 296428 h 1229654"/>
              <a:gd name="connsiteX1093" fmla="*/ 1782529 w 3301189"/>
              <a:gd name="connsiteY1093" fmla="*/ 271105 h 1229654"/>
              <a:gd name="connsiteX1094" fmla="*/ 1781032 w 3301189"/>
              <a:gd name="connsiteY1094" fmla="*/ 265892 h 1229654"/>
              <a:gd name="connsiteX1095" fmla="*/ 1776543 w 3301189"/>
              <a:gd name="connsiteY1095" fmla="*/ 269616 h 1229654"/>
              <a:gd name="connsiteX1096" fmla="*/ 1775793 w 3301189"/>
              <a:gd name="connsiteY1096" fmla="*/ 283022 h 1229654"/>
              <a:gd name="connsiteX1097" fmla="*/ 1777290 w 3301189"/>
              <a:gd name="connsiteY1097" fmla="*/ 295683 h 1229654"/>
              <a:gd name="connsiteX1098" fmla="*/ 1773548 w 3301189"/>
              <a:gd name="connsiteY1098" fmla="*/ 311324 h 1229654"/>
              <a:gd name="connsiteX1099" fmla="*/ 1774296 w 3301189"/>
              <a:gd name="connsiteY1099" fmla="*/ 325475 h 1229654"/>
              <a:gd name="connsiteX1100" fmla="*/ 1775046 w 3301189"/>
              <a:gd name="connsiteY1100" fmla="*/ 327709 h 1229654"/>
              <a:gd name="connsiteX1101" fmla="*/ 1777290 w 3301189"/>
              <a:gd name="connsiteY1101" fmla="*/ 325475 h 1229654"/>
              <a:gd name="connsiteX1102" fmla="*/ 1807978 w 3301189"/>
              <a:gd name="connsiteY1102" fmla="*/ 304621 h 1229654"/>
              <a:gd name="connsiteX1103" fmla="*/ 1861869 w 3301189"/>
              <a:gd name="connsiteY1103" fmla="*/ 318027 h 1229654"/>
              <a:gd name="connsiteX1104" fmla="*/ 1861869 w 3301189"/>
              <a:gd name="connsiteY1104" fmla="*/ 322496 h 1229654"/>
              <a:gd name="connsiteX1105" fmla="*/ 1863366 w 3301189"/>
              <a:gd name="connsiteY1105" fmla="*/ 324730 h 1229654"/>
              <a:gd name="connsiteX1106" fmla="*/ 1864862 w 3301189"/>
              <a:gd name="connsiteY1106" fmla="*/ 324730 h 1229654"/>
              <a:gd name="connsiteX1107" fmla="*/ 1874593 w 3301189"/>
              <a:gd name="connsiteY1107" fmla="*/ 326220 h 1229654"/>
              <a:gd name="connsiteX1108" fmla="*/ 1875341 w 3301189"/>
              <a:gd name="connsiteY1108" fmla="*/ 326220 h 1229654"/>
              <a:gd name="connsiteX1109" fmla="*/ 1885071 w 3301189"/>
              <a:gd name="connsiteY1109" fmla="*/ 323985 h 1229654"/>
              <a:gd name="connsiteX1110" fmla="*/ 1892557 w 3301189"/>
              <a:gd name="connsiteY1110" fmla="*/ 322496 h 1229654"/>
              <a:gd name="connsiteX1111" fmla="*/ 1932974 w 3301189"/>
              <a:gd name="connsiteY1111" fmla="*/ 324730 h 1229654"/>
              <a:gd name="connsiteX1112" fmla="*/ 1934471 w 3301189"/>
              <a:gd name="connsiteY1112" fmla="*/ 324730 h 1229654"/>
              <a:gd name="connsiteX1113" fmla="*/ 2024288 w 3301189"/>
              <a:gd name="connsiteY1113" fmla="*/ 297173 h 1229654"/>
              <a:gd name="connsiteX1114" fmla="*/ 2028779 w 3301189"/>
              <a:gd name="connsiteY1114" fmla="*/ 294194 h 1229654"/>
              <a:gd name="connsiteX1115" fmla="*/ 2025036 w 3301189"/>
              <a:gd name="connsiteY1115" fmla="*/ 291215 h 1229654"/>
              <a:gd name="connsiteX1116" fmla="*/ 1953931 w 3301189"/>
              <a:gd name="connsiteY1116" fmla="*/ 264402 h 1229654"/>
              <a:gd name="connsiteX1117" fmla="*/ 1941955 w 3301189"/>
              <a:gd name="connsiteY1117" fmla="*/ 262168 h 1229654"/>
              <a:gd name="connsiteX1118" fmla="*/ 1909771 w 3301189"/>
              <a:gd name="connsiteY1118" fmla="*/ 256954 h 1229654"/>
              <a:gd name="connsiteX1119" fmla="*/ 846185 w 3301189"/>
              <a:gd name="connsiteY1119" fmla="*/ 128104 h 1229654"/>
              <a:gd name="connsiteX1120" fmla="*/ 809510 w 3301189"/>
              <a:gd name="connsiteY1120" fmla="*/ 135552 h 1229654"/>
              <a:gd name="connsiteX1121" fmla="*/ 801276 w 3301189"/>
              <a:gd name="connsiteY1121" fmla="*/ 137786 h 1229654"/>
              <a:gd name="connsiteX1122" fmla="*/ 795289 w 3301189"/>
              <a:gd name="connsiteY1122" fmla="*/ 145234 h 1229654"/>
              <a:gd name="connsiteX1123" fmla="*/ 794540 w 3301189"/>
              <a:gd name="connsiteY1123" fmla="*/ 147469 h 1229654"/>
              <a:gd name="connsiteX1124" fmla="*/ 744392 w 3301189"/>
              <a:gd name="connsiteY1124" fmla="*/ 167578 h 1229654"/>
              <a:gd name="connsiteX1125" fmla="*/ 718195 w 3301189"/>
              <a:gd name="connsiteY1125" fmla="*/ 142255 h 1229654"/>
              <a:gd name="connsiteX1126" fmla="*/ 716698 w 3301189"/>
              <a:gd name="connsiteY1126" fmla="*/ 137042 h 1229654"/>
              <a:gd name="connsiteX1127" fmla="*/ 712208 w 3301189"/>
              <a:gd name="connsiteY1127" fmla="*/ 140766 h 1229654"/>
              <a:gd name="connsiteX1128" fmla="*/ 711459 w 3301189"/>
              <a:gd name="connsiteY1128" fmla="*/ 154172 h 1229654"/>
              <a:gd name="connsiteX1129" fmla="*/ 712956 w 3301189"/>
              <a:gd name="connsiteY1129" fmla="*/ 166833 h 1229654"/>
              <a:gd name="connsiteX1130" fmla="*/ 709214 w 3301189"/>
              <a:gd name="connsiteY1130" fmla="*/ 182474 h 1229654"/>
              <a:gd name="connsiteX1131" fmla="*/ 709962 w 3301189"/>
              <a:gd name="connsiteY1131" fmla="*/ 196625 h 1229654"/>
              <a:gd name="connsiteX1132" fmla="*/ 712208 w 3301189"/>
              <a:gd name="connsiteY1132" fmla="*/ 198859 h 1229654"/>
              <a:gd name="connsiteX1133" fmla="*/ 714453 w 3301189"/>
              <a:gd name="connsiteY1133" fmla="*/ 196625 h 1229654"/>
              <a:gd name="connsiteX1134" fmla="*/ 745141 w 3301189"/>
              <a:gd name="connsiteY1134" fmla="*/ 175771 h 1229654"/>
              <a:gd name="connsiteX1135" fmla="*/ 799031 w 3301189"/>
              <a:gd name="connsiteY1135" fmla="*/ 189177 h 1229654"/>
              <a:gd name="connsiteX1136" fmla="*/ 799031 w 3301189"/>
              <a:gd name="connsiteY1136" fmla="*/ 193646 h 1229654"/>
              <a:gd name="connsiteX1137" fmla="*/ 800528 w 3301189"/>
              <a:gd name="connsiteY1137" fmla="*/ 195880 h 1229654"/>
              <a:gd name="connsiteX1138" fmla="*/ 802025 w 3301189"/>
              <a:gd name="connsiteY1138" fmla="*/ 195880 h 1229654"/>
              <a:gd name="connsiteX1139" fmla="*/ 811755 w 3301189"/>
              <a:gd name="connsiteY1139" fmla="*/ 197370 h 1229654"/>
              <a:gd name="connsiteX1140" fmla="*/ 812503 w 3301189"/>
              <a:gd name="connsiteY1140" fmla="*/ 197370 h 1229654"/>
              <a:gd name="connsiteX1141" fmla="*/ 822234 w 3301189"/>
              <a:gd name="connsiteY1141" fmla="*/ 195135 h 1229654"/>
              <a:gd name="connsiteX1142" fmla="*/ 829718 w 3301189"/>
              <a:gd name="connsiteY1142" fmla="*/ 193646 h 1229654"/>
              <a:gd name="connsiteX1143" fmla="*/ 870136 w 3301189"/>
              <a:gd name="connsiteY1143" fmla="*/ 195880 h 1229654"/>
              <a:gd name="connsiteX1144" fmla="*/ 871633 w 3301189"/>
              <a:gd name="connsiteY1144" fmla="*/ 195880 h 1229654"/>
              <a:gd name="connsiteX1145" fmla="*/ 961450 w 3301189"/>
              <a:gd name="connsiteY1145" fmla="*/ 168323 h 1229654"/>
              <a:gd name="connsiteX1146" fmla="*/ 965941 w 3301189"/>
              <a:gd name="connsiteY1146" fmla="*/ 165344 h 1229654"/>
              <a:gd name="connsiteX1147" fmla="*/ 961450 w 3301189"/>
              <a:gd name="connsiteY1147" fmla="*/ 162365 h 1229654"/>
              <a:gd name="connsiteX1148" fmla="*/ 890345 w 3301189"/>
              <a:gd name="connsiteY1148" fmla="*/ 135552 h 1229654"/>
              <a:gd name="connsiteX1149" fmla="*/ 878369 w 3301189"/>
              <a:gd name="connsiteY1149" fmla="*/ 133318 h 1229654"/>
              <a:gd name="connsiteX1150" fmla="*/ 846185 w 3301189"/>
              <a:gd name="connsiteY1150" fmla="*/ 128104 h 1229654"/>
              <a:gd name="connsiteX1151" fmla="*/ 649336 w 3301189"/>
              <a:gd name="connsiteY1151" fmla="*/ 0 h 1229654"/>
              <a:gd name="connsiteX1152" fmla="*/ 613409 w 3301189"/>
              <a:gd name="connsiteY1152" fmla="*/ 7448 h 1229654"/>
              <a:gd name="connsiteX1153" fmla="*/ 605175 w 3301189"/>
              <a:gd name="connsiteY1153" fmla="*/ 9682 h 1229654"/>
              <a:gd name="connsiteX1154" fmla="*/ 599187 w 3301189"/>
              <a:gd name="connsiteY1154" fmla="*/ 17130 h 1229654"/>
              <a:gd name="connsiteX1155" fmla="*/ 598439 w 3301189"/>
              <a:gd name="connsiteY1155" fmla="*/ 19365 h 1229654"/>
              <a:gd name="connsiteX1156" fmla="*/ 548291 w 3301189"/>
              <a:gd name="connsiteY1156" fmla="*/ 39474 h 1229654"/>
              <a:gd name="connsiteX1157" fmla="*/ 522094 w 3301189"/>
              <a:gd name="connsiteY1157" fmla="*/ 14151 h 1229654"/>
              <a:gd name="connsiteX1158" fmla="*/ 520597 w 3301189"/>
              <a:gd name="connsiteY1158" fmla="*/ 8938 h 1229654"/>
              <a:gd name="connsiteX1159" fmla="*/ 516107 w 3301189"/>
              <a:gd name="connsiteY1159" fmla="*/ 12662 h 1229654"/>
              <a:gd name="connsiteX1160" fmla="*/ 515358 w 3301189"/>
              <a:gd name="connsiteY1160" fmla="*/ 26068 h 1229654"/>
              <a:gd name="connsiteX1161" fmla="*/ 516855 w 3301189"/>
              <a:gd name="connsiteY1161" fmla="*/ 38729 h 1229654"/>
              <a:gd name="connsiteX1162" fmla="*/ 513113 w 3301189"/>
              <a:gd name="connsiteY1162" fmla="*/ 54370 h 1229654"/>
              <a:gd name="connsiteX1163" fmla="*/ 513861 w 3301189"/>
              <a:gd name="connsiteY1163" fmla="*/ 68521 h 1229654"/>
              <a:gd name="connsiteX1164" fmla="*/ 516855 w 3301189"/>
              <a:gd name="connsiteY1164" fmla="*/ 70011 h 1229654"/>
              <a:gd name="connsiteX1165" fmla="*/ 519100 w 3301189"/>
              <a:gd name="connsiteY1165" fmla="*/ 67776 h 1229654"/>
              <a:gd name="connsiteX1166" fmla="*/ 549788 w 3301189"/>
              <a:gd name="connsiteY1166" fmla="*/ 46922 h 1229654"/>
              <a:gd name="connsiteX1167" fmla="*/ 603678 w 3301189"/>
              <a:gd name="connsiteY1167" fmla="*/ 60328 h 1229654"/>
              <a:gd name="connsiteX1168" fmla="*/ 603678 w 3301189"/>
              <a:gd name="connsiteY1168" fmla="*/ 64797 h 1229654"/>
              <a:gd name="connsiteX1169" fmla="*/ 605175 w 3301189"/>
              <a:gd name="connsiteY1169" fmla="*/ 67031 h 1229654"/>
              <a:gd name="connsiteX1170" fmla="*/ 606672 w 3301189"/>
              <a:gd name="connsiteY1170" fmla="*/ 67031 h 1229654"/>
              <a:gd name="connsiteX1171" fmla="*/ 616402 w 3301189"/>
              <a:gd name="connsiteY1171" fmla="*/ 68521 h 1229654"/>
              <a:gd name="connsiteX1172" fmla="*/ 614906 w 3301189"/>
              <a:gd name="connsiteY1172" fmla="*/ 69266 h 1229654"/>
              <a:gd name="connsiteX1173" fmla="*/ 624636 w 3301189"/>
              <a:gd name="connsiteY1173" fmla="*/ 67031 h 1229654"/>
              <a:gd name="connsiteX1174" fmla="*/ 632121 w 3301189"/>
              <a:gd name="connsiteY1174" fmla="*/ 65542 h 1229654"/>
              <a:gd name="connsiteX1175" fmla="*/ 672538 w 3301189"/>
              <a:gd name="connsiteY1175" fmla="*/ 67776 h 1229654"/>
              <a:gd name="connsiteX1176" fmla="*/ 674035 w 3301189"/>
              <a:gd name="connsiteY1176" fmla="*/ 67776 h 1229654"/>
              <a:gd name="connsiteX1177" fmla="*/ 763852 w 3301189"/>
              <a:gd name="connsiteY1177" fmla="*/ 40219 h 1229654"/>
              <a:gd name="connsiteX1178" fmla="*/ 768343 w 3301189"/>
              <a:gd name="connsiteY1178" fmla="*/ 37240 h 1229654"/>
              <a:gd name="connsiteX1179" fmla="*/ 764601 w 3301189"/>
              <a:gd name="connsiteY1179" fmla="*/ 34261 h 1229654"/>
              <a:gd name="connsiteX1180" fmla="*/ 693496 w 3301189"/>
              <a:gd name="connsiteY1180" fmla="*/ 7448 h 1229654"/>
              <a:gd name="connsiteX1181" fmla="*/ 681520 w 3301189"/>
              <a:gd name="connsiteY1181" fmla="*/ 5214 h 1229654"/>
              <a:gd name="connsiteX1182" fmla="*/ 649336 w 3301189"/>
              <a:gd name="connsiteY1182" fmla="*/ 0 h 122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</a:cxnLst>
            <a:rect l="l" t="t" r="r" b="b"/>
            <a:pathLst>
              <a:path w="3301189" h="1229654">
                <a:moveTo>
                  <a:pt x="2075933" y="1158899"/>
                </a:moveTo>
                <a:cubicBezTo>
                  <a:pt x="2062460" y="1160389"/>
                  <a:pt x="2051982" y="1163368"/>
                  <a:pt x="2040006" y="1166347"/>
                </a:cubicBezTo>
                <a:lnTo>
                  <a:pt x="2031024" y="1168581"/>
                </a:lnTo>
                <a:cubicBezTo>
                  <a:pt x="2026533" y="1169326"/>
                  <a:pt x="2025785" y="1173795"/>
                  <a:pt x="2025037" y="1176029"/>
                </a:cubicBezTo>
                <a:cubicBezTo>
                  <a:pt x="2025037" y="1176774"/>
                  <a:pt x="2024288" y="1178264"/>
                  <a:pt x="2024288" y="1178264"/>
                </a:cubicBezTo>
                <a:cubicBezTo>
                  <a:pt x="2006324" y="1184222"/>
                  <a:pt x="1989110" y="1190925"/>
                  <a:pt x="1974140" y="1198373"/>
                </a:cubicBezTo>
                <a:cubicBezTo>
                  <a:pt x="1952434" y="1187946"/>
                  <a:pt x="1947943" y="1173795"/>
                  <a:pt x="1947943" y="1173050"/>
                </a:cubicBezTo>
                <a:lnTo>
                  <a:pt x="1946446" y="1167837"/>
                </a:lnTo>
                <a:lnTo>
                  <a:pt x="1941956" y="1171561"/>
                </a:lnTo>
                <a:cubicBezTo>
                  <a:pt x="1938962" y="1173795"/>
                  <a:pt x="1939710" y="1178264"/>
                  <a:pt x="1941207" y="1184967"/>
                </a:cubicBezTo>
                <a:cubicBezTo>
                  <a:pt x="1941956" y="1188691"/>
                  <a:pt x="1942704" y="1193904"/>
                  <a:pt x="1942704" y="1197628"/>
                </a:cubicBezTo>
                <a:cubicBezTo>
                  <a:pt x="1941956" y="1203587"/>
                  <a:pt x="1940459" y="1208800"/>
                  <a:pt x="1938962" y="1213269"/>
                </a:cubicBezTo>
                <a:cubicBezTo>
                  <a:pt x="1937465" y="1219227"/>
                  <a:pt x="1935219" y="1224441"/>
                  <a:pt x="1939710" y="1227420"/>
                </a:cubicBezTo>
                <a:lnTo>
                  <a:pt x="1941207" y="1229654"/>
                </a:lnTo>
                <a:lnTo>
                  <a:pt x="1943452" y="1227420"/>
                </a:lnTo>
                <a:cubicBezTo>
                  <a:pt x="1943452" y="1227420"/>
                  <a:pt x="1953183" y="1216993"/>
                  <a:pt x="1974140" y="1206566"/>
                </a:cubicBezTo>
                <a:cubicBezTo>
                  <a:pt x="1989110" y="1212524"/>
                  <a:pt x="2010067" y="1216248"/>
                  <a:pt x="2028030" y="1219972"/>
                </a:cubicBezTo>
                <a:cubicBezTo>
                  <a:pt x="2027282" y="1221462"/>
                  <a:pt x="2027282" y="1222951"/>
                  <a:pt x="2028030" y="1224441"/>
                </a:cubicBezTo>
                <a:lnTo>
                  <a:pt x="2029527" y="1226675"/>
                </a:lnTo>
                <a:lnTo>
                  <a:pt x="2031024" y="1226675"/>
                </a:lnTo>
                <a:cubicBezTo>
                  <a:pt x="2034018" y="1227420"/>
                  <a:pt x="2037761" y="1227420"/>
                  <a:pt x="2040754" y="1228165"/>
                </a:cubicBezTo>
                <a:lnTo>
                  <a:pt x="2041503" y="1228165"/>
                </a:lnTo>
                <a:cubicBezTo>
                  <a:pt x="2043749" y="1228165"/>
                  <a:pt x="2047491" y="1226675"/>
                  <a:pt x="2051233" y="1225930"/>
                </a:cubicBezTo>
                <a:cubicBezTo>
                  <a:pt x="2054227" y="1225186"/>
                  <a:pt x="2057221" y="1224441"/>
                  <a:pt x="2058718" y="1224441"/>
                </a:cubicBezTo>
                <a:cubicBezTo>
                  <a:pt x="2071442" y="1225930"/>
                  <a:pt x="2084166" y="1226675"/>
                  <a:pt x="2099136" y="1226675"/>
                </a:cubicBezTo>
                <a:lnTo>
                  <a:pt x="2100633" y="1226675"/>
                </a:lnTo>
                <a:cubicBezTo>
                  <a:pt x="2146290" y="1226675"/>
                  <a:pt x="2188953" y="1200608"/>
                  <a:pt x="2190450" y="1199118"/>
                </a:cubicBezTo>
                <a:lnTo>
                  <a:pt x="2194941" y="1196139"/>
                </a:lnTo>
                <a:lnTo>
                  <a:pt x="2191198" y="1193160"/>
                </a:lnTo>
                <a:cubicBezTo>
                  <a:pt x="2189702" y="1192415"/>
                  <a:pt x="2162756" y="1172305"/>
                  <a:pt x="2120093" y="1166347"/>
                </a:cubicBezTo>
                <a:cubicBezTo>
                  <a:pt x="2118596" y="1166347"/>
                  <a:pt x="2113357" y="1165602"/>
                  <a:pt x="2108117" y="1164113"/>
                </a:cubicBezTo>
                <a:cubicBezTo>
                  <a:pt x="2093896" y="1161133"/>
                  <a:pt x="2081921" y="1158899"/>
                  <a:pt x="2075933" y="1158899"/>
                </a:cubicBezTo>
                <a:close/>
                <a:moveTo>
                  <a:pt x="1703941" y="1088889"/>
                </a:moveTo>
                <a:cubicBezTo>
                  <a:pt x="1690468" y="1090379"/>
                  <a:pt x="1679989" y="1093358"/>
                  <a:pt x="1668014" y="1096337"/>
                </a:cubicBezTo>
                <a:lnTo>
                  <a:pt x="1659780" y="1098571"/>
                </a:lnTo>
                <a:cubicBezTo>
                  <a:pt x="1655288" y="1099316"/>
                  <a:pt x="1654541" y="1103785"/>
                  <a:pt x="1653793" y="1106019"/>
                </a:cubicBezTo>
                <a:cubicBezTo>
                  <a:pt x="1653793" y="1106764"/>
                  <a:pt x="1653044" y="1108254"/>
                  <a:pt x="1653044" y="1108254"/>
                </a:cubicBezTo>
                <a:cubicBezTo>
                  <a:pt x="1635081" y="1114212"/>
                  <a:pt x="1617866" y="1120915"/>
                  <a:pt x="1602896" y="1128363"/>
                </a:cubicBezTo>
                <a:cubicBezTo>
                  <a:pt x="1581190" y="1117936"/>
                  <a:pt x="1576699" y="1103785"/>
                  <a:pt x="1576699" y="1103040"/>
                </a:cubicBezTo>
                <a:lnTo>
                  <a:pt x="1575202" y="1097827"/>
                </a:lnTo>
                <a:lnTo>
                  <a:pt x="1570712" y="1101550"/>
                </a:lnTo>
                <a:cubicBezTo>
                  <a:pt x="1568466" y="1103785"/>
                  <a:pt x="1568466" y="1108254"/>
                  <a:pt x="1569963" y="1114957"/>
                </a:cubicBezTo>
                <a:cubicBezTo>
                  <a:pt x="1570712" y="1118681"/>
                  <a:pt x="1571460" y="1123894"/>
                  <a:pt x="1571460" y="1127618"/>
                </a:cubicBezTo>
                <a:cubicBezTo>
                  <a:pt x="1570712" y="1133577"/>
                  <a:pt x="1569215" y="1138790"/>
                  <a:pt x="1567718" y="1143259"/>
                </a:cubicBezTo>
                <a:cubicBezTo>
                  <a:pt x="1566221" y="1149217"/>
                  <a:pt x="1563975" y="1154431"/>
                  <a:pt x="1568466" y="1157410"/>
                </a:cubicBezTo>
                <a:lnTo>
                  <a:pt x="1569215" y="1159644"/>
                </a:lnTo>
                <a:lnTo>
                  <a:pt x="1571460" y="1157410"/>
                </a:lnTo>
                <a:cubicBezTo>
                  <a:pt x="1571460" y="1157410"/>
                  <a:pt x="1581190" y="1146983"/>
                  <a:pt x="1602148" y="1136556"/>
                </a:cubicBezTo>
                <a:cubicBezTo>
                  <a:pt x="1617117" y="1142514"/>
                  <a:pt x="1637326" y="1146238"/>
                  <a:pt x="1656038" y="1149962"/>
                </a:cubicBezTo>
                <a:cubicBezTo>
                  <a:pt x="1655288" y="1151452"/>
                  <a:pt x="1655288" y="1152941"/>
                  <a:pt x="1656038" y="1154431"/>
                </a:cubicBezTo>
                <a:lnTo>
                  <a:pt x="1657535" y="1156665"/>
                </a:lnTo>
                <a:lnTo>
                  <a:pt x="1659032" y="1156665"/>
                </a:lnTo>
                <a:cubicBezTo>
                  <a:pt x="1662026" y="1157410"/>
                  <a:pt x="1665768" y="1157410"/>
                  <a:pt x="1668762" y="1158155"/>
                </a:cubicBezTo>
                <a:lnTo>
                  <a:pt x="1669511" y="1158155"/>
                </a:lnTo>
                <a:cubicBezTo>
                  <a:pt x="1671756" y="1158155"/>
                  <a:pt x="1675498" y="1156665"/>
                  <a:pt x="1679241" y="1155920"/>
                </a:cubicBezTo>
                <a:cubicBezTo>
                  <a:pt x="1682235" y="1155176"/>
                  <a:pt x="1685229" y="1154431"/>
                  <a:pt x="1686726" y="1154431"/>
                </a:cubicBezTo>
                <a:cubicBezTo>
                  <a:pt x="1698701" y="1155920"/>
                  <a:pt x="1711425" y="1156665"/>
                  <a:pt x="1727143" y="1156665"/>
                </a:cubicBezTo>
                <a:lnTo>
                  <a:pt x="1728640" y="1156665"/>
                </a:lnTo>
                <a:cubicBezTo>
                  <a:pt x="1774297" y="1156665"/>
                  <a:pt x="1816960" y="1130598"/>
                  <a:pt x="1818458" y="1129108"/>
                </a:cubicBezTo>
                <a:lnTo>
                  <a:pt x="1822948" y="1126129"/>
                </a:lnTo>
                <a:lnTo>
                  <a:pt x="1819206" y="1123150"/>
                </a:lnTo>
                <a:cubicBezTo>
                  <a:pt x="1817709" y="1122405"/>
                  <a:pt x="1790764" y="1102295"/>
                  <a:pt x="1748101" y="1096337"/>
                </a:cubicBezTo>
                <a:cubicBezTo>
                  <a:pt x="1745855" y="1096337"/>
                  <a:pt x="1741364" y="1095592"/>
                  <a:pt x="1736125" y="1094103"/>
                </a:cubicBezTo>
                <a:cubicBezTo>
                  <a:pt x="1721904" y="1091123"/>
                  <a:pt x="1709928" y="1088889"/>
                  <a:pt x="1703941" y="1088889"/>
                </a:cubicBezTo>
                <a:close/>
                <a:moveTo>
                  <a:pt x="1593166" y="1012175"/>
                </a:moveTo>
                <a:cubicBezTo>
                  <a:pt x="1578945" y="1013665"/>
                  <a:pt x="1568466" y="1016644"/>
                  <a:pt x="1556491" y="1019623"/>
                </a:cubicBezTo>
                <a:lnTo>
                  <a:pt x="1548257" y="1021857"/>
                </a:lnTo>
                <a:cubicBezTo>
                  <a:pt x="1543766" y="1022602"/>
                  <a:pt x="1543018" y="1027071"/>
                  <a:pt x="1542269" y="1029305"/>
                </a:cubicBezTo>
                <a:cubicBezTo>
                  <a:pt x="1542269" y="1030050"/>
                  <a:pt x="1541521" y="1031540"/>
                  <a:pt x="1541521" y="1031540"/>
                </a:cubicBezTo>
                <a:cubicBezTo>
                  <a:pt x="1523558" y="1037498"/>
                  <a:pt x="1506343" y="1044201"/>
                  <a:pt x="1491373" y="1051649"/>
                </a:cubicBezTo>
                <a:cubicBezTo>
                  <a:pt x="1469667" y="1041222"/>
                  <a:pt x="1465176" y="1027071"/>
                  <a:pt x="1465176" y="1026326"/>
                </a:cubicBezTo>
                <a:lnTo>
                  <a:pt x="1463679" y="1021113"/>
                </a:lnTo>
                <a:lnTo>
                  <a:pt x="1459189" y="1024836"/>
                </a:lnTo>
                <a:cubicBezTo>
                  <a:pt x="1456195" y="1027071"/>
                  <a:pt x="1456943" y="1031540"/>
                  <a:pt x="1458440" y="1038243"/>
                </a:cubicBezTo>
                <a:cubicBezTo>
                  <a:pt x="1459189" y="1041967"/>
                  <a:pt x="1459937" y="1047180"/>
                  <a:pt x="1459937" y="1050904"/>
                </a:cubicBezTo>
                <a:cubicBezTo>
                  <a:pt x="1459189" y="1056863"/>
                  <a:pt x="1457692" y="1062076"/>
                  <a:pt x="1456195" y="1066545"/>
                </a:cubicBezTo>
                <a:cubicBezTo>
                  <a:pt x="1454698" y="1072503"/>
                  <a:pt x="1452452" y="1077717"/>
                  <a:pt x="1456943" y="1080696"/>
                </a:cubicBezTo>
                <a:lnTo>
                  <a:pt x="1458440" y="1082930"/>
                </a:lnTo>
                <a:lnTo>
                  <a:pt x="1460686" y="1080696"/>
                </a:lnTo>
                <a:cubicBezTo>
                  <a:pt x="1460686" y="1080696"/>
                  <a:pt x="1470416" y="1070269"/>
                  <a:pt x="1491373" y="1059842"/>
                </a:cubicBezTo>
                <a:cubicBezTo>
                  <a:pt x="1506343" y="1065800"/>
                  <a:pt x="1526552" y="1069524"/>
                  <a:pt x="1545263" y="1073248"/>
                </a:cubicBezTo>
                <a:cubicBezTo>
                  <a:pt x="1544515" y="1074738"/>
                  <a:pt x="1544515" y="1076227"/>
                  <a:pt x="1545263" y="1077717"/>
                </a:cubicBezTo>
                <a:lnTo>
                  <a:pt x="1546760" y="1079951"/>
                </a:lnTo>
                <a:lnTo>
                  <a:pt x="1548257" y="1079951"/>
                </a:lnTo>
                <a:cubicBezTo>
                  <a:pt x="1551251" y="1080696"/>
                  <a:pt x="1554994" y="1080696"/>
                  <a:pt x="1557988" y="1081441"/>
                </a:cubicBezTo>
                <a:lnTo>
                  <a:pt x="1558736" y="1081441"/>
                </a:lnTo>
                <a:cubicBezTo>
                  <a:pt x="1560981" y="1081441"/>
                  <a:pt x="1564724" y="1079951"/>
                  <a:pt x="1568466" y="1079206"/>
                </a:cubicBezTo>
                <a:cubicBezTo>
                  <a:pt x="1571460" y="1078462"/>
                  <a:pt x="1574454" y="1077717"/>
                  <a:pt x="1575951" y="1077717"/>
                </a:cubicBezTo>
                <a:cubicBezTo>
                  <a:pt x="1587927" y="1079206"/>
                  <a:pt x="1600651" y="1079951"/>
                  <a:pt x="1616369" y="1079951"/>
                </a:cubicBezTo>
                <a:lnTo>
                  <a:pt x="1617866" y="1079951"/>
                </a:lnTo>
                <a:cubicBezTo>
                  <a:pt x="1663523" y="1079951"/>
                  <a:pt x="1706186" y="1053884"/>
                  <a:pt x="1707683" y="1052394"/>
                </a:cubicBezTo>
                <a:lnTo>
                  <a:pt x="1712174" y="1049415"/>
                </a:lnTo>
                <a:lnTo>
                  <a:pt x="1708431" y="1046436"/>
                </a:lnTo>
                <a:cubicBezTo>
                  <a:pt x="1706934" y="1045691"/>
                  <a:pt x="1679989" y="1025581"/>
                  <a:pt x="1637326" y="1019623"/>
                </a:cubicBezTo>
                <a:cubicBezTo>
                  <a:pt x="1635081" y="1019623"/>
                  <a:pt x="1630590" y="1018878"/>
                  <a:pt x="1625351" y="1017389"/>
                </a:cubicBezTo>
                <a:cubicBezTo>
                  <a:pt x="1611129" y="1014409"/>
                  <a:pt x="1598405" y="1012175"/>
                  <a:pt x="1593166" y="1012175"/>
                </a:cubicBezTo>
                <a:close/>
                <a:moveTo>
                  <a:pt x="2162008" y="1004727"/>
                </a:moveTo>
                <a:cubicBezTo>
                  <a:pt x="2148536" y="1006217"/>
                  <a:pt x="2138056" y="1009196"/>
                  <a:pt x="2126081" y="1012175"/>
                </a:cubicBezTo>
                <a:lnTo>
                  <a:pt x="2117847" y="1014409"/>
                </a:lnTo>
                <a:cubicBezTo>
                  <a:pt x="2113358" y="1015154"/>
                  <a:pt x="2112608" y="1019623"/>
                  <a:pt x="2111859" y="1021857"/>
                </a:cubicBezTo>
                <a:cubicBezTo>
                  <a:pt x="2111859" y="1022602"/>
                  <a:pt x="2111111" y="1024092"/>
                  <a:pt x="2111111" y="1024092"/>
                </a:cubicBezTo>
                <a:cubicBezTo>
                  <a:pt x="2093149" y="1030050"/>
                  <a:pt x="2075933" y="1036753"/>
                  <a:pt x="2060963" y="1044201"/>
                </a:cubicBezTo>
                <a:cubicBezTo>
                  <a:pt x="2039257" y="1033774"/>
                  <a:pt x="2034766" y="1019623"/>
                  <a:pt x="2034766" y="1018878"/>
                </a:cubicBezTo>
                <a:lnTo>
                  <a:pt x="2033270" y="1013665"/>
                </a:lnTo>
                <a:lnTo>
                  <a:pt x="2028780" y="1017388"/>
                </a:lnTo>
                <a:cubicBezTo>
                  <a:pt x="2026533" y="1019623"/>
                  <a:pt x="2026533" y="1024092"/>
                  <a:pt x="2028030" y="1030795"/>
                </a:cubicBezTo>
                <a:cubicBezTo>
                  <a:pt x="2028780" y="1034519"/>
                  <a:pt x="2029527" y="1039732"/>
                  <a:pt x="2029527" y="1043456"/>
                </a:cubicBezTo>
                <a:cubicBezTo>
                  <a:pt x="2028780" y="1049415"/>
                  <a:pt x="2027282" y="1054628"/>
                  <a:pt x="2025785" y="1059097"/>
                </a:cubicBezTo>
                <a:cubicBezTo>
                  <a:pt x="2024288" y="1065055"/>
                  <a:pt x="2022043" y="1070269"/>
                  <a:pt x="2026533" y="1073248"/>
                </a:cubicBezTo>
                <a:lnTo>
                  <a:pt x="2027282" y="1075482"/>
                </a:lnTo>
                <a:lnTo>
                  <a:pt x="2029527" y="1073248"/>
                </a:lnTo>
                <a:cubicBezTo>
                  <a:pt x="2029527" y="1073248"/>
                  <a:pt x="2039257" y="1062821"/>
                  <a:pt x="2060216" y="1052394"/>
                </a:cubicBezTo>
                <a:cubicBezTo>
                  <a:pt x="2075185" y="1058352"/>
                  <a:pt x="2095394" y="1062076"/>
                  <a:pt x="2114105" y="1065800"/>
                </a:cubicBezTo>
                <a:cubicBezTo>
                  <a:pt x="2113358" y="1067290"/>
                  <a:pt x="2113358" y="1068779"/>
                  <a:pt x="2114105" y="1070269"/>
                </a:cubicBezTo>
                <a:lnTo>
                  <a:pt x="2115603" y="1072503"/>
                </a:lnTo>
                <a:lnTo>
                  <a:pt x="2117100" y="1072503"/>
                </a:lnTo>
                <a:cubicBezTo>
                  <a:pt x="2120094" y="1073248"/>
                  <a:pt x="2123836" y="1073248"/>
                  <a:pt x="2126830" y="1073993"/>
                </a:cubicBezTo>
                <a:lnTo>
                  <a:pt x="2127579" y="1073993"/>
                </a:lnTo>
                <a:cubicBezTo>
                  <a:pt x="2129823" y="1073993"/>
                  <a:pt x="2133566" y="1072503"/>
                  <a:pt x="2137308" y="1071758"/>
                </a:cubicBezTo>
                <a:cubicBezTo>
                  <a:pt x="2140303" y="1071014"/>
                  <a:pt x="2143296" y="1070269"/>
                  <a:pt x="2144793" y="1070269"/>
                </a:cubicBezTo>
                <a:cubicBezTo>
                  <a:pt x="2156769" y="1071758"/>
                  <a:pt x="2169493" y="1072503"/>
                  <a:pt x="2185210" y="1072503"/>
                </a:cubicBezTo>
                <a:lnTo>
                  <a:pt x="2186707" y="1072503"/>
                </a:lnTo>
                <a:cubicBezTo>
                  <a:pt x="2232365" y="1072503"/>
                  <a:pt x="2275029" y="1046436"/>
                  <a:pt x="2276524" y="1044946"/>
                </a:cubicBezTo>
                <a:lnTo>
                  <a:pt x="2281015" y="1041967"/>
                </a:lnTo>
                <a:lnTo>
                  <a:pt x="2277273" y="1038988"/>
                </a:lnTo>
                <a:cubicBezTo>
                  <a:pt x="2275776" y="1038243"/>
                  <a:pt x="2248832" y="1018133"/>
                  <a:pt x="2206168" y="1012175"/>
                </a:cubicBezTo>
                <a:cubicBezTo>
                  <a:pt x="2203923" y="1012175"/>
                  <a:pt x="2199432" y="1011430"/>
                  <a:pt x="2194193" y="1009941"/>
                </a:cubicBezTo>
                <a:cubicBezTo>
                  <a:pt x="2179971" y="1006961"/>
                  <a:pt x="2167996" y="1004727"/>
                  <a:pt x="2162008" y="1004727"/>
                </a:cubicBezTo>
                <a:close/>
                <a:moveTo>
                  <a:pt x="1305751" y="987597"/>
                </a:moveTo>
                <a:cubicBezTo>
                  <a:pt x="1292278" y="989087"/>
                  <a:pt x="1281799" y="992066"/>
                  <a:pt x="1269824" y="995045"/>
                </a:cubicBezTo>
                <a:lnTo>
                  <a:pt x="1261590" y="997279"/>
                </a:lnTo>
                <a:cubicBezTo>
                  <a:pt x="1257100" y="998024"/>
                  <a:pt x="1256351" y="1002493"/>
                  <a:pt x="1255602" y="1004727"/>
                </a:cubicBezTo>
                <a:cubicBezTo>
                  <a:pt x="1255602" y="1005472"/>
                  <a:pt x="1254854" y="1006962"/>
                  <a:pt x="1254854" y="1006962"/>
                </a:cubicBezTo>
                <a:cubicBezTo>
                  <a:pt x="1236891" y="1012920"/>
                  <a:pt x="1219676" y="1019623"/>
                  <a:pt x="1204706" y="1027071"/>
                </a:cubicBezTo>
                <a:cubicBezTo>
                  <a:pt x="1183000" y="1016644"/>
                  <a:pt x="1178509" y="1002493"/>
                  <a:pt x="1178509" y="1001748"/>
                </a:cubicBezTo>
                <a:lnTo>
                  <a:pt x="1177012" y="996535"/>
                </a:lnTo>
                <a:lnTo>
                  <a:pt x="1172522" y="1000259"/>
                </a:lnTo>
                <a:cubicBezTo>
                  <a:pt x="1170276" y="1002493"/>
                  <a:pt x="1170276" y="1006962"/>
                  <a:pt x="1171773" y="1013665"/>
                </a:cubicBezTo>
                <a:cubicBezTo>
                  <a:pt x="1172522" y="1017389"/>
                  <a:pt x="1173270" y="1022602"/>
                  <a:pt x="1173270" y="1026326"/>
                </a:cubicBezTo>
                <a:cubicBezTo>
                  <a:pt x="1172522" y="1032285"/>
                  <a:pt x="1171025" y="1037498"/>
                  <a:pt x="1169528" y="1041967"/>
                </a:cubicBezTo>
                <a:cubicBezTo>
                  <a:pt x="1168031" y="1047925"/>
                  <a:pt x="1165785" y="1053139"/>
                  <a:pt x="1170276" y="1056118"/>
                </a:cubicBezTo>
                <a:lnTo>
                  <a:pt x="1171025" y="1058352"/>
                </a:lnTo>
                <a:lnTo>
                  <a:pt x="1173270" y="1056118"/>
                </a:lnTo>
                <a:cubicBezTo>
                  <a:pt x="1173270" y="1056118"/>
                  <a:pt x="1183000" y="1045691"/>
                  <a:pt x="1203958" y="1035264"/>
                </a:cubicBezTo>
                <a:cubicBezTo>
                  <a:pt x="1218927" y="1041222"/>
                  <a:pt x="1239136" y="1044946"/>
                  <a:pt x="1257848" y="1048670"/>
                </a:cubicBezTo>
                <a:cubicBezTo>
                  <a:pt x="1257100" y="1050160"/>
                  <a:pt x="1257100" y="1051649"/>
                  <a:pt x="1257848" y="1053139"/>
                </a:cubicBezTo>
                <a:lnTo>
                  <a:pt x="1259345" y="1055373"/>
                </a:lnTo>
                <a:lnTo>
                  <a:pt x="1260842" y="1055373"/>
                </a:lnTo>
                <a:cubicBezTo>
                  <a:pt x="1263836" y="1056118"/>
                  <a:pt x="1267578" y="1056118"/>
                  <a:pt x="1270572" y="1056863"/>
                </a:cubicBezTo>
                <a:lnTo>
                  <a:pt x="1271321" y="1056863"/>
                </a:lnTo>
                <a:cubicBezTo>
                  <a:pt x="1273566" y="1056863"/>
                  <a:pt x="1277308" y="1055373"/>
                  <a:pt x="1281051" y="1054628"/>
                </a:cubicBezTo>
                <a:cubicBezTo>
                  <a:pt x="1284045" y="1053884"/>
                  <a:pt x="1287039" y="1053139"/>
                  <a:pt x="1288536" y="1053139"/>
                </a:cubicBezTo>
                <a:cubicBezTo>
                  <a:pt x="1300511" y="1054628"/>
                  <a:pt x="1313235" y="1055373"/>
                  <a:pt x="1328953" y="1055373"/>
                </a:cubicBezTo>
                <a:lnTo>
                  <a:pt x="1330450" y="1055373"/>
                </a:lnTo>
                <a:cubicBezTo>
                  <a:pt x="1376107" y="1055373"/>
                  <a:pt x="1418771" y="1029306"/>
                  <a:pt x="1420267" y="1027816"/>
                </a:cubicBezTo>
                <a:lnTo>
                  <a:pt x="1424758" y="1024837"/>
                </a:lnTo>
                <a:lnTo>
                  <a:pt x="1421016" y="1021858"/>
                </a:lnTo>
                <a:cubicBezTo>
                  <a:pt x="1419519" y="1021113"/>
                  <a:pt x="1392574" y="1001003"/>
                  <a:pt x="1349911" y="995045"/>
                </a:cubicBezTo>
                <a:cubicBezTo>
                  <a:pt x="1348414" y="995045"/>
                  <a:pt x="1343174" y="994300"/>
                  <a:pt x="1337935" y="992811"/>
                </a:cubicBezTo>
                <a:cubicBezTo>
                  <a:pt x="1323714" y="989831"/>
                  <a:pt x="1310990" y="987597"/>
                  <a:pt x="1305751" y="987597"/>
                </a:cubicBezTo>
                <a:close/>
                <a:moveTo>
                  <a:pt x="2436700" y="987597"/>
                </a:moveTo>
                <a:cubicBezTo>
                  <a:pt x="2423227" y="989087"/>
                  <a:pt x="2412748" y="992066"/>
                  <a:pt x="2400773" y="995045"/>
                </a:cubicBezTo>
                <a:cubicBezTo>
                  <a:pt x="2398527" y="995790"/>
                  <a:pt x="2395533" y="996535"/>
                  <a:pt x="2392539" y="997279"/>
                </a:cubicBezTo>
                <a:cubicBezTo>
                  <a:pt x="2388049" y="998024"/>
                  <a:pt x="2387300" y="1002493"/>
                  <a:pt x="2386551" y="1004727"/>
                </a:cubicBezTo>
                <a:cubicBezTo>
                  <a:pt x="2386551" y="1005472"/>
                  <a:pt x="2385803" y="1006962"/>
                  <a:pt x="2385803" y="1006962"/>
                </a:cubicBezTo>
                <a:cubicBezTo>
                  <a:pt x="2367840" y="1012920"/>
                  <a:pt x="2350625" y="1019623"/>
                  <a:pt x="2335655" y="1027071"/>
                </a:cubicBezTo>
                <a:cubicBezTo>
                  <a:pt x="2313949" y="1016644"/>
                  <a:pt x="2309458" y="1002493"/>
                  <a:pt x="2309458" y="1001748"/>
                </a:cubicBezTo>
                <a:lnTo>
                  <a:pt x="2307961" y="996535"/>
                </a:lnTo>
                <a:lnTo>
                  <a:pt x="2303471" y="1000259"/>
                </a:lnTo>
                <a:cubicBezTo>
                  <a:pt x="2301224" y="1002493"/>
                  <a:pt x="2301224" y="1006962"/>
                  <a:pt x="2302722" y="1013665"/>
                </a:cubicBezTo>
                <a:cubicBezTo>
                  <a:pt x="2303471" y="1017389"/>
                  <a:pt x="2304219" y="1022602"/>
                  <a:pt x="2304219" y="1026326"/>
                </a:cubicBezTo>
                <a:cubicBezTo>
                  <a:pt x="2303471" y="1032285"/>
                  <a:pt x="2301974" y="1037498"/>
                  <a:pt x="2300477" y="1041967"/>
                </a:cubicBezTo>
                <a:cubicBezTo>
                  <a:pt x="2298980" y="1047925"/>
                  <a:pt x="2296734" y="1053139"/>
                  <a:pt x="2301224" y="1056118"/>
                </a:cubicBezTo>
                <a:lnTo>
                  <a:pt x="2301974" y="1058352"/>
                </a:lnTo>
                <a:lnTo>
                  <a:pt x="2304219" y="1056118"/>
                </a:lnTo>
                <a:cubicBezTo>
                  <a:pt x="2304219" y="1056118"/>
                  <a:pt x="2313949" y="1045691"/>
                  <a:pt x="2334907" y="1035264"/>
                </a:cubicBezTo>
                <a:cubicBezTo>
                  <a:pt x="2349876" y="1041222"/>
                  <a:pt x="2370085" y="1044946"/>
                  <a:pt x="2388797" y="1048670"/>
                </a:cubicBezTo>
                <a:cubicBezTo>
                  <a:pt x="2388049" y="1050160"/>
                  <a:pt x="2388049" y="1051649"/>
                  <a:pt x="2388797" y="1053139"/>
                </a:cubicBezTo>
                <a:lnTo>
                  <a:pt x="2390294" y="1055373"/>
                </a:lnTo>
                <a:lnTo>
                  <a:pt x="2391791" y="1055373"/>
                </a:lnTo>
                <a:cubicBezTo>
                  <a:pt x="2394785" y="1056118"/>
                  <a:pt x="2398527" y="1056118"/>
                  <a:pt x="2401521" y="1056863"/>
                </a:cubicBezTo>
                <a:lnTo>
                  <a:pt x="2402270" y="1056863"/>
                </a:lnTo>
                <a:cubicBezTo>
                  <a:pt x="2404515" y="1056863"/>
                  <a:pt x="2408257" y="1055373"/>
                  <a:pt x="2412000" y="1054628"/>
                </a:cubicBezTo>
                <a:cubicBezTo>
                  <a:pt x="2414994" y="1053884"/>
                  <a:pt x="2417988" y="1053139"/>
                  <a:pt x="2419484" y="1053139"/>
                </a:cubicBezTo>
                <a:cubicBezTo>
                  <a:pt x="2431460" y="1054628"/>
                  <a:pt x="2444933" y="1055373"/>
                  <a:pt x="2459901" y="1055373"/>
                </a:cubicBezTo>
                <a:lnTo>
                  <a:pt x="2461399" y="1055373"/>
                </a:lnTo>
                <a:cubicBezTo>
                  <a:pt x="2507056" y="1055373"/>
                  <a:pt x="2549718" y="1029306"/>
                  <a:pt x="2551217" y="1027816"/>
                </a:cubicBezTo>
                <a:lnTo>
                  <a:pt x="2555707" y="1024837"/>
                </a:lnTo>
                <a:lnTo>
                  <a:pt x="2551965" y="1021858"/>
                </a:lnTo>
                <a:cubicBezTo>
                  <a:pt x="2550468" y="1021113"/>
                  <a:pt x="2523523" y="1001003"/>
                  <a:pt x="2480859" y="995045"/>
                </a:cubicBezTo>
                <a:cubicBezTo>
                  <a:pt x="2479363" y="995045"/>
                  <a:pt x="2474123" y="994300"/>
                  <a:pt x="2468884" y="992811"/>
                </a:cubicBezTo>
                <a:cubicBezTo>
                  <a:pt x="2454663" y="989831"/>
                  <a:pt x="2441939" y="987597"/>
                  <a:pt x="2436700" y="987597"/>
                </a:cubicBezTo>
                <a:close/>
                <a:moveTo>
                  <a:pt x="386620" y="979404"/>
                </a:moveTo>
                <a:cubicBezTo>
                  <a:pt x="373148" y="980894"/>
                  <a:pt x="362669" y="983873"/>
                  <a:pt x="350694" y="986852"/>
                </a:cubicBezTo>
                <a:lnTo>
                  <a:pt x="342460" y="989086"/>
                </a:lnTo>
                <a:cubicBezTo>
                  <a:pt x="337969" y="989831"/>
                  <a:pt x="337221" y="994300"/>
                  <a:pt x="336473" y="996534"/>
                </a:cubicBezTo>
                <a:cubicBezTo>
                  <a:pt x="336473" y="997279"/>
                  <a:pt x="335724" y="998769"/>
                  <a:pt x="335724" y="998769"/>
                </a:cubicBezTo>
                <a:cubicBezTo>
                  <a:pt x="317761" y="1004727"/>
                  <a:pt x="300546" y="1011430"/>
                  <a:pt x="285576" y="1018878"/>
                </a:cubicBezTo>
                <a:cubicBezTo>
                  <a:pt x="263870" y="1008451"/>
                  <a:pt x="259379" y="994300"/>
                  <a:pt x="259379" y="993555"/>
                </a:cubicBezTo>
                <a:lnTo>
                  <a:pt x="257882" y="988342"/>
                </a:lnTo>
                <a:lnTo>
                  <a:pt x="253392" y="992065"/>
                </a:lnTo>
                <a:cubicBezTo>
                  <a:pt x="251146" y="994300"/>
                  <a:pt x="251146" y="998769"/>
                  <a:pt x="252643" y="1005472"/>
                </a:cubicBezTo>
                <a:cubicBezTo>
                  <a:pt x="253392" y="1009196"/>
                  <a:pt x="254140" y="1014409"/>
                  <a:pt x="254140" y="1018133"/>
                </a:cubicBezTo>
                <a:cubicBezTo>
                  <a:pt x="253392" y="1024092"/>
                  <a:pt x="251895" y="1029305"/>
                  <a:pt x="250398" y="1033774"/>
                </a:cubicBezTo>
                <a:cubicBezTo>
                  <a:pt x="248901" y="1038988"/>
                  <a:pt x="246655" y="1044946"/>
                  <a:pt x="251146" y="1047925"/>
                </a:cubicBezTo>
                <a:lnTo>
                  <a:pt x="252643" y="1050159"/>
                </a:lnTo>
                <a:lnTo>
                  <a:pt x="254889" y="1047925"/>
                </a:lnTo>
                <a:cubicBezTo>
                  <a:pt x="254889" y="1047925"/>
                  <a:pt x="264619" y="1037498"/>
                  <a:pt x="285576" y="1027071"/>
                </a:cubicBezTo>
                <a:cubicBezTo>
                  <a:pt x="300546" y="1033029"/>
                  <a:pt x="320754" y="1036753"/>
                  <a:pt x="339466" y="1040477"/>
                </a:cubicBezTo>
                <a:cubicBezTo>
                  <a:pt x="338718" y="1041967"/>
                  <a:pt x="338718" y="1043456"/>
                  <a:pt x="339466" y="1044946"/>
                </a:cubicBezTo>
                <a:lnTo>
                  <a:pt x="340963" y="1047180"/>
                </a:lnTo>
                <a:lnTo>
                  <a:pt x="342460" y="1047180"/>
                </a:lnTo>
                <a:cubicBezTo>
                  <a:pt x="345454" y="1047925"/>
                  <a:pt x="349197" y="1047925"/>
                  <a:pt x="352191" y="1048670"/>
                </a:cubicBezTo>
                <a:lnTo>
                  <a:pt x="352939" y="1048670"/>
                </a:lnTo>
                <a:cubicBezTo>
                  <a:pt x="355184" y="1048670"/>
                  <a:pt x="358927" y="1047180"/>
                  <a:pt x="362669" y="1046435"/>
                </a:cubicBezTo>
                <a:cubicBezTo>
                  <a:pt x="365663" y="1045691"/>
                  <a:pt x="368657" y="1044946"/>
                  <a:pt x="370154" y="1044946"/>
                </a:cubicBezTo>
                <a:cubicBezTo>
                  <a:pt x="382130" y="1046435"/>
                  <a:pt x="395602" y="1047180"/>
                  <a:pt x="410572" y="1047180"/>
                </a:cubicBezTo>
                <a:lnTo>
                  <a:pt x="412069" y="1047180"/>
                </a:lnTo>
                <a:cubicBezTo>
                  <a:pt x="457726" y="1047180"/>
                  <a:pt x="500389" y="1021112"/>
                  <a:pt x="501886" y="1019623"/>
                </a:cubicBezTo>
                <a:lnTo>
                  <a:pt x="506377" y="1016644"/>
                </a:lnTo>
                <a:lnTo>
                  <a:pt x="501886" y="1013664"/>
                </a:lnTo>
                <a:cubicBezTo>
                  <a:pt x="500389" y="1012920"/>
                  <a:pt x="473444" y="992810"/>
                  <a:pt x="430781" y="986852"/>
                </a:cubicBezTo>
                <a:cubicBezTo>
                  <a:pt x="429284" y="986852"/>
                  <a:pt x="424793" y="986107"/>
                  <a:pt x="418805" y="984618"/>
                </a:cubicBezTo>
                <a:cubicBezTo>
                  <a:pt x="404584" y="981638"/>
                  <a:pt x="391860" y="979404"/>
                  <a:pt x="386620" y="979404"/>
                </a:cubicBezTo>
                <a:close/>
                <a:moveTo>
                  <a:pt x="733165" y="962274"/>
                </a:moveTo>
                <a:cubicBezTo>
                  <a:pt x="719693" y="963764"/>
                  <a:pt x="709214" y="966743"/>
                  <a:pt x="697239" y="969722"/>
                </a:cubicBezTo>
                <a:lnTo>
                  <a:pt x="689005" y="971956"/>
                </a:lnTo>
                <a:cubicBezTo>
                  <a:pt x="684514" y="972701"/>
                  <a:pt x="683766" y="977170"/>
                  <a:pt x="683018" y="979404"/>
                </a:cubicBezTo>
                <a:cubicBezTo>
                  <a:pt x="683018" y="980149"/>
                  <a:pt x="682269" y="981639"/>
                  <a:pt x="682269" y="981639"/>
                </a:cubicBezTo>
                <a:cubicBezTo>
                  <a:pt x="664306" y="987597"/>
                  <a:pt x="647091" y="994300"/>
                  <a:pt x="632121" y="1001748"/>
                </a:cubicBezTo>
                <a:cubicBezTo>
                  <a:pt x="610415" y="991321"/>
                  <a:pt x="605924" y="977170"/>
                  <a:pt x="605924" y="976425"/>
                </a:cubicBezTo>
                <a:lnTo>
                  <a:pt x="604427" y="971212"/>
                </a:lnTo>
                <a:lnTo>
                  <a:pt x="599937" y="974935"/>
                </a:lnTo>
                <a:cubicBezTo>
                  <a:pt x="597691" y="977170"/>
                  <a:pt x="597691" y="981639"/>
                  <a:pt x="599188" y="988342"/>
                </a:cubicBezTo>
                <a:cubicBezTo>
                  <a:pt x="599937" y="992066"/>
                  <a:pt x="600685" y="997279"/>
                  <a:pt x="600685" y="1001003"/>
                </a:cubicBezTo>
                <a:cubicBezTo>
                  <a:pt x="599937" y="1006962"/>
                  <a:pt x="598440" y="1012175"/>
                  <a:pt x="596943" y="1016644"/>
                </a:cubicBezTo>
                <a:cubicBezTo>
                  <a:pt x="595446" y="1022602"/>
                  <a:pt x="593200" y="1027816"/>
                  <a:pt x="597691" y="1030795"/>
                </a:cubicBezTo>
                <a:lnTo>
                  <a:pt x="598440" y="1033029"/>
                </a:lnTo>
                <a:lnTo>
                  <a:pt x="600685" y="1030795"/>
                </a:lnTo>
                <a:cubicBezTo>
                  <a:pt x="600685" y="1030795"/>
                  <a:pt x="610415" y="1020368"/>
                  <a:pt x="631373" y="1009941"/>
                </a:cubicBezTo>
                <a:cubicBezTo>
                  <a:pt x="646342" y="1015899"/>
                  <a:pt x="666551" y="1019623"/>
                  <a:pt x="685263" y="1023347"/>
                </a:cubicBezTo>
                <a:cubicBezTo>
                  <a:pt x="684514" y="1024837"/>
                  <a:pt x="684514" y="1026326"/>
                  <a:pt x="685263" y="1027816"/>
                </a:cubicBezTo>
                <a:lnTo>
                  <a:pt x="686760" y="1030050"/>
                </a:lnTo>
                <a:lnTo>
                  <a:pt x="688257" y="1030050"/>
                </a:lnTo>
                <a:cubicBezTo>
                  <a:pt x="691251" y="1030795"/>
                  <a:pt x="694993" y="1030795"/>
                  <a:pt x="697987" y="1031540"/>
                </a:cubicBezTo>
                <a:lnTo>
                  <a:pt x="698736" y="1031540"/>
                </a:lnTo>
                <a:cubicBezTo>
                  <a:pt x="700981" y="1031540"/>
                  <a:pt x="704723" y="1030050"/>
                  <a:pt x="708466" y="1029305"/>
                </a:cubicBezTo>
                <a:cubicBezTo>
                  <a:pt x="711460" y="1028561"/>
                  <a:pt x="714454" y="1027816"/>
                  <a:pt x="715951" y="1027816"/>
                </a:cubicBezTo>
                <a:cubicBezTo>
                  <a:pt x="727926" y="1029305"/>
                  <a:pt x="740650" y="1030050"/>
                  <a:pt x="756368" y="1030050"/>
                </a:cubicBezTo>
                <a:lnTo>
                  <a:pt x="757865" y="1030050"/>
                </a:lnTo>
                <a:cubicBezTo>
                  <a:pt x="803522" y="1030050"/>
                  <a:pt x="846186" y="1003983"/>
                  <a:pt x="847683" y="1002493"/>
                </a:cubicBezTo>
                <a:lnTo>
                  <a:pt x="852173" y="999514"/>
                </a:lnTo>
                <a:lnTo>
                  <a:pt x="848431" y="996535"/>
                </a:lnTo>
                <a:cubicBezTo>
                  <a:pt x="846934" y="995790"/>
                  <a:pt x="819989" y="975680"/>
                  <a:pt x="777326" y="969722"/>
                </a:cubicBezTo>
                <a:cubicBezTo>
                  <a:pt x="775829" y="969722"/>
                  <a:pt x="770589" y="968977"/>
                  <a:pt x="765350" y="967488"/>
                </a:cubicBezTo>
                <a:cubicBezTo>
                  <a:pt x="751129" y="964508"/>
                  <a:pt x="738405" y="962274"/>
                  <a:pt x="733165" y="962274"/>
                </a:cubicBezTo>
                <a:close/>
                <a:moveTo>
                  <a:pt x="1246621" y="900456"/>
                </a:moveTo>
                <a:cubicBezTo>
                  <a:pt x="1232400" y="901946"/>
                  <a:pt x="1221921" y="904925"/>
                  <a:pt x="1209946" y="907904"/>
                </a:cubicBezTo>
                <a:lnTo>
                  <a:pt x="1201712" y="910138"/>
                </a:lnTo>
                <a:cubicBezTo>
                  <a:pt x="1197222" y="910883"/>
                  <a:pt x="1196473" y="915352"/>
                  <a:pt x="1195724" y="917586"/>
                </a:cubicBezTo>
                <a:cubicBezTo>
                  <a:pt x="1195724" y="918331"/>
                  <a:pt x="1194976" y="919821"/>
                  <a:pt x="1194976" y="919821"/>
                </a:cubicBezTo>
                <a:cubicBezTo>
                  <a:pt x="1177013" y="925779"/>
                  <a:pt x="1159798" y="932482"/>
                  <a:pt x="1144828" y="939930"/>
                </a:cubicBezTo>
                <a:cubicBezTo>
                  <a:pt x="1123122" y="929503"/>
                  <a:pt x="1118631" y="915352"/>
                  <a:pt x="1118631" y="914607"/>
                </a:cubicBezTo>
                <a:lnTo>
                  <a:pt x="1117134" y="909394"/>
                </a:lnTo>
                <a:lnTo>
                  <a:pt x="1112644" y="913117"/>
                </a:lnTo>
                <a:cubicBezTo>
                  <a:pt x="1110398" y="915352"/>
                  <a:pt x="1110398" y="919821"/>
                  <a:pt x="1111895" y="926524"/>
                </a:cubicBezTo>
                <a:cubicBezTo>
                  <a:pt x="1112644" y="930248"/>
                  <a:pt x="1113392" y="935461"/>
                  <a:pt x="1113392" y="939185"/>
                </a:cubicBezTo>
                <a:cubicBezTo>
                  <a:pt x="1112644" y="945144"/>
                  <a:pt x="1111147" y="950357"/>
                  <a:pt x="1109650" y="954826"/>
                </a:cubicBezTo>
                <a:cubicBezTo>
                  <a:pt x="1108153" y="960784"/>
                  <a:pt x="1105907" y="965998"/>
                  <a:pt x="1110398" y="968977"/>
                </a:cubicBezTo>
                <a:lnTo>
                  <a:pt x="1112644" y="971211"/>
                </a:lnTo>
                <a:lnTo>
                  <a:pt x="1114889" y="968977"/>
                </a:lnTo>
                <a:cubicBezTo>
                  <a:pt x="1114889" y="968977"/>
                  <a:pt x="1124619" y="958550"/>
                  <a:pt x="1145577" y="948123"/>
                </a:cubicBezTo>
                <a:cubicBezTo>
                  <a:pt x="1160546" y="954081"/>
                  <a:pt x="1180755" y="957805"/>
                  <a:pt x="1199467" y="961529"/>
                </a:cubicBezTo>
                <a:cubicBezTo>
                  <a:pt x="1198718" y="963019"/>
                  <a:pt x="1198718" y="964508"/>
                  <a:pt x="1199467" y="965998"/>
                </a:cubicBezTo>
                <a:lnTo>
                  <a:pt x="1200964" y="968232"/>
                </a:lnTo>
                <a:lnTo>
                  <a:pt x="1202461" y="968232"/>
                </a:lnTo>
                <a:cubicBezTo>
                  <a:pt x="1205455" y="968977"/>
                  <a:pt x="1209197" y="968977"/>
                  <a:pt x="1212191" y="969722"/>
                </a:cubicBezTo>
                <a:lnTo>
                  <a:pt x="1212939" y="969722"/>
                </a:lnTo>
                <a:cubicBezTo>
                  <a:pt x="1215185" y="969722"/>
                  <a:pt x="1218927" y="968232"/>
                  <a:pt x="1222670" y="967487"/>
                </a:cubicBezTo>
                <a:cubicBezTo>
                  <a:pt x="1225664" y="966743"/>
                  <a:pt x="1228658" y="965998"/>
                  <a:pt x="1230154" y="965998"/>
                </a:cubicBezTo>
                <a:cubicBezTo>
                  <a:pt x="1242130" y="967487"/>
                  <a:pt x="1254854" y="968232"/>
                  <a:pt x="1270572" y="968232"/>
                </a:cubicBezTo>
                <a:lnTo>
                  <a:pt x="1272069" y="968232"/>
                </a:lnTo>
                <a:cubicBezTo>
                  <a:pt x="1317726" y="968232"/>
                  <a:pt x="1360389" y="942165"/>
                  <a:pt x="1361887" y="940675"/>
                </a:cubicBezTo>
                <a:lnTo>
                  <a:pt x="1366377" y="937696"/>
                </a:lnTo>
                <a:lnTo>
                  <a:pt x="1361887" y="934717"/>
                </a:lnTo>
                <a:cubicBezTo>
                  <a:pt x="1360389" y="933972"/>
                  <a:pt x="1333444" y="913862"/>
                  <a:pt x="1290781" y="907904"/>
                </a:cubicBezTo>
                <a:cubicBezTo>
                  <a:pt x="1289284" y="907904"/>
                  <a:pt x="1284793" y="907159"/>
                  <a:pt x="1278806" y="905670"/>
                </a:cubicBezTo>
                <a:cubicBezTo>
                  <a:pt x="1264584" y="902690"/>
                  <a:pt x="1251860" y="900456"/>
                  <a:pt x="1246621" y="900456"/>
                </a:cubicBezTo>
                <a:close/>
                <a:moveTo>
                  <a:pt x="3182181" y="893008"/>
                </a:moveTo>
                <a:cubicBezTo>
                  <a:pt x="3168709" y="894498"/>
                  <a:pt x="3158230" y="897477"/>
                  <a:pt x="3146255" y="900456"/>
                </a:cubicBezTo>
                <a:lnTo>
                  <a:pt x="3138021" y="902690"/>
                </a:lnTo>
                <a:cubicBezTo>
                  <a:pt x="3133530" y="903435"/>
                  <a:pt x="3132782" y="907904"/>
                  <a:pt x="3132034" y="910138"/>
                </a:cubicBezTo>
                <a:cubicBezTo>
                  <a:pt x="3132034" y="910883"/>
                  <a:pt x="3131285" y="912373"/>
                  <a:pt x="3131285" y="912373"/>
                </a:cubicBezTo>
                <a:cubicBezTo>
                  <a:pt x="3113322" y="918331"/>
                  <a:pt x="3096106" y="925034"/>
                  <a:pt x="3081137" y="932482"/>
                </a:cubicBezTo>
                <a:cubicBezTo>
                  <a:pt x="3059431" y="922055"/>
                  <a:pt x="3054940" y="907904"/>
                  <a:pt x="3054940" y="907159"/>
                </a:cubicBezTo>
                <a:lnTo>
                  <a:pt x="3053443" y="901946"/>
                </a:lnTo>
                <a:lnTo>
                  <a:pt x="3048953" y="905669"/>
                </a:lnTo>
                <a:cubicBezTo>
                  <a:pt x="3045959" y="907904"/>
                  <a:pt x="3046707" y="912373"/>
                  <a:pt x="3048204" y="919076"/>
                </a:cubicBezTo>
                <a:cubicBezTo>
                  <a:pt x="3048953" y="922800"/>
                  <a:pt x="3049701" y="928013"/>
                  <a:pt x="3049701" y="931737"/>
                </a:cubicBezTo>
                <a:cubicBezTo>
                  <a:pt x="3048953" y="937696"/>
                  <a:pt x="3047455" y="942909"/>
                  <a:pt x="3045959" y="947378"/>
                </a:cubicBezTo>
                <a:cubicBezTo>
                  <a:pt x="3044462" y="953336"/>
                  <a:pt x="3042216" y="958550"/>
                  <a:pt x="3046707" y="961529"/>
                </a:cubicBezTo>
                <a:lnTo>
                  <a:pt x="3047455" y="963763"/>
                </a:lnTo>
                <a:lnTo>
                  <a:pt x="3049701" y="961529"/>
                </a:lnTo>
                <a:cubicBezTo>
                  <a:pt x="3049701" y="961529"/>
                  <a:pt x="3059431" y="951102"/>
                  <a:pt x="3080389" y="940675"/>
                </a:cubicBezTo>
                <a:cubicBezTo>
                  <a:pt x="3095358" y="946633"/>
                  <a:pt x="3115567" y="950357"/>
                  <a:pt x="3134279" y="954081"/>
                </a:cubicBezTo>
                <a:cubicBezTo>
                  <a:pt x="3133530" y="955571"/>
                  <a:pt x="3133530" y="957060"/>
                  <a:pt x="3134279" y="958550"/>
                </a:cubicBezTo>
                <a:lnTo>
                  <a:pt x="3135776" y="960784"/>
                </a:lnTo>
                <a:lnTo>
                  <a:pt x="3137273" y="960784"/>
                </a:lnTo>
                <a:cubicBezTo>
                  <a:pt x="3140267" y="961529"/>
                  <a:pt x="3144009" y="961529"/>
                  <a:pt x="3147003" y="962274"/>
                </a:cubicBezTo>
                <a:lnTo>
                  <a:pt x="3147752" y="962274"/>
                </a:lnTo>
                <a:cubicBezTo>
                  <a:pt x="3149997" y="962274"/>
                  <a:pt x="3153739" y="960784"/>
                  <a:pt x="3157482" y="960039"/>
                </a:cubicBezTo>
                <a:cubicBezTo>
                  <a:pt x="3160476" y="959295"/>
                  <a:pt x="3163469" y="958550"/>
                  <a:pt x="3164966" y="958550"/>
                </a:cubicBezTo>
                <a:cubicBezTo>
                  <a:pt x="3176942" y="960039"/>
                  <a:pt x="3189666" y="960784"/>
                  <a:pt x="3205384" y="960784"/>
                </a:cubicBezTo>
                <a:lnTo>
                  <a:pt x="3206881" y="960784"/>
                </a:lnTo>
                <a:cubicBezTo>
                  <a:pt x="3252538" y="960784"/>
                  <a:pt x="3295201" y="934717"/>
                  <a:pt x="3296699" y="933227"/>
                </a:cubicBezTo>
                <a:lnTo>
                  <a:pt x="3301189" y="930248"/>
                </a:lnTo>
                <a:lnTo>
                  <a:pt x="3297447" y="927269"/>
                </a:lnTo>
                <a:cubicBezTo>
                  <a:pt x="3295950" y="926524"/>
                  <a:pt x="3269005" y="906414"/>
                  <a:pt x="3226342" y="900456"/>
                </a:cubicBezTo>
                <a:cubicBezTo>
                  <a:pt x="3224845" y="900456"/>
                  <a:pt x="3220354" y="899711"/>
                  <a:pt x="3214366" y="898222"/>
                </a:cubicBezTo>
                <a:cubicBezTo>
                  <a:pt x="3200145" y="895242"/>
                  <a:pt x="3187421" y="893008"/>
                  <a:pt x="3182181" y="893008"/>
                </a:cubicBezTo>
                <a:close/>
                <a:moveTo>
                  <a:pt x="888100" y="859492"/>
                </a:moveTo>
                <a:cubicBezTo>
                  <a:pt x="873879" y="860982"/>
                  <a:pt x="863400" y="863961"/>
                  <a:pt x="851425" y="866940"/>
                </a:cubicBezTo>
                <a:lnTo>
                  <a:pt x="843191" y="869174"/>
                </a:lnTo>
                <a:cubicBezTo>
                  <a:pt x="838700" y="869919"/>
                  <a:pt x="837952" y="874388"/>
                  <a:pt x="837204" y="876622"/>
                </a:cubicBezTo>
                <a:cubicBezTo>
                  <a:pt x="837204" y="877367"/>
                  <a:pt x="836455" y="878857"/>
                  <a:pt x="836455" y="878857"/>
                </a:cubicBezTo>
                <a:cubicBezTo>
                  <a:pt x="818492" y="884815"/>
                  <a:pt x="801277" y="891518"/>
                  <a:pt x="786307" y="898966"/>
                </a:cubicBezTo>
                <a:cubicBezTo>
                  <a:pt x="764601" y="888539"/>
                  <a:pt x="760110" y="874388"/>
                  <a:pt x="760110" y="873643"/>
                </a:cubicBezTo>
                <a:lnTo>
                  <a:pt x="758613" y="868430"/>
                </a:lnTo>
                <a:lnTo>
                  <a:pt x="754123" y="872154"/>
                </a:lnTo>
                <a:cubicBezTo>
                  <a:pt x="751877" y="874388"/>
                  <a:pt x="751877" y="878857"/>
                  <a:pt x="753374" y="885560"/>
                </a:cubicBezTo>
                <a:cubicBezTo>
                  <a:pt x="754123" y="889284"/>
                  <a:pt x="754871" y="894497"/>
                  <a:pt x="754871" y="898221"/>
                </a:cubicBezTo>
                <a:cubicBezTo>
                  <a:pt x="754123" y="904180"/>
                  <a:pt x="752626" y="909393"/>
                  <a:pt x="751129" y="913862"/>
                </a:cubicBezTo>
                <a:cubicBezTo>
                  <a:pt x="749632" y="919820"/>
                  <a:pt x="747386" y="925034"/>
                  <a:pt x="751877" y="928013"/>
                </a:cubicBezTo>
                <a:lnTo>
                  <a:pt x="753374" y="930247"/>
                </a:lnTo>
                <a:lnTo>
                  <a:pt x="755619" y="928013"/>
                </a:lnTo>
                <a:cubicBezTo>
                  <a:pt x="755619" y="928013"/>
                  <a:pt x="765350" y="917586"/>
                  <a:pt x="786307" y="907159"/>
                </a:cubicBezTo>
                <a:cubicBezTo>
                  <a:pt x="801277" y="913117"/>
                  <a:pt x="820737" y="916841"/>
                  <a:pt x="840197" y="920565"/>
                </a:cubicBezTo>
                <a:cubicBezTo>
                  <a:pt x="839449" y="922055"/>
                  <a:pt x="839449" y="923544"/>
                  <a:pt x="840197" y="925034"/>
                </a:cubicBezTo>
                <a:lnTo>
                  <a:pt x="841694" y="927268"/>
                </a:lnTo>
                <a:lnTo>
                  <a:pt x="843191" y="927268"/>
                </a:lnTo>
                <a:cubicBezTo>
                  <a:pt x="846185" y="928013"/>
                  <a:pt x="849928" y="928013"/>
                  <a:pt x="852922" y="928758"/>
                </a:cubicBezTo>
                <a:lnTo>
                  <a:pt x="853670" y="928758"/>
                </a:lnTo>
                <a:cubicBezTo>
                  <a:pt x="855915" y="928758"/>
                  <a:pt x="859658" y="927268"/>
                  <a:pt x="863400" y="926523"/>
                </a:cubicBezTo>
                <a:cubicBezTo>
                  <a:pt x="866394" y="925779"/>
                  <a:pt x="869388" y="925034"/>
                  <a:pt x="870885" y="925034"/>
                </a:cubicBezTo>
                <a:cubicBezTo>
                  <a:pt x="882861" y="926523"/>
                  <a:pt x="895585" y="927268"/>
                  <a:pt x="911303" y="927268"/>
                </a:cubicBezTo>
                <a:lnTo>
                  <a:pt x="912800" y="927268"/>
                </a:lnTo>
                <a:cubicBezTo>
                  <a:pt x="958457" y="927268"/>
                  <a:pt x="1001120" y="901201"/>
                  <a:pt x="1002617" y="899711"/>
                </a:cubicBezTo>
                <a:lnTo>
                  <a:pt x="1007108" y="896732"/>
                </a:lnTo>
                <a:lnTo>
                  <a:pt x="1003365" y="893753"/>
                </a:lnTo>
                <a:cubicBezTo>
                  <a:pt x="1001868" y="893008"/>
                  <a:pt x="974923" y="872898"/>
                  <a:pt x="932260" y="866940"/>
                </a:cubicBezTo>
                <a:cubicBezTo>
                  <a:pt x="930763" y="866940"/>
                  <a:pt x="926272" y="866195"/>
                  <a:pt x="920285" y="864706"/>
                </a:cubicBezTo>
                <a:cubicBezTo>
                  <a:pt x="906063" y="861726"/>
                  <a:pt x="893339" y="859492"/>
                  <a:pt x="888100" y="859492"/>
                </a:cubicBezTo>
                <a:close/>
                <a:moveTo>
                  <a:pt x="254140" y="807357"/>
                </a:moveTo>
                <a:cubicBezTo>
                  <a:pt x="240668" y="808847"/>
                  <a:pt x="230189" y="811826"/>
                  <a:pt x="218214" y="814805"/>
                </a:cubicBezTo>
                <a:lnTo>
                  <a:pt x="209980" y="817039"/>
                </a:lnTo>
                <a:cubicBezTo>
                  <a:pt x="205489" y="817784"/>
                  <a:pt x="204741" y="822253"/>
                  <a:pt x="203993" y="824487"/>
                </a:cubicBezTo>
                <a:cubicBezTo>
                  <a:pt x="203993" y="825232"/>
                  <a:pt x="203244" y="826722"/>
                  <a:pt x="203244" y="826722"/>
                </a:cubicBezTo>
                <a:cubicBezTo>
                  <a:pt x="185281" y="832680"/>
                  <a:pt x="168066" y="839383"/>
                  <a:pt x="153096" y="846831"/>
                </a:cubicBezTo>
                <a:cubicBezTo>
                  <a:pt x="131390" y="836404"/>
                  <a:pt x="126899" y="822253"/>
                  <a:pt x="126899" y="821508"/>
                </a:cubicBezTo>
                <a:lnTo>
                  <a:pt x="125402" y="816295"/>
                </a:lnTo>
                <a:lnTo>
                  <a:pt x="120912" y="820019"/>
                </a:lnTo>
                <a:cubicBezTo>
                  <a:pt x="118666" y="822253"/>
                  <a:pt x="118666" y="826722"/>
                  <a:pt x="120163" y="833425"/>
                </a:cubicBezTo>
                <a:cubicBezTo>
                  <a:pt x="120912" y="837149"/>
                  <a:pt x="121660" y="842362"/>
                  <a:pt x="121660" y="846086"/>
                </a:cubicBezTo>
                <a:cubicBezTo>
                  <a:pt x="120912" y="852045"/>
                  <a:pt x="119415" y="857258"/>
                  <a:pt x="117918" y="861727"/>
                </a:cubicBezTo>
                <a:cubicBezTo>
                  <a:pt x="116421" y="866941"/>
                  <a:pt x="114175" y="872899"/>
                  <a:pt x="118666" y="875878"/>
                </a:cubicBezTo>
                <a:lnTo>
                  <a:pt x="119415" y="878112"/>
                </a:lnTo>
                <a:lnTo>
                  <a:pt x="121660" y="875878"/>
                </a:lnTo>
                <a:cubicBezTo>
                  <a:pt x="121660" y="875878"/>
                  <a:pt x="131390" y="865451"/>
                  <a:pt x="152348" y="855024"/>
                </a:cubicBezTo>
                <a:cubicBezTo>
                  <a:pt x="167317" y="860982"/>
                  <a:pt x="187526" y="864706"/>
                  <a:pt x="206238" y="868430"/>
                </a:cubicBezTo>
                <a:cubicBezTo>
                  <a:pt x="205489" y="869920"/>
                  <a:pt x="205489" y="871409"/>
                  <a:pt x="206238" y="872899"/>
                </a:cubicBezTo>
                <a:lnTo>
                  <a:pt x="207735" y="875133"/>
                </a:lnTo>
                <a:lnTo>
                  <a:pt x="209232" y="875133"/>
                </a:lnTo>
                <a:cubicBezTo>
                  <a:pt x="212226" y="875878"/>
                  <a:pt x="215968" y="875878"/>
                  <a:pt x="218962" y="876623"/>
                </a:cubicBezTo>
                <a:lnTo>
                  <a:pt x="219711" y="876623"/>
                </a:lnTo>
                <a:cubicBezTo>
                  <a:pt x="221956" y="876623"/>
                  <a:pt x="225698" y="875133"/>
                  <a:pt x="229441" y="874388"/>
                </a:cubicBezTo>
                <a:cubicBezTo>
                  <a:pt x="232435" y="873644"/>
                  <a:pt x="235429" y="872899"/>
                  <a:pt x="236925" y="872899"/>
                </a:cubicBezTo>
                <a:cubicBezTo>
                  <a:pt x="248901" y="874388"/>
                  <a:pt x="261625" y="875133"/>
                  <a:pt x="277343" y="875133"/>
                </a:cubicBezTo>
                <a:lnTo>
                  <a:pt x="278840" y="875133"/>
                </a:lnTo>
                <a:cubicBezTo>
                  <a:pt x="324497" y="875133"/>
                  <a:pt x="367161" y="849066"/>
                  <a:pt x="368657" y="847576"/>
                </a:cubicBezTo>
                <a:lnTo>
                  <a:pt x="373148" y="844597"/>
                </a:lnTo>
                <a:lnTo>
                  <a:pt x="369406" y="841618"/>
                </a:lnTo>
                <a:cubicBezTo>
                  <a:pt x="367909" y="840873"/>
                  <a:pt x="340964" y="820763"/>
                  <a:pt x="298301" y="814805"/>
                </a:cubicBezTo>
                <a:cubicBezTo>
                  <a:pt x="296055" y="814805"/>
                  <a:pt x="291564" y="814060"/>
                  <a:pt x="286325" y="812571"/>
                </a:cubicBezTo>
                <a:cubicBezTo>
                  <a:pt x="272104" y="809591"/>
                  <a:pt x="260128" y="807357"/>
                  <a:pt x="254140" y="807357"/>
                </a:cubicBezTo>
                <a:close/>
                <a:moveTo>
                  <a:pt x="541555" y="779054"/>
                </a:moveTo>
                <a:cubicBezTo>
                  <a:pt x="528083" y="780544"/>
                  <a:pt x="517604" y="783523"/>
                  <a:pt x="505629" y="786502"/>
                </a:cubicBezTo>
                <a:lnTo>
                  <a:pt x="497395" y="788736"/>
                </a:lnTo>
                <a:cubicBezTo>
                  <a:pt x="492904" y="789481"/>
                  <a:pt x="492156" y="793950"/>
                  <a:pt x="491408" y="796184"/>
                </a:cubicBezTo>
                <a:cubicBezTo>
                  <a:pt x="491408" y="796929"/>
                  <a:pt x="490659" y="798419"/>
                  <a:pt x="490659" y="798419"/>
                </a:cubicBezTo>
                <a:cubicBezTo>
                  <a:pt x="472696" y="804377"/>
                  <a:pt x="455481" y="811080"/>
                  <a:pt x="440511" y="818528"/>
                </a:cubicBezTo>
                <a:cubicBezTo>
                  <a:pt x="418805" y="808101"/>
                  <a:pt x="414314" y="793950"/>
                  <a:pt x="414314" y="793205"/>
                </a:cubicBezTo>
                <a:lnTo>
                  <a:pt x="412817" y="787992"/>
                </a:lnTo>
                <a:lnTo>
                  <a:pt x="408327" y="791715"/>
                </a:lnTo>
                <a:cubicBezTo>
                  <a:pt x="406081" y="793950"/>
                  <a:pt x="406081" y="798419"/>
                  <a:pt x="407578" y="805122"/>
                </a:cubicBezTo>
                <a:cubicBezTo>
                  <a:pt x="408327" y="808846"/>
                  <a:pt x="409075" y="814059"/>
                  <a:pt x="409075" y="817783"/>
                </a:cubicBezTo>
                <a:cubicBezTo>
                  <a:pt x="408327" y="823742"/>
                  <a:pt x="406830" y="828955"/>
                  <a:pt x="405333" y="833424"/>
                </a:cubicBezTo>
                <a:cubicBezTo>
                  <a:pt x="403836" y="839382"/>
                  <a:pt x="401590" y="844596"/>
                  <a:pt x="406081" y="847575"/>
                </a:cubicBezTo>
                <a:lnTo>
                  <a:pt x="406830" y="849809"/>
                </a:lnTo>
                <a:lnTo>
                  <a:pt x="409075" y="847575"/>
                </a:lnTo>
                <a:cubicBezTo>
                  <a:pt x="409075" y="847575"/>
                  <a:pt x="418805" y="837148"/>
                  <a:pt x="439763" y="826721"/>
                </a:cubicBezTo>
                <a:cubicBezTo>
                  <a:pt x="454732" y="832679"/>
                  <a:pt x="474941" y="836403"/>
                  <a:pt x="493653" y="840127"/>
                </a:cubicBezTo>
                <a:cubicBezTo>
                  <a:pt x="492904" y="841617"/>
                  <a:pt x="492904" y="843106"/>
                  <a:pt x="493653" y="844596"/>
                </a:cubicBezTo>
                <a:lnTo>
                  <a:pt x="495150" y="846830"/>
                </a:lnTo>
                <a:lnTo>
                  <a:pt x="496647" y="846830"/>
                </a:lnTo>
                <a:cubicBezTo>
                  <a:pt x="499641" y="847575"/>
                  <a:pt x="503383" y="847575"/>
                  <a:pt x="506377" y="848320"/>
                </a:cubicBezTo>
                <a:lnTo>
                  <a:pt x="507126" y="848320"/>
                </a:lnTo>
                <a:cubicBezTo>
                  <a:pt x="509371" y="848320"/>
                  <a:pt x="513113" y="846830"/>
                  <a:pt x="516856" y="846085"/>
                </a:cubicBezTo>
                <a:cubicBezTo>
                  <a:pt x="519850" y="845341"/>
                  <a:pt x="522844" y="844596"/>
                  <a:pt x="524340" y="844596"/>
                </a:cubicBezTo>
                <a:cubicBezTo>
                  <a:pt x="536316" y="846085"/>
                  <a:pt x="549040" y="846830"/>
                  <a:pt x="564758" y="846830"/>
                </a:cubicBezTo>
                <a:lnTo>
                  <a:pt x="566255" y="846830"/>
                </a:lnTo>
                <a:cubicBezTo>
                  <a:pt x="611912" y="846830"/>
                  <a:pt x="654576" y="820762"/>
                  <a:pt x="656073" y="819273"/>
                </a:cubicBezTo>
                <a:lnTo>
                  <a:pt x="660563" y="816294"/>
                </a:lnTo>
                <a:lnTo>
                  <a:pt x="656821" y="813315"/>
                </a:lnTo>
                <a:cubicBezTo>
                  <a:pt x="655324" y="812570"/>
                  <a:pt x="628379" y="792460"/>
                  <a:pt x="585716" y="786502"/>
                </a:cubicBezTo>
                <a:cubicBezTo>
                  <a:pt x="583470" y="786502"/>
                  <a:pt x="578979" y="785757"/>
                  <a:pt x="573740" y="784268"/>
                </a:cubicBezTo>
                <a:cubicBezTo>
                  <a:pt x="559519" y="781288"/>
                  <a:pt x="547543" y="779054"/>
                  <a:pt x="541555" y="779054"/>
                </a:cubicBezTo>
                <a:close/>
                <a:moveTo>
                  <a:pt x="3128291" y="773096"/>
                </a:moveTo>
                <a:cubicBezTo>
                  <a:pt x="3114818" y="774586"/>
                  <a:pt x="3104340" y="777565"/>
                  <a:pt x="3092364" y="780544"/>
                </a:cubicBezTo>
                <a:lnTo>
                  <a:pt x="3083382" y="782778"/>
                </a:lnTo>
                <a:cubicBezTo>
                  <a:pt x="3078892" y="783523"/>
                  <a:pt x="3078143" y="787992"/>
                  <a:pt x="3077394" y="790226"/>
                </a:cubicBezTo>
                <a:cubicBezTo>
                  <a:pt x="3077394" y="790971"/>
                  <a:pt x="3076646" y="792461"/>
                  <a:pt x="3076646" y="792461"/>
                </a:cubicBezTo>
                <a:cubicBezTo>
                  <a:pt x="3058683" y="798419"/>
                  <a:pt x="3041468" y="805122"/>
                  <a:pt x="3026498" y="812570"/>
                </a:cubicBezTo>
                <a:cubicBezTo>
                  <a:pt x="3004792" y="802143"/>
                  <a:pt x="3000301" y="787992"/>
                  <a:pt x="3000301" y="787247"/>
                </a:cubicBezTo>
                <a:lnTo>
                  <a:pt x="2998804" y="782034"/>
                </a:lnTo>
                <a:lnTo>
                  <a:pt x="2994314" y="785758"/>
                </a:lnTo>
                <a:cubicBezTo>
                  <a:pt x="2991320" y="787992"/>
                  <a:pt x="2992068" y="792461"/>
                  <a:pt x="2993565" y="799164"/>
                </a:cubicBezTo>
                <a:cubicBezTo>
                  <a:pt x="2994314" y="802888"/>
                  <a:pt x="2995062" y="808101"/>
                  <a:pt x="2995062" y="811825"/>
                </a:cubicBezTo>
                <a:cubicBezTo>
                  <a:pt x="2994314" y="817784"/>
                  <a:pt x="2992817" y="822997"/>
                  <a:pt x="2991320" y="827466"/>
                </a:cubicBezTo>
                <a:cubicBezTo>
                  <a:pt x="2989823" y="833424"/>
                  <a:pt x="2987577" y="838638"/>
                  <a:pt x="2992068" y="841617"/>
                </a:cubicBezTo>
                <a:lnTo>
                  <a:pt x="2993565" y="843851"/>
                </a:lnTo>
                <a:lnTo>
                  <a:pt x="2995810" y="841617"/>
                </a:lnTo>
                <a:cubicBezTo>
                  <a:pt x="2995810" y="841617"/>
                  <a:pt x="3005541" y="831190"/>
                  <a:pt x="3026498" y="820763"/>
                </a:cubicBezTo>
                <a:cubicBezTo>
                  <a:pt x="3041468" y="826721"/>
                  <a:pt x="3062425" y="830445"/>
                  <a:pt x="3080389" y="834169"/>
                </a:cubicBezTo>
                <a:cubicBezTo>
                  <a:pt x="3079640" y="835659"/>
                  <a:pt x="3079640" y="837148"/>
                  <a:pt x="3080389" y="838638"/>
                </a:cubicBezTo>
                <a:lnTo>
                  <a:pt x="3081885" y="840872"/>
                </a:lnTo>
                <a:lnTo>
                  <a:pt x="3083382" y="840872"/>
                </a:lnTo>
                <a:cubicBezTo>
                  <a:pt x="3086376" y="841617"/>
                  <a:pt x="3090119" y="841617"/>
                  <a:pt x="3093113" y="842362"/>
                </a:cubicBezTo>
                <a:lnTo>
                  <a:pt x="3093861" y="842362"/>
                </a:lnTo>
                <a:cubicBezTo>
                  <a:pt x="3096106" y="842362"/>
                  <a:pt x="3099849" y="840872"/>
                  <a:pt x="3103591" y="840127"/>
                </a:cubicBezTo>
                <a:cubicBezTo>
                  <a:pt x="3106585" y="839383"/>
                  <a:pt x="3109579" y="838638"/>
                  <a:pt x="3111076" y="838638"/>
                </a:cubicBezTo>
                <a:cubicBezTo>
                  <a:pt x="3123800" y="840127"/>
                  <a:pt x="3136524" y="840872"/>
                  <a:pt x="3151494" y="840872"/>
                </a:cubicBezTo>
                <a:lnTo>
                  <a:pt x="3152991" y="840872"/>
                </a:lnTo>
                <a:cubicBezTo>
                  <a:pt x="3198648" y="840872"/>
                  <a:pt x="3241311" y="814804"/>
                  <a:pt x="3242808" y="813315"/>
                </a:cubicBezTo>
                <a:lnTo>
                  <a:pt x="3247299" y="810336"/>
                </a:lnTo>
                <a:lnTo>
                  <a:pt x="3243556" y="807357"/>
                </a:lnTo>
                <a:cubicBezTo>
                  <a:pt x="3242059" y="806612"/>
                  <a:pt x="3215114" y="786502"/>
                  <a:pt x="3172451" y="780544"/>
                </a:cubicBezTo>
                <a:cubicBezTo>
                  <a:pt x="3170954" y="780544"/>
                  <a:pt x="3165715" y="779799"/>
                  <a:pt x="3160475" y="778310"/>
                </a:cubicBezTo>
                <a:cubicBezTo>
                  <a:pt x="3146254" y="775330"/>
                  <a:pt x="3134279" y="773096"/>
                  <a:pt x="3128291" y="773096"/>
                </a:cubicBezTo>
                <a:close/>
                <a:moveTo>
                  <a:pt x="2564686" y="740325"/>
                </a:moveTo>
                <a:cubicBezTo>
                  <a:pt x="2551215" y="741815"/>
                  <a:pt x="2540736" y="744794"/>
                  <a:pt x="2528761" y="747773"/>
                </a:cubicBezTo>
                <a:lnTo>
                  <a:pt x="2520527" y="750007"/>
                </a:lnTo>
                <a:cubicBezTo>
                  <a:pt x="2516036" y="750752"/>
                  <a:pt x="2515288" y="755221"/>
                  <a:pt x="2514540" y="757455"/>
                </a:cubicBezTo>
                <a:cubicBezTo>
                  <a:pt x="2514540" y="758200"/>
                  <a:pt x="2514540" y="759690"/>
                  <a:pt x="2513790" y="759690"/>
                </a:cubicBezTo>
                <a:cubicBezTo>
                  <a:pt x="2495828" y="765648"/>
                  <a:pt x="2478612" y="772351"/>
                  <a:pt x="2463643" y="779799"/>
                </a:cubicBezTo>
                <a:cubicBezTo>
                  <a:pt x="2441937" y="769372"/>
                  <a:pt x="2437446" y="755221"/>
                  <a:pt x="2437446" y="754476"/>
                </a:cubicBezTo>
                <a:lnTo>
                  <a:pt x="2435950" y="749263"/>
                </a:lnTo>
                <a:lnTo>
                  <a:pt x="2431459" y="752987"/>
                </a:lnTo>
                <a:cubicBezTo>
                  <a:pt x="2429214" y="755221"/>
                  <a:pt x="2429214" y="759690"/>
                  <a:pt x="2430711" y="766393"/>
                </a:cubicBezTo>
                <a:cubicBezTo>
                  <a:pt x="2431459" y="770117"/>
                  <a:pt x="2432208" y="775330"/>
                  <a:pt x="2432208" y="779054"/>
                </a:cubicBezTo>
                <a:cubicBezTo>
                  <a:pt x="2431459" y="785013"/>
                  <a:pt x="2429961" y="790226"/>
                  <a:pt x="2428466" y="794695"/>
                </a:cubicBezTo>
                <a:cubicBezTo>
                  <a:pt x="2426968" y="800653"/>
                  <a:pt x="2424722" y="805867"/>
                  <a:pt x="2429214" y="808846"/>
                </a:cubicBezTo>
                <a:lnTo>
                  <a:pt x="2429961" y="811825"/>
                </a:lnTo>
                <a:lnTo>
                  <a:pt x="2432208" y="809591"/>
                </a:lnTo>
                <a:cubicBezTo>
                  <a:pt x="2432208" y="809591"/>
                  <a:pt x="2441937" y="799164"/>
                  <a:pt x="2462895" y="788737"/>
                </a:cubicBezTo>
                <a:cubicBezTo>
                  <a:pt x="2477864" y="794695"/>
                  <a:pt x="2498073" y="798419"/>
                  <a:pt x="2516785" y="802143"/>
                </a:cubicBezTo>
                <a:cubicBezTo>
                  <a:pt x="2516036" y="803633"/>
                  <a:pt x="2516036" y="805122"/>
                  <a:pt x="2516785" y="806612"/>
                </a:cubicBezTo>
                <a:lnTo>
                  <a:pt x="2518282" y="808846"/>
                </a:lnTo>
                <a:lnTo>
                  <a:pt x="2519779" y="808846"/>
                </a:lnTo>
                <a:cubicBezTo>
                  <a:pt x="2522773" y="809591"/>
                  <a:pt x="2526515" y="809591"/>
                  <a:pt x="2529509" y="810336"/>
                </a:cubicBezTo>
                <a:lnTo>
                  <a:pt x="2530258" y="810336"/>
                </a:lnTo>
                <a:cubicBezTo>
                  <a:pt x="2532503" y="810336"/>
                  <a:pt x="2536245" y="808846"/>
                  <a:pt x="2539989" y="808101"/>
                </a:cubicBezTo>
                <a:cubicBezTo>
                  <a:pt x="2542982" y="807356"/>
                  <a:pt x="2545975" y="806612"/>
                  <a:pt x="2547472" y="806612"/>
                </a:cubicBezTo>
                <a:cubicBezTo>
                  <a:pt x="2559448" y="808101"/>
                  <a:pt x="2572172" y="808846"/>
                  <a:pt x="2587890" y="808846"/>
                </a:cubicBezTo>
                <a:lnTo>
                  <a:pt x="2589387" y="808846"/>
                </a:lnTo>
                <a:cubicBezTo>
                  <a:pt x="2635044" y="808846"/>
                  <a:pt x="2677706" y="782778"/>
                  <a:pt x="2679204" y="781289"/>
                </a:cubicBezTo>
                <a:lnTo>
                  <a:pt x="2683694" y="778310"/>
                </a:lnTo>
                <a:lnTo>
                  <a:pt x="2679952" y="775330"/>
                </a:lnTo>
                <a:cubicBezTo>
                  <a:pt x="2678455" y="774586"/>
                  <a:pt x="2651511" y="754476"/>
                  <a:pt x="2608848" y="748518"/>
                </a:cubicBezTo>
                <a:cubicBezTo>
                  <a:pt x="2606601" y="748518"/>
                  <a:pt x="2602110" y="747773"/>
                  <a:pt x="2596871" y="746283"/>
                </a:cubicBezTo>
                <a:cubicBezTo>
                  <a:pt x="2582651" y="742559"/>
                  <a:pt x="2570675" y="740325"/>
                  <a:pt x="2564686" y="740325"/>
                </a:cubicBezTo>
                <a:close/>
                <a:moveTo>
                  <a:pt x="1423262" y="737346"/>
                </a:moveTo>
                <a:cubicBezTo>
                  <a:pt x="1409789" y="738836"/>
                  <a:pt x="1399310" y="741815"/>
                  <a:pt x="1387335" y="744794"/>
                </a:cubicBezTo>
                <a:lnTo>
                  <a:pt x="1379101" y="747028"/>
                </a:lnTo>
                <a:cubicBezTo>
                  <a:pt x="1374610" y="747773"/>
                  <a:pt x="1373862" y="752242"/>
                  <a:pt x="1373114" y="754476"/>
                </a:cubicBezTo>
                <a:cubicBezTo>
                  <a:pt x="1373114" y="755221"/>
                  <a:pt x="1373114" y="756711"/>
                  <a:pt x="1372365" y="756711"/>
                </a:cubicBezTo>
                <a:cubicBezTo>
                  <a:pt x="1354402" y="762669"/>
                  <a:pt x="1337187" y="769372"/>
                  <a:pt x="1322217" y="776820"/>
                </a:cubicBezTo>
                <a:cubicBezTo>
                  <a:pt x="1300511" y="766393"/>
                  <a:pt x="1296020" y="752242"/>
                  <a:pt x="1296020" y="751497"/>
                </a:cubicBezTo>
                <a:lnTo>
                  <a:pt x="1294523" y="746284"/>
                </a:lnTo>
                <a:lnTo>
                  <a:pt x="1290033" y="750007"/>
                </a:lnTo>
                <a:cubicBezTo>
                  <a:pt x="1287039" y="752242"/>
                  <a:pt x="1287787" y="756711"/>
                  <a:pt x="1289284" y="763414"/>
                </a:cubicBezTo>
                <a:cubicBezTo>
                  <a:pt x="1290033" y="767138"/>
                  <a:pt x="1290781" y="772351"/>
                  <a:pt x="1290781" y="776075"/>
                </a:cubicBezTo>
                <a:cubicBezTo>
                  <a:pt x="1290033" y="782034"/>
                  <a:pt x="1288536" y="787247"/>
                  <a:pt x="1287039" y="791716"/>
                </a:cubicBezTo>
                <a:cubicBezTo>
                  <a:pt x="1285542" y="796930"/>
                  <a:pt x="1283296" y="802888"/>
                  <a:pt x="1287787" y="805867"/>
                </a:cubicBezTo>
                <a:lnTo>
                  <a:pt x="1288536" y="808101"/>
                </a:lnTo>
                <a:lnTo>
                  <a:pt x="1290781" y="805867"/>
                </a:lnTo>
                <a:cubicBezTo>
                  <a:pt x="1290781" y="805867"/>
                  <a:pt x="1300511" y="795440"/>
                  <a:pt x="1321469" y="785013"/>
                </a:cubicBezTo>
                <a:cubicBezTo>
                  <a:pt x="1336438" y="790971"/>
                  <a:pt x="1355899" y="794695"/>
                  <a:pt x="1375359" y="798419"/>
                </a:cubicBezTo>
                <a:cubicBezTo>
                  <a:pt x="1374610" y="799909"/>
                  <a:pt x="1374610" y="801398"/>
                  <a:pt x="1375359" y="802888"/>
                </a:cubicBezTo>
                <a:lnTo>
                  <a:pt x="1376856" y="805122"/>
                </a:lnTo>
                <a:lnTo>
                  <a:pt x="1378353" y="805122"/>
                </a:lnTo>
                <a:cubicBezTo>
                  <a:pt x="1381347" y="805867"/>
                  <a:pt x="1385089" y="805867"/>
                  <a:pt x="1388083" y="806612"/>
                </a:cubicBezTo>
                <a:lnTo>
                  <a:pt x="1388832" y="806612"/>
                </a:lnTo>
                <a:cubicBezTo>
                  <a:pt x="1391077" y="806612"/>
                  <a:pt x="1394819" y="805122"/>
                  <a:pt x="1398562" y="804377"/>
                </a:cubicBezTo>
                <a:cubicBezTo>
                  <a:pt x="1401556" y="803633"/>
                  <a:pt x="1404550" y="802888"/>
                  <a:pt x="1406047" y="802888"/>
                </a:cubicBezTo>
                <a:cubicBezTo>
                  <a:pt x="1418022" y="804377"/>
                  <a:pt x="1431495" y="805122"/>
                  <a:pt x="1446464" y="805122"/>
                </a:cubicBezTo>
                <a:lnTo>
                  <a:pt x="1447961" y="805122"/>
                </a:lnTo>
                <a:cubicBezTo>
                  <a:pt x="1493618" y="805122"/>
                  <a:pt x="1536281" y="779054"/>
                  <a:pt x="1537779" y="777565"/>
                </a:cubicBezTo>
                <a:lnTo>
                  <a:pt x="1542269" y="774586"/>
                </a:lnTo>
                <a:lnTo>
                  <a:pt x="1538527" y="771607"/>
                </a:lnTo>
                <a:cubicBezTo>
                  <a:pt x="1537030" y="770862"/>
                  <a:pt x="1510085" y="750752"/>
                  <a:pt x="1467422" y="744794"/>
                </a:cubicBezTo>
                <a:cubicBezTo>
                  <a:pt x="1465176" y="744794"/>
                  <a:pt x="1460685" y="744049"/>
                  <a:pt x="1455446" y="742560"/>
                </a:cubicBezTo>
                <a:cubicBezTo>
                  <a:pt x="1441225" y="739580"/>
                  <a:pt x="1428501" y="737346"/>
                  <a:pt x="1423262" y="737346"/>
                </a:cubicBezTo>
                <a:close/>
                <a:moveTo>
                  <a:pt x="1146325" y="720960"/>
                </a:moveTo>
                <a:cubicBezTo>
                  <a:pt x="1132852" y="722450"/>
                  <a:pt x="1122374" y="725429"/>
                  <a:pt x="1110398" y="728408"/>
                </a:cubicBezTo>
                <a:cubicBezTo>
                  <a:pt x="1107404" y="729153"/>
                  <a:pt x="1104410" y="729898"/>
                  <a:pt x="1101416" y="730642"/>
                </a:cubicBezTo>
                <a:cubicBezTo>
                  <a:pt x="1096925" y="731387"/>
                  <a:pt x="1096177" y="735856"/>
                  <a:pt x="1095428" y="738090"/>
                </a:cubicBezTo>
                <a:cubicBezTo>
                  <a:pt x="1095428" y="738835"/>
                  <a:pt x="1094680" y="740325"/>
                  <a:pt x="1094680" y="740325"/>
                </a:cubicBezTo>
                <a:cubicBezTo>
                  <a:pt x="1076717" y="746283"/>
                  <a:pt x="1059502" y="752986"/>
                  <a:pt x="1044532" y="760434"/>
                </a:cubicBezTo>
                <a:cubicBezTo>
                  <a:pt x="1022826" y="750007"/>
                  <a:pt x="1018335" y="735856"/>
                  <a:pt x="1018335" y="735111"/>
                </a:cubicBezTo>
                <a:lnTo>
                  <a:pt x="1016838" y="729898"/>
                </a:lnTo>
                <a:lnTo>
                  <a:pt x="1012347" y="733622"/>
                </a:lnTo>
                <a:cubicBezTo>
                  <a:pt x="1010102" y="735856"/>
                  <a:pt x="1010102" y="740325"/>
                  <a:pt x="1011599" y="747028"/>
                </a:cubicBezTo>
                <a:cubicBezTo>
                  <a:pt x="1012347" y="750752"/>
                  <a:pt x="1013096" y="755965"/>
                  <a:pt x="1013096" y="759689"/>
                </a:cubicBezTo>
                <a:cubicBezTo>
                  <a:pt x="1012347" y="765648"/>
                  <a:pt x="1010851" y="770861"/>
                  <a:pt x="1009354" y="775330"/>
                </a:cubicBezTo>
                <a:cubicBezTo>
                  <a:pt x="1007857" y="781288"/>
                  <a:pt x="1005611" y="786502"/>
                  <a:pt x="1010102" y="789481"/>
                </a:cubicBezTo>
                <a:lnTo>
                  <a:pt x="1013096" y="790971"/>
                </a:lnTo>
                <a:lnTo>
                  <a:pt x="1014593" y="789481"/>
                </a:lnTo>
                <a:cubicBezTo>
                  <a:pt x="1014593" y="789481"/>
                  <a:pt x="1024323" y="779054"/>
                  <a:pt x="1045281" y="768627"/>
                </a:cubicBezTo>
                <a:cubicBezTo>
                  <a:pt x="1060250" y="774585"/>
                  <a:pt x="1080459" y="778309"/>
                  <a:pt x="1099171" y="782033"/>
                </a:cubicBezTo>
                <a:cubicBezTo>
                  <a:pt x="1098422" y="783523"/>
                  <a:pt x="1098422" y="785012"/>
                  <a:pt x="1099171" y="786502"/>
                </a:cubicBezTo>
                <a:lnTo>
                  <a:pt x="1100668" y="788736"/>
                </a:lnTo>
                <a:lnTo>
                  <a:pt x="1102165" y="788736"/>
                </a:lnTo>
                <a:cubicBezTo>
                  <a:pt x="1105159" y="789481"/>
                  <a:pt x="1108901" y="789481"/>
                  <a:pt x="1111895" y="790226"/>
                </a:cubicBezTo>
                <a:lnTo>
                  <a:pt x="1112643" y="790226"/>
                </a:lnTo>
                <a:cubicBezTo>
                  <a:pt x="1114889" y="790226"/>
                  <a:pt x="1118631" y="788736"/>
                  <a:pt x="1122374" y="787991"/>
                </a:cubicBezTo>
                <a:cubicBezTo>
                  <a:pt x="1125368" y="787247"/>
                  <a:pt x="1128361" y="786502"/>
                  <a:pt x="1129858" y="786502"/>
                </a:cubicBezTo>
                <a:cubicBezTo>
                  <a:pt x="1141834" y="787991"/>
                  <a:pt x="1154558" y="788736"/>
                  <a:pt x="1170276" y="788736"/>
                </a:cubicBezTo>
                <a:lnTo>
                  <a:pt x="1171773" y="788736"/>
                </a:lnTo>
                <a:cubicBezTo>
                  <a:pt x="1217430" y="788736"/>
                  <a:pt x="1260093" y="762668"/>
                  <a:pt x="1261590" y="761179"/>
                </a:cubicBezTo>
                <a:lnTo>
                  <a:pt x="1266081" y="758200"/>
                </a:lnTo>
                <a:lnTo>
                  <a:pt x="1261590" y="755221"/>
                </a:lnTo>
                <a:cubicBezTo>
                  <a:pt x="1260093" y="754476"/>
                  <a:pt x="1233148" y="734366"/>
                  <a:pt x="1190485" y="728408"/>
                </a:cubicBezTo>
                <a:cubicBezTo>
                  <a:pt x="1188988" y="728408"/>
                  <a:pt x="1183749" y="727663"/>
                  <a:pt x="1178510" y="726174"/>
                </a:cubicBezTo>
                <a:cubicBezTo>
                  <a:pt x="1164288" y="723194"/>
                  <a:pt x="1151564" y="720960"/>
                  <a:pt x="1146325" y="720960"/>
                </a:cubicBezTo>
                <a:close/>
                <a:moveTo>
                  <a:pt x="1777290" y="677762"/>
                </a:moveTo>
                <a:cubicBezTo>
                  <a:pt x="1763818" y="679252"/>
                  <a:pt x="1753339" y="682231"/>
                  <a:pt x="1741363" y="685210"/>
                </a:cubicBezTo>
                <a:cubicBezTo>
                  <a:pt x="1738370" y="685955"/>
                  <a:pt x="1735375" y="686700"/>
                  <a:pt x="1732381" y="687444"/>
                </a:cubicBezTo>
                <a:cubicBezTo>
                  <a:pt x="1727890" y="688189"/>
                  <a:pt x="1727143" y="692658"/>
                  <a:pt x="1726394" y="694892"/>
                </a:cubicBezTo>
                <a:cubicBezTo>
                  <a:pt x="1726394" y="695637"/>
                  <a:pt x="1725646" y="697127"/>
                  <a:pt x="1725646" y="697127"/>
                </a:cubicBezTo>
                <a:cubicBezTo>
                  <a:pt x="1707682" y="703085"/>
                  <a:pt x="1690467" y="709788"/>
                  <a:pt x="1675497" y="717236"/>
                </a:cubicBezTo>
                <a:cubicBezTo>
                  <a:pt x="1653791" y="706809"/>
                  <a:pt x="1649301" y="692658"/>
                  <a:pt x="1649301" y="691913"/>
                </a:cubicBezTo>
                <a:lnTo>
                  <a:pt x="1647803" y="686700"/>
                </a:lnTo>
                <a:lnTo>
                  <a:pt x="1643313" y="690423"/>
                </a:lnTo>
                <a:cubicBezTo>
                  <a:pt x="1640319" y="692658"/>
                  <a:pt x="1641068" y="697127"/>
                  <a:pt x="1642564" y="703830"/>
                </a:cubicBezTo>
                <a:cubicBezTo>
                  <a:pt x="1643313" y="707554"/>
                  <a:pt x="1644061" y="712767"/>
                  <a:pt x="1644061" y="716491"/>
                </a:cubicBezTo>
                <a:cubicBezTo>
                  <a:pt x="1643313" y="722450"/>
                  <a:pt x="1641816" y="727663"/>
                  <a:pt x="1640319" y="732132"/>
                </a:cubicBezTo>
                <a:cubicBezTo>
                  <a:pt x="1638823" y="737346"/>
                  <a:pt x="1636577" y="743304"/>
                  <a:pt x="1641068" y="746283"/>
                </a:cubicBezTo>
                <a:lnTo>
                  <a:pt x="1642564" y="748517"/>
                </a:lnTo>
                <a:lnTo>
                  <a:pt x="1644809" y="746283"/>
                </a:lnTo>
                <a:cubicBezTo>
                  <a:pt x="1644809" y="746283"/>
                  <a:pt x="1654541" y="735856"/>
                  <a:pt x="1675497" y="725429"/>
                </a:cubicBezTo>
                <a:cubicBezTo>
                  <a:pt x="1690467" y="731387"/>
                  <a:pt x="1710675" y="735111"/>
                  <a:pt x="1729387" y="738835"/>
                </a:cubicBezTo>
                <a:cubicBezTo>
                  <a:pt x="1728639" y="740325"/>
                  <a:pt x="1728639" y="741814"/>
                  <a:pt x="1729387" y="743304"/>
                </a:cubicBezTo>
                <a:lnTo>
                  <a:pt x="1730885" y="745538"/>
                </a:lnTo>
                <a:lnTo>
                  <a:pt x="1732381" y="745538"/>
                </a:lnTo>
                <a:cubicBezTo>
                  <a:pt x="1735375" y="746283"/>
                  <a:pt x="1739118" y="746283"/>
                  <a:pt x="1742111" y="747028"/>
                </a:cubicBezTo>
                <a:lnTo>
                  <a:pt x="1742860" y="747028"/>
                </a:lnTo>
                <a:cubicBezTo>
                  <a:pt x="1745105" y="747028"/>
                  <a:pt x="1748848" y="745538"/>
                  <a:pt x="1752590" y="744793"/>
                </a:cubicBezTo>
                <a:cubicBezTo>
                  <a:pt x="1755584" y="744049"/>
                  <a:pt x="1758579" y="743304"/>
                  <a:pt x="1760076" y="743304"/>
                </a:cubicBezTo>
                <a:cubicBezTo>
                  <a:pt x="1772051" y="744793"/>
                  <a:pt x="1785524" y="745538"/>
                  <a:pt x="1800493" y="745538"/>
                </a:cubicBezTo>
                <a:lnTo>
                  <a:pt x="1801990" y="745538"/>
                </a:lnTo>
                <a:cubicBezTo>
                  <a:pt x="1847648" y="745538"/>
                  <a:pt x="1890311" y="719470"/>
                  <a:pt x="1891808" y="717981"/>
                </a:cubicBezTo>
                <a:lnTo>
                  <a:pt x="1896299" y="715002"/>
                </a:lnTo>
                <a:lnTo>
                  <a:pt x="1892556" y="712023"/>
                </a:lnTo>
                <a:cubicBezTo>
                  <a:pt x="1891059" y="711278"/>
                  <a:pt x="1864114" y="691168"/>
                  <a:pt x="1821450" y="685210"/>
                </a:cubicBezTo>
                <a:cubicBezTo>
                  <a:pt x="1819954" y="685210"/>
                  <a:pt x="1815463" y="684465"/>
                  <a:pt x="1809474" y="682976"/>
                </a:cubicBezTo>
                <a:cubicBezTo>
                  <a:pt x="1795253" y="679996"/>
                  <a:pt x="1783278" y="677762"/>
                  <a:pt x="1777290" y="677762"/>
                </a:cubicBezTo>
                <a:close/>
                <a:moveTo>
                  <a:pt x="717447" y="676273"/>
                </a:moveTo>
                <a:cubicBezTo>
                  <a:pt x="703226" y="677763"/>
                  <a:pt x="692747" y="680742"/>
                  <a:pt x="680772" y="683721"/>
                </a:cubicBezTo>
                <a:lnTo>
                  <a:pt x="672538" y="685955"/>
                </a:lnTo>
                <a:cubicBezTo>
                  <a:pt x="668047" y="686700"/>
                  <a:pt x="667299" y="691169"/>
                  <a:pt x="666550" y="693403"/>
                </a:cubicBezTo>
                <a:cubicBezTo>
                  <a:pt x="666550" y="694148"/>
                  <a:pt x="665802" y="695638"/>
                  <a:pt x="665802" y="695638"/>
                </a:cubicBezTo>
                <a:cubicBezTo>
                  <a:pt x="647839" y="701596"/>
                  <a:pt x="630624" y="708299"/>
                  <a:pt x="615654" y="715747"/>
                </a:cubicBezTo>
                <a:cubicBezTo>
                  <a:pt x="593948" y="705320"/>
                  <a:pt x="589457" y="691169"/>
                  <a:pt x="589457" y="690424"/>
                </a:cubicBezTo>
                <a:lnTo>
                  <a:pt x="587960" y="685211"/>
                </a:lnTo>
                <a:lnTo>
                  <a:pt x="583470" y="688935"/>
                </a:lnTo>
                <a:cubicBezTo>
                  <a:pt x="581224" y="691169"/>
                  <a:pt x="581224" y="695638"/>
                  <a:pt x="582721" y="702341"/>
                </a:cubicBezTo>
                <a:cubicBezTo>
                  <a:pt x="583470" y="706065"/>
                  <a:pt x="584218" y="711278"/>
                  <a:pt x="584218" y="715002"/>
                </a:cubicBezTo>
                <a:cubicBezTo>
                  <a:pt x="583470" y="720961"/>
                  <a:pt x="581973" y="726174"/>
                  <a:pt x="580476" y="730643"/>
                </a:cubicBezTo>
                <a:cubicBezTo>
                  <a:pt x="578979" y="736601"/>
                  <a:pt x="576733" y="741815"/>
                  <a:pt x="581224" y="744794"/>
                </a:cubicBezTo>
                <a:lnTo>
                  <a:pt x="583470" y="747028"/>
                </a:lnTo>
                <a:lnTo>
                  <a:pt x="585715" y="744794"/>
                </a:lnTo>
                <a:cubicBezTo>
                  <a:pt x="585715" y="744794"/>
                  <a:pt x="595445" y="734367"/>
                  <a:pt x="616403" y="723940"/>
                </a:cubicBezTo>
                <a:cubicBezTo>
                  <a:pt x="631372" y="729898"/>
                  <a:pt x="651581" y="733622"/>
                  <a:pt x="670293" y="737346"/>
                </a:cubicBezTo>
                <a:cubicBezTo>
                  <a:pt x="669544" y="738836"/>
                  <a:pt x="669544" y="740325"/>
                  <a:pt x="670293" y="741815"/>
                </a:cubicBezTo>
                <a:lnTo>
                  <a:pt x="671790" y="744049"/>
                </a:lnTo>
                <a:lnTo>
                  <a:pt x="673287" y="744049"/>
                </a:lnTo>
                <a:cubicBezTo>
                  <a:pt x="676281" y="744794"/>
                  <a:pt x="680023" y="744794"/>
                  <a:pt x="683017" y="745539"/>
                </a:cubicBezTo>
                <a:lnTo>
                  <a:pt x="683765" y="745539"/>
                </a:lnTo>
                <a:cubicBezTo>
                  <a:pt x="686011" y="745539"/>
                  <a:pt x="689753" y="744049"/>
                  <a:pt x="693496" y="743304"/>
                </a:cubicBezTo>
                <a:cubicBezTo>
                  <a:pt x="696490" y="742560"/>
                  <a:pt x="699484" y="741815"/>
                  <a:pt x="700980" y="741815"/>
                </a:cubicBezTo>
                <a:cubicBezTo>
                  <a:pt x="712956" y="743304"/>
                  <a:pt x="725680" y="744049"/>
                  <a:pt x="741398" y="744049"/>
                </a:cubicBezTo>
                <a:lnTo>
                  <a:pt x="742895" y="744049"/>
                </a:lnTo>
                <a:cubicBezTo>
                  <a:pt x="788552" y="744049"/>
                  <a:pt x="831215" y="717981"/>
                  <a:pt x="832712" y="716492"/>
                </a:cubicBezTo>
                <a:lnTo>
                  <a:pt x="837203" y="713513"/>
                </a:lnTo>
                <a:lnTo>
                  <a:pt x="832712" y="710534"/>
                </a:lnTo>
                <a:cubicBezTo>
                  <a:pt x="831215" y="709789"/>
                  <a:pt x="804270" y="689679"/>
                  <a:pt x="761607" y="683721"/>
                </a:cubicBezTo>
                <a:cubicBezTo>
                  <a:pt x="760110" y="683721"/>
                  <a:pt x="755619" y="682976"/>
                  <a:pt x="749632" y="681487"/>
                </a:cubicBezTo>
                <a:cubicBezTo>
                  <a:pt x="735410" y="678507"/>
                  <a:pt x="722686" y="676273"/>
                  <a:pt x="717447" y="676273"/>
                </a:cubicBezTo>
                <a:close/>
                <a:moveTo>
                  <a:pt x="3037725" y="655419"/>
                </a:moveTo>
                <a:cubicBezTo>
                  <a:pt x="3024252" y="656909"/>
                  <a:pt x="3013025" y="659888"/>
                  <a:pt x="3001798" y="662867"/>
                </a:cubicBezTo>
                <a:cubicBezTo>
                  <a:pt x="2998804" y="663612"/>
                  <a:pt x="2995810" y="664357"/>
                  <a:pt x="2992816" y="665101"/>
                </a:cubicBezTo>
                <a:cubicBezTo>
                  <a:pt x="2988325" y="665846"/>
                  <a:pt x="2987577" y="670315"/>
                  <a:pt x="2986829" y="672549"/>
                </a:cubicBezTo>
                <a:cubicBezTo>
                  <a:pt x="2986829" y="673294"/>
                  <a:pt x="2986080" y="674784"/>
                  <a:pt x="2986080" y="674784"/>
                </a:cubicBezTo>
                <a:cubicBezTo>
                  <a:pt x="2968117" y="680742"/>
                  <a:pt x="2950902" y="687445"/>
                  <a:pt x="2935932" y="694893"/>
                </a:cubicBezTo>
                <a:cubicBezTo>
                  <a:pt x="2914226" y="684466"/>
                  <a:pt x="2909735" y="670315"/>
                  <a:pt x="2909735" y="669570"/>
                </a:cubicBezTo>
                <a:lnTo>
                  <a:pt x="2908238" y="664357"/>
                </a:lnTo>
                <a:lnTo>
                  <a:pt x="2903748" y="668080"/>
                </a:lnTo>
                <a:cubicBezTo>
                  <a:pt x="2901502" y="670315"/>
                  <a:pt x="2901502" y="674784"/>
                  <a:pt x="2902999" y="681487"/>
                </a:cubicBezTo>
                <a:cubicBezTo>
                  <a:pt x="2903748" y="685211"/>
                  <a:pt x="2904496" y="690424"/>
                  <a:pt x="2904496" y="694148"/>
                </a:cubicBezTo>
                <a:cubicBezTo>
                  <a:pt x="2903748" y="700107"/>
                  <a:pt x="2902251" y="705320"/>
                  <a:pt x="2900754" y="709789"/>
                </a:cubicBezTo>
                <a:cubicBezTo>
                  <a:pt x="2899257" y="715747"/>
                  <a:pt x="2897011" y="720961"/>
                  <a:pt x="2901502" y="723940"/>
                </a:cubicBezTo>
                <a:lnTo>
                  <a:pt x="2902999" y="726174"/>
                </a:lnTo>
                <a:lnTo>
                  <a:pt x="2905244" y="723940"/>
                </a:lnTo>
                <a:cubicBezTo>
                  <a:pt x="2905244" y="723940"/>
                  <a:pt x="2914975" y="713513"/>
                  <a:pt x="2935932" y="703086"/>
                </a:cubicBezTo>
                <a:cubicBezTo>
                  <a:pt x="2950902" y="709044"/>
                  <a:pt x="2971111" y="712768"/>
                  <a:pt x="2989822" y="716492"/>
                </a:cubicBezTo>
                <a:cubicBezTo>
                  <a:pt x="2989074" y="717982"/>
                  <a:pt x="2989074" y="719471"/>
                  <a:pt x="2989822" y="720961"/>
                </a:cubicBezTo>
                <a:lnTo>
                  <a:pt x="2991319" y="723195"/>
                </a:lnTo>
                <a:lnTo>
                  <a:pt x="2992816" y="723195"/>
                </a:lnTo>
                <a:cubicBezTo>
                  <a:pt x="2995810" y="723940"/>
                  <a:pt x="2999553" y="723940"/>
                  <a:pt x="3002546" y="724685"/>
                </a:cubicBezTo>
                <a:lnTo>
                  <a:pt x="3003295" y="724685"/>
                </a:lnTo>
                <a:cubicBezTo>
                  <a:pt x="3005541" y="724685"/>
                  <a:pt x="3009283" y="723195"/>
                  <a:pt x="3013025" y="722450"/>
                </a:cubicBezTo>
                <a:cubicBezTo>
                  <a:pt x="3016019" y="721706"/>
                  <a:pt x="3019013" y="720961"/>
                  <a:pt x="3020510" y="720961"/>
                </a:cubicBezTo>
                <a:cubicBezTo>
                  <a:pt x="3032486" y="722450"/>
                  <a:pt x="3045958" y="723195"/>
                  <a:pt x="3060928" y="723195"/>
                </a:cubicBezTo>
                <a:lnTo>
                  <a:pt x="3062425" y="723195"/>
                </a:lnTo>
                <a:cubicBezTo>
                  <a:pt x="3108083" y="723195"/>
                  <a:pt x="3150746" y="697127"/>
                  <a:pt x="3152243" y="695638"/>
                </a:cubicBezTo>
                <a:lnTo>
                  <a:pt x="3156734" y="692659"/>
                </a:lnTo>
                <a:lnTo>
                  <a:pt x="3152991" y="689680"/>
                </a:lnTo>
                <a:cubicBezTo>
                  <a:pt x="3151495" y="688935"/>
                  <a:pt x="3124549" y="668825"/>
                  <a:pt x="3081886" y="662867"/>
                </a:cubicBezTo>
                <a:cubicBezTo>
                  <a:pt x="3080388" y="662867"/>
                  <a:pt x="3075897" y="662122"/>
                  <a:pt x="3069909" y="660633"/>
                </a:cubicBezTo>
                <a:cubicBezTo>
                  <a:pt x="3055688" y="657653"/>
                  <a:pt x="3042964" y="655419"/>
                  <a:pt x="3037725" y="655419"/>
                </a:cubicBezTo>
                <a:close/>
                <a:moveTo>
                  <a:pt x="2760788" y="639033"/>
                </a:moveTo>
                <a:cubicBezTo>
                  <a:pt x="2746567" y="640523"/>
                  <a:pt x="2736088" y="643502"/>
                  <a:pt x="2724113" y="646481"/>
                </a:cubicBezTo>
                <a:lnTo>
                  <a:pt x="2715879" y="648715"/>
                </a:lnTo>
                <a:cubicBezTo>
                  <a:pt x="2711388" y="649460"/>
                  <a:pt x="2710640" y="653929"/>
                  <a:pt x="2709892" y="656163"/>
                </a:cubicBezTo>
                <a:cubicBezTo>
                  <a:pt x="2709892" y="656908"/>
                  <a:pt x="2709143" y="658398"/>
                  <a:pt x="2709143" y="658398"/>
                </a:cubicBezTo>
                <a:cubicBezTo>
                  <a:pt x="2691180" y="664356"/>
                  <a:pt x="2673965" y="671059"/>
                  <a:pt x="2658995" y="678507"/>
                </a:cubicBezTo>
                <a:cubicBezTo>
                  <a:pt x="2637289" y="668080"/>
                  <a:pt x="2632798" y="653929"/>
                  <a:pt x="2632798" y="653184"/>
                </a:cubicBezTo>
                <a:lnTo>
                  <a:pt x="2631301" y="647971"/>
                </a:lnTo>
                <a:lnTo>
                  <a:pt x="2626811" y="651695"/>
                </a:lnTo>
                <a:cubicBezTo>
                  <a:pt x="2624565" y="653929"/>
                  <a:pt x="2624565" y="658398"/>
                  <a:pt x="2626062" y="665101"/>
                </a:cubicBezTo>
                <a:cubicBezTo>
                  <a:pt x="2626811" y="668825"/>
                  <a:pt x="2627559" y="674038"/>
                  <a:pt x="2627559" y="677762"/>
                </a:cubicBezTo>
                <a:cubicBezTo>
                  <a:pt x="2626811" y="683721"/>
                  <a:pt x="2625314" y="688934"/>
                  <a:pt x="2623817" y="693403"/>
                </a:cubicBezTo>
                <a:cubicBezTo>
                  <a:pt x="2622320" y="699361"/>
                  <a:pt x="2620074" y="704575"/>
                  <a:pt x="2624565" y="707554"/>
                </a:cubicBezTo>
                <a:lnTo>
                  <a:pt x="2627559" y="709788"/>
                </a:lnTo>
                <a:lnTo>
                  <a:pt x="2629804" y="707554"/>
                </a:lnTo>
                <a:cubicBezTo>
                  <a:pt x="2629804" y="707554"/>
                  <a:pt x="2639535" y="697127"/>
                  <a:pt x="2660492" y="686700"/>
                </a:cubicBezTo>
                <a:cubicBezTo>
                  <a:pt x="2675462" y="692658"/>
                  <a:pt x="2694922" y="696382"/>
                  <a:pt x="2714382" y="700106"/>
                </a:cubicBezTo>
                <a:cubicBezTo>
                  <a:pt x="2713634" y="701596"/>
                  <a:pt x="2713634" y="703085"/>
                  <a:pt x="2714382" y="704575"/>
                </a:cubicBezTo>
                <a:lnTo>
                  <a:pt x="2715879" y="706809"/>
                </a:lnTo>
                <a:cubicBezTo>
                  <a:pt x="2715879" y="706809"/>
                  <a:pt x="2724113" y="707554"/>
                  <a:pt x="2727106" y="708299"/>
                </a:cubicBezTo>
                <a:lnTo>
                  <a:pt x="2727855" y="708299"/>
                </a:lnTo>
                <a:cubicBezTo>
                  <a:pt x="2730100" y="708299"/>
                  <a:pt x="2733843" y="706809"/>
                  <a:pt x="2737585" y="706064"/>
                </a:cubicBezTo>
                <a:cubicBezTo>
                  <a:pt x="2739831" y="705320"/>
                  <a:pt x="2743573" y="704575"/>
                  <a:pt x="2745070" y="704575"/>
                </a:cubicBezTo>
                <a:cubicBezTo>
                  <a:pt x="2757046" y="706064"/>
                  <a:pt x="2769770" y="706809"/>
                  <a:pt x="2785488" y="706809"/>
                </a:cubicBezTo>
                <a:lnTo>
                  <a:pt x="2786985" y="706809"/>
                </a:lnTo>
                <a:cubicBezTo>
                  <a:pt x="2832642" y="706809"/>
                  <a:pt x="2875305" y="680741"/>
                  <a:pt x="2876802" y="679252"/>
                </a:cubicBezTo>
                <a:lnTo>
                  <a:pt x="2879796" y="676273"/>
                </a:lnTo>
                <a:lnTo>
                  <a:pt x="2876053" y="673294"/>
                </a:lnTo>
                <a:cubicBezTo>
                  <a:pt x="2874557" y="672549"/>
                  <a:pt x="2847611" y="652439"/>
                  <a:pt x="2804948" y="646481"/>
                </a:cubicBezTo>
                <a:cubicBezTo>
                  <a:pt x="2803451" y="646481"/>
                  <a:pt x="2798960" y="645736"/>
                  <a:pt x="2792972" y="644247"/>
                </a:cubicBezTo>
                <a:cubicBezTo>
                  <a:pt x="2778751" y="641267"/>
                  <a:pt x="2766027" y="639033"/>
                  <a:pt x="2760788" y="639033"/>
                </a:cubicBezTo>
                <a:close/>
                <a:moveTo>
                  <a:pt x="2419483" y="638288"/>
                </a:moveTo>
                <a:cubicBezTo>
                  <a:pt x="2405262" y="639778"/>
                  <a:pt x="2394784" y="642757"/>
                  <a:pt x="2382808" y="645736"/>
                </a:cubicBezTo>
                <a:lnTo>
                  <a:pt x="2374575" y="647970"/>
                </a:lnTo>
                <a:cubicBezTo>
                  <a:pt x="2370083" y="648715"/>
                  <a:pt x="2369335" y="653184"/>
                  <a:pt x="2368587" y="655418"/>
                </a:cubicBezTo>
                <a:cubicBezTo>
                  <a:pt x="2368587" y="656163"/>
                  <a:pt x="2367838" y="657653"/>
                  <a:pt x="2367838" y="657653"/>
                </a:cubicBezTo>
                <a:cubicBezTo>
                  <a:pt x="2349875" y="663611"/>
                  <a:pt x="2332659" y="670314"/>
                  <a:pt x="2317690" y="677762"/>
                </a:cubicBezTo>
                <a:cubicBezTo>
                  <a:pt x="2295984" y="667335"/>
                  <a:pt x="2291493" y="653184"/>
                  <a:pt x="2291493" y="652439"/>
                </a:cubicBezTo>
                <a:lnTo>
                  <a:pt x="2289996" y="647226"/>
                </a:lnTo>
                <a:lnTo>
                  <a:pt x="2285505" y="650949"/>
                </a:lnTo>
                <a:cubicBezTo>
                  <a:pt x="2283260" y="653184"/>
                  <a:pt x="2283260" y="657653"/>
                  <a:pt x="2284757" y="664356"/>
                </a:cubicBezTo>
                <a:cubicBezTo>
                  <a:pt x="2285505" y="668080"/>
                  <a:pt x="2286254" y="673293"/>
                  <a:pt x="2286254" y="677017"/>
                </a:cubicBezTo>
                <a:cubicBezTo>
                  <a:pt x="2285505" y="682976"/>
                  <a:pt x="2284009" y="688189"/>
                  <a:pt x="2282512" y="692658"/>
                </a:cubicBezTo>
                <a:cubicBezTo>
                  <a:pt x="2281015" y="698616"/>
                  <a:pt x="2278770" y="703830"/>
                  <a:pt x="2283260" y="706809"/>
                </a:cubicBezTo>
                <a:lnTo>
                  <a:pt x="2284757" y="709043"/>
                </a:lnTo>
                <a:lnTo>
                  <a:pt x="2287004" y="706809"/>
                </a:lnTo>
                <a:cubicBezTo>
                  <a:pt x="2287004" y="706809"/>
                  <a:pt x="2296734" y="696382"/>
                  <a:pt x="2317690" y="685955"/>
                </a:cubicBezTo>
                <a:cubicBezTo>
                  <a:pt x="2332659" y="691913"/>
                  <a:pt x="2352868" y="695637"/>
                  <a:pt x="2371580" y="699361"/>
                </a:cubicBezTo>
                <a:cubicBezTo>
                  <a:pt x="2370832" y="700851"/>
                  <a:pt x="2370832" y="702340"/>
                  <a:pt x="2371580" y="703830"/>
                </a:cubicBezTo>
                <a:lnTo>
                  <a:pt x="2373077" y="706064"/>
                </a:lnTo>
                <a:lnTo>
                  <a:pt x="2374575" y="706064"/>
                </a:lnTo>
                <a:cubicBezTo>
                  <a:pt x="2377569" y="706809"/>
                  <a:pt x="2381311" y="706809"/>
                  <a:pt x="2384305" y="707554"/>
                </a:cubicBezTo>
                <a:lnTo>
                  <a:pt x="2385053" y="707554"/>
                </a:lnTo>
                <a:cubicBezTo>
                  <a:pt x="2387298" y="707554"/>
                  <a:pt x="2391041" y="706064"/>
                  <a:pt x="2394784" y="705319"/>
                </a:cubicBezTo>
                <a:cubicBezTo>
                  <a:pt x="2397777" y="704575"/>
                  <a:pt x="2400772" y="703830"/>
                  <a:pt x="2402269" y="703830"/>
                </a:cubicBezTo>
                <a:cubicBezTo>
                  <a:pt x="2414244" y="705319"/>
                  <a:pt x="2426969" y="706064"/>
                  <a:pt x="2442686" y="706064"/>
                </a:cubicBezTo>
                <a:lnTo>
                  <a:pt x="2444183" y="706064"/>
                </a:lnTo>
                <a:cubicBezTo>
                  <a:pt x="2489840" y="706064"/>
                  <a:pt x="2532503" y="679996"/>
                  <a:pt x="2534000" y="678507"/>
                </a:cubicBezTo>
                <a:lnTo>
                  <a:pt x="2538491" y="675528"/>
                </a:lnTo>
                <a:lnTo>
                  <a:pt x="2534748" y="672549"/>
                </a:lnTo>
                <a:cubicBezTo>
                  <a:pt x="2533253" y="671804"/>
                  <a:pt x="2506306" y="651694"/>
                  <a:pt x="2463643" y="645736"/>
                </a:cubicBezTo>
                <a:cubicBezTo>
                  <a:pt x="2461398" y="645736"/>
                  <a:pt x="2456908" y="644991"/>
                  <a:pt x="2451668" y="643502"/>
                </a:cubicBezTo>
                <a:cubicBezTo>
                  <a:pt x="2437446" y="640522"/>
                  <a:pt x="2424722" y="638288"/>
                  <a:pt x="2419483" y="638288"/>
                </a:cubicBezTo>
                <a:close/>
                <a:moveTo>
                  <a:pt x="483923" y="615944"/>
                </a:moveTo>
                <a:cubicBezTo>
                  <a:pt x="470450" y="617434"/>
                  <a:pt x="459223" y="620413"/>
                  <a:pt x="447996" y="623392"/>
                </a:cubicBezTo>
                <a:cubicBezTo>
                  <a:pt x="445002" y="624137"/>
                  <a:pt x="442008" y="624882"/>
                  <a:pt x="439014" y="625626"/>
                </a:cubicBezTo>
                <a:cubicBezTo>
                  <a:pt x="434523" y="626371"/>
                  <a:pt x="433775" y="630840"/>
                  <a:pt x="433027" y="633074"/>
                </a:cubicBezTo>
                <a:cubicBezTo>
                  <a:pt x="433027" y="633819"/>
                  <a:pt x="432278" y="635309"/>
                  <a:pt x="432278" y="635309"/>
                </a:cubicBezTo>
                <a:cubicBezTo>
                  <a:pt x="414315" y="641267"/>
                  <a:pt x="397100" y="647970"/>
                  <a:pt x="382130" y="655418"/>
                </a:cubicBezTo>
                <a:cubicBezTo>
                  <a:pt x="360424" y="644991"/>
                  <a:pt x="355933" y="630840"/>
                  <a:pt x="355933" y="630095"/>
                </a:cubicBezTo>
                <a:lnTo>
                  <a:pt x="354436" y="624882"/>
                </a:lnTo>
                <a:lnTo>
                  <a:pt x="349946" y="628605"/>
                </a:lnTo>
                <a:cubicBezTo>
                  <a:pt x="347700" y="630840"/>
                  <a:pt x="347700" y="635309"/>
                  <a:pt x="349197" y="642012"/>
                </a:cubicBezTo>
                <a:cubicBezTo>
                  <a:pt x="349946" y="645736"/>
                  <a:pt x="350694" y="650949"/>
                  <a:pt x="350694" y="654673"/>
                </a:cubicBezTo>
                <a:cubicBezTo>
                  <a:pt x="349946" y="660632"/>
                  <a:pt x="348449" y="665845"/>
                  <a:pt x="346952" y="670314"/>
                </a:cubicBezTo>
                <a:cubicBezTo>
                  <a:pt x="345455" y="676272"/>
                  <a:pt x="343209" y="681486"/>
                  <a:pt x="347700" y="684465"/>
                </a:cubicBezTo>
                <a:lnTo>
                  <a:pt x="349946" y="686699"/>
                </a:lnTo>
                <a:lnTo>
                  <a:pt x="352191" y="684465"/>
                </a:lnTo>
                <a:cubicBezTo>
                  <a:pt x="352191" y="684465"/>
                  <a:pt x="361921" y="674038"/>
                  <a:pt x="382879" y="663611"/>
                </a:cubicBezTo>
                <a:cubicBezTo>
                  <a:pt x="397848" y="669569"/>
                  <a:pt x="418057" y="673293"/>
                  <a:pt x="436769" y="677017"/>
                </a:cubicBezTo>
                <a:cubicBezTo>
                  <a:pt x="436020" y="678507"/>
                  <a:pt x="436020" y="679996"/>
                  <a:pt x="436769" y="681486"/>
                </a:cubicBezTo>
                <a:lnTo>
                  <a:pt x="437517" y="683720"/>
                </a:lnTo>
                <a:lnTo>
                  <a:pt x="439014" y="683720"/>
                </a:lnTo>
                <a:cubicBezTo>
                  <a:pt x="442008" y="684465"/>
                  <a:pt x="445751" y="684465"/>
                  <a:pt x="448745" y="685210"/>
                </a:cubicBezTo>
                <a:lnTo>
                  <a:pt x="449493" y="685210"/>
                </a:lnTo>
                <a:cubicBezTo>
                  <a:pt x="451738" y="685210"/>
                  <a:pt x="455481" y="683720"/>
                  <a:pt x="459223" y="682975"/>
                </a:cubicBezTo>
                <a:cubicBezTo>
                  <a:pt x="462217" y="682231"/>
                  <a:pt x="465211" y="681486"/>
                  <a:pt x="466708" y="681486"/>
                </a:cubicBezTo>
                <a:cubicBezTo>
                  <a:pt x="478684" y="682975"/>
                  <a:pt x="492156" y="683720"/>
                  <a:pt x="507126" y="683720"/>
                </a:cubicBezTo>
                <a:lnTo>
                  <a:pt x="508623" y="683720"/>
                </a:lnTo>
                <a:cubicBezTo>
                  <a:pt x="554280" y="683720"/>
                  <a:pt x="596943" y="657652"/>
                  <a:pt x="598440" y="656163"/>
                </a:cubicBezTo>
                <a:lnTo>
                  <a:pt x="602931" y="653184"/>
                </a:lnTo>
                <a:lnTo>
                  <a:pt x="599188" y="650205"/>
                </a:lnTo>
                <a:cubicBezTo>
                  <a:pt x="597691" y="649460"/>
                  <a:pt x="570746" y="629350"/>
                  <a:pt x="528083" y="623392"/>
                </a:cubicBezTo>
                <a:cubicBezTo>
                  <a:pt x="526586" y="623392"/>
                  <a:pt x="522095" y="622647"/>
                  <a:pt x="516107" y="621158"/>
                </a:cubicBezTo>
                <a:cubicBezTo>
                  <a:pt x="501886" y="618178"/>
                  <a:pt x="489162" y="615944"/>
                  <a:pt x="483923" y="615944"/>
                </a:cubicBezTo>
                <a:close/>
                <a:moveTo>
                  <a:pt x="1422512" y="566043"/>
                </a:moveTo>
                <a:cubicBezTo>
                  <a:pt x="1409040" y="567533"/>
                  <a:pt x="1398561" y="570512"/>
                  <a:pt x="1386586" y="573491"/>
                </a:cubicBezTo>
                <a:lnTo>
                  <a:pt x="1378352" y="575725"/>
                </a:lnTo>
                <a:cubicBezTo>
                  <a:pt x="1373861" y="576470"/>
                  <a:pt x="1373113" y="580939"/>
                  <a:pt x="1372364" y="583173"/>
                </a:cubicBezTo>
                <a:cubicBezTo>
                  <a:pt x="1372364" y="583918"/>
                  <a:pt x="1371616" y="585408"/>
                  <a:pt x="1371616" y="585408"/>
                </a:cubicBezTo>
                <a:cubicBezTo>
                  <a:pt x="1353653" y="591366"/>
                  <a:pt x="1336438" y="598069"/>
                  <a:pt x="1321468" y="605517"/>
                </a:cubicBezTo>
                <a:cubicBezTo>
                  <a:pt x="1299762" y="595090"/>
                  <a:pt x="1295271" y="580939"/>
                  <a:pt x="1295271" y="580194"/>
                </a:cubicBezTo>
                <a:lnTo>
                  <a:pt x="1293774" y="574981"/>
                </a:lnTo>
                <a:lnTo>
                  <a:pt x="1289283" y="578704"/>
                </a:lnTo>
                <a:cubicBezTo>
                  <a:pt x="1287038" y="580939"/>
                  <a:pt x="1287038" y="585408"/>
                  <a:pt x="1288535" y="592111"/>
                </a:cubicBezTo>
                <a:cubicBezTo>
                  <a:pt x="1289283" y="595835"/>
                  <a:pt x="1290032" y="601048"/>
                  <a:pt x="1290032" y="604772"/>
                </a:cubicBezTo>
                <a:cubicBezTo>
                  <a:pt x="1289283" y="610731"/>
                  <a:pt x="1287787" y="615944"/>
                  <a:pt x="1286290" y="620413"/>
                </a:cubicBezTo>
                <a:cubicBezTo>
                  <a:pt x="1284793" y="625627"/>
                  <a:pt x="1282547" y="631585"/>
                  <a:pt x="1287038" y="634564"/>
                </a:cubicBezTo>
                <a:lnTo>
                  <a:pt x="1288535" y="636798"/>
                </a:lnTo>
                <a:lnTo>
                  <a:pt x="1290781" y="634564"/>
                </a:lnTo>
                <a:cubicBezTo>
                  <a:pt x="1290781" y="634564"/>
                  <a:pt x="1300511" y="624137"/>
                  <a:pt x="1321468" y="613710"/>
                </a:cubicBezTo>
                <a:cubicBezTo>
                  <a:pt x="1336438" y="619668"/>
                  <a:pt x="1356646" y="623392"/>
                  <a:pt x="1375358" y="627116"/>
                </a:cubicBezTo>
                <a:cubicBezTo>
                  <a:pt x="1374610" y="628606"/>
                  <a:pt x="1374610" y="630095"/>
                  <a:pt x="1375358" y="631585"/>
                </a:cubicBezTo>
                <a:lnTo>
                  <a:pt x="1376855" y="633819"/>
                </a:lnTo>
                <a:lnTo>
                  <a:pt x="1378352" y="633819"/>
                </a:lnTo>
                <a:cubicBezTo>
                  <a:pt x="1381346" y="634564"/>
                  <a:pt x="1385089" y="634564"/>
                  <a:pt x="1388083" y="635309"/>
                </a:cubicBezTo>
                <a:lnTo>
                  <a:pt x="1388831" y="635309"/>
                </a:lnTo>
                <a:cubicBezTo>
                  <a:pt x="1391076" y="635309"/>
                  <a:pt x="1394819" y="633819"/>
                  <a:pt x="1398561" y="633074"/>
                </a:cubicBezTo>
                <a:cubicBezTo>
                  <a:pt x="1401555" y="632330"/>
                  <a:pt x="1404549" y="631585"/>
                  <a:pt x="1406046" y="631585"/>
                </a:cubicBezTo>
                <a:cubicBezTo>
                  <a:pt x="1418022" y="633074"/>
                  <a:pt x="1431494" y="633819"/>
                  <a:pt x="1446464" y="633819"/>
                </a:cubicBezTo>
                <a:lnTo>
                  <a:pt x="1447961" y="633819"/>
                </a:lnTo>
                <a:cubicBezTo>
                  <a:pt x="1493618" y="633819"/>
                  <a:pt x="1536281" y="607751"/>
                  <a:pt x="1537778" y="606262"/>
                </a:cubicBezTo>
                <a:lnTo>
                  <a:pt x="1542269" y="603283"/>
                </a:lnTo>
                <a:lnTo>
                  <a:pt x="1537778" y="600304"/>
                </a:lnTo>
                <a:cubicBezTo>
                  <a:pt x="1536281" y="599559"/>
                  <a:pt x="1509336" y="579449"/>
                  <a:pt x="1466673" y="573491"/>
                </a:cubicBezTo>
                <a:cubicBezTo>
                  <a:pt x="1465176" y="573491"/>
                  <a:pt x="1460685" y="572746"/>
                  <a:pt x="1454697" y="571257"/>
                </a:cubicBezTo>
                <a:cubicBezTo>
                  <a:pt x="1440476" y="568277"/>
                  <a:pt x="1427752" y="566043"/>
                  <a:pt x="1422512" y="566043"/>
                </a:cubicBezTo>
                <a:close/>
                <a:moveTo>
                  <a:pt x="1768308" y="519121"/>
                </a:moveTo>
                <a:cubicBezTo>
                  <a:pt x="1754837" y="520611"/>
                  <a:pt x="1744357" y="523590"/>
                  <a:pt x="1732382" y="526569"/>
                </a:cubicBezTo>
                <a:lnTo>
                  <a:pt x="1724148" y="528803"/>
                </a:lnTo>
                <a:cubicBezTo>
                  <a:pt x="1719657" y="529548"/>
                  <a:pt x="1718910" y="534017"/>
                  <a:pt x="1718161" y="536251"/>
                </a:cubicBezTo>
                <a:cubicBezTo>
                  <a:pt x="1718161" y="536996"/>
                  <a:pt x="1717412" y="538486"/>
                  <a:pt x="1717412" y="538486"/>
                </a:cubicBezTo>
                <a:cubicBezTo>
                  <a:pt x="1699450" y="544444"/>
                  <a:pt x="1682234" y="551147"/>
                  <a:pt x="1667264" y="558595"/>
                </a:cubicBezTo>
                <a:cubicBezTo>
                  <a:pt x="1645559" y="548168"/>
                  <a:pt x="1641068" y="534017"/>
                  <a:pt x="1641068" y="533272"/>
                </a:cubicBezTo>
                <a:lnTo>
                  <a:pt x="1639571" y="528059"/>
                </a:lnTo>
                <a:lnTo>
                  <a:pt x="1635081" y="531782"/>
                </a:lnTo>
                <a:cubicBezTo>
                  <a:pt x="1632835" y="534017"/>
                  <a:pt x="1632835" y="538486"/>
                  <a:pt x="1634332" y="545189"/>
                </a:cubicBezTo>
                <a:cubicBezTo>
                  <a:pt x="1635081" y="548913"/>
                  <a:pt x="1635829" y="554126"/>
                  <a:pt x="1635829" y="557850"/>
                </a:cubicBezTo>
                <a:cubicBezTo>
                  <a:pt x="1635081" y="563809"/>
                  <a:pt x="1633584" y="569022"/>
                  <a:pt x="1632087" y="573491"/>
                </a:cubicBezTo>
                <a:cubicBezTo>
                  <a:pt x="1630590" y="579449"/>
                  <a:pt x="1628344" y="584663"/>
                  <a:pt x="1632835" y="587642"/>
                </a:cubicBezTo>
                <a:lnTo>
                  <a:pt x="1633584" y="589876"/>
                </a:lnTo>
                <a:lnTo>
                  <a:pt x="1635829" y="587642"/>
                </a:lnTo>
                <a:cubicBezTo>
                  <a:pt x="1635829" y="587642"/>
                  <a:pt x="1645559" y="577215"/>
                  <a:pt x="1666516" y="566788"/>
                </a:cubicBezTo>
                <a:cubicBezTo>
                  <a:pt x="1681485" y="572746"/>
                  <a:pt x="1701694" y="576470"/>
                  <a:pt x="1720406" y="580194"/>
                </a:cubicBezTo>
                <a:cubicBezTo>
                  <a:pt x="1719657" y="581684"/>
                  <a:pt x="1719657" y="583173"/>
                  <a:pt x="1720406" y="584663"/>
                </a:cubicBezTo>
                <a:lnTo>
                  <a:pt x="1721903" y="586897"/>
                </a:lnTo>
                <a:lnTo>
                  <a:pt x="1723400" y="586897"/>
                </a:lnTo>
                <a:cubicBezTo>
                  <a:pt x="1726395" y="587642"/>
                  <a:pt x="1730136" y="587642"/>
                  <a:pt x="1733130" y="588387"/>
                </a:cubicBezTo>
                <a:lnTo>
                  <a:pt x="1733879" y="588387"/>
                </a:lnTo>
                <a:cubicBezTo>
                  <a:pt x="1736124" y="588387"/>
                  <a:pt x="1739866" y="586897"/>
                  <a:pt x="1743609" y="586152"/>
                </a:cubicBezTo>
                <a:cubicBezTo>
                  <a:pt x="1746603" y="585408"/>
                  <a:pt x="1749597" y="584663"/>
                  <a:pt x="1751095" y="584663"/>
                </a:cubicBezTo>
                <a:cubicBezTo>
                  <a:pt x="1763070" y="586152"/>
                  <a:pt x="1775793" y="586897"/>
                  <a:pt x="1791512" y="586897"/>
                </a:cubicBezTo>
                <a:lnTo>
                  <a:pt x="1793008" y="586897"/>
                </a:lnTo>
                <a:cubicBezTo>
                  <a:pt x="1838666" y="586897"/>
                  <a:pt x="1881330" y="560829"/>
                  <a:pt x="1882827" y="559340"/>
                </a:cubicBezTo>
                <a:lnTo>
                  <a:pt x="1887317" y="556361"/>
                </a:lnTo>
                <a:lnTo>
                  <a:pt x="1883575" y="553382"/>
                </a:lnTo>
                <a:cubicBezTo>
                  <a:pt x="1882078" y="552637"/>
                  <a:pt x="1855132" y="532527"/>
                  <a:pt x="1812469" y="526569"/>
                </a:cubicBezTo>
                <a:cubicBezTo>
                  <a:pt x="1810973" y="526569"/>
                  <a:pt x="1805732" y="525824"/>
                  <a:pt x="1800493" y="524335"/>
                </a:cubicBezTo>
                <a:cubicBezTo>
                  <a:pt x="1786273" y="521355"/>
                  <a:pt x="1773548" y="519121"/>
                  <a:pt x="1768308" y="519121"/>
                </a:cubicBezTo>
                <a:close/>
                <a:moveTo>
                  <a:pt x="2127577" y="509439"/>
                </a:moveTo>
                <a:cubicBezTo>
                  <a:pt x="2114105" y="510929"/>
                  <a:pt x="2103627" y="513908"/>
                  <a:pt x="2091652" y="516887"/>
                </a:cubicBezTo>
                <a:lnTo>
                  <a:pt x="2083418" y="519121"/>
                </a:lnTo>
                <a:cubicBezTo>
                  <a:pt x="2078927" y="519866"/>
                  <a:pt x="2078178" y="524335"/>
                  <a:pt x="2077430" y="526569"/>
                </a:cubicBezTo>
                <a:cubicBezTo>
                  <a:pt x="2077430" y="527314"/>
                  <a:pt x="2076682" y="528804"/>
                  <a:pt x="2076682" y="528804"/>
                </a:cubicBezTo>
                <a:cubicBezTo>
                  <a:pt x="2058718" y="534762"/>
                  <a:pt x="2041503" y="541465"/>
                  <a:pt x="2026533" y="548913"/>
                </a:cubicBezTo>
                <a:cubicBezTo>
                  <a:pt x="2004827" y="538486"/>
                  <a:pt x="2000336" y="524335"/>
                  <a:pt x="2000336" y="523590"/>
                </a:cubicBezTo>
                <a:lnTo>
                  <a:pt x="1998839" y="518377"/>
                </a:lnTo>
                <a:lnTo>
                  <a:pt x="1994349" y="522101"/>
                </a:lnTo>
                <a:cubicBezTo>
                  <a:pt x="1992103" y="524335"/>
                  <a:pt x="1992103" y="528804"/>
                  <a:pt x="1993600" y="535507"/>
                </a:cubicBezTo>
                <a:cubicBezTo>
                  <a:pt x="1994349" y="539231"/>
                  <a:pt x="1995097" y="544444"/>
                  <a:pt x="1995097" y="548168"/>
                </a:cubicBezTo>
                <a:cubicBezTo>
                  <a:pt x="1994349" y="554127"/>
                  <a:pt x="1992852" y="559340"/>
                  <a:pt x="1991355" y="563809"/>
                </a:cubicBezTo>
                <a:cubicBezTo>
                  <a:pt x="1989858" y="569767"/>
                  <a:pt x="1987613" y="574981"/>
                  <a:pt x="1992103" y="577960"/>
                </a:cubicBezTo>
                <a:lnTo>
                  <a:pt x="1992852" y="580194"/>
                </a:lnTo>
                <a:lnTo>
                  <a:pt x="1995097" y="577960"/>
                </a:lnTo>
                <a:cubicBezTo>
                  <a:pt x="1995097" y="577960"/>
                  <a:pt x="2004827" y="567533"/>
                  <a:pt x="2025785" y="557106"/>
                </a:cubicBezTo>
                <a:cubicBezTo>
                  <a:pt x="2040754" y="563064"/>
                  <a:pt x="2060963" y="566788"/>
                  <a:pt x="2079675" y="570512"/>
                </a:cubicBezTo>
                <a:cubicBezTo>
                  <a:pt x="2078927" y="572002"/>
                  <a:pt x="2078927" y="573491"/>
                  <a:pt x="2079675" y="574981"/>
                </a:cubicBezTo>
                <a:lnTo>
                  <a:pt x="2081172" y="577215"/>
                </a:lnTo>
                <a:lnTo>
                  <a:pt x="2082669" y="577215"/>
                </a:lnTo>
                <a:cubicBezTo>
                  <a:pt x="2085663" y="577960"/>
                  <a:pt x="2089405" y="577960"/>
                  <a:pt x="2092400" y="578705"/>
                </a:cubicBezTo>
                <a:lnTo>
                  <a:pt x="2093147" y="578705"/>
                </a:lnTo>
                <a:cubicBezTo>
                  <a:pt x="2095394" y="578705"/>
                  <a:pt x="2099135" y="577215"/>
                  <a:pt x="2102878" y="576470"/>
                </a:cubicBezTo>
                <a:cubicBezTo>
                  <a:pt x="2105872" y="575726"/>
                  <a:pt x="2108866" y="574981"/>
                  <a:pt x="2110363" y="574981"/>
                </a:cubicBezTo>
                <a:cubicBezTo>
                  <a:pt x="2122338" y="576470"/>
                  <a:pt x="2135062" y="577215"/>
                  <a:pt x="2150781" y="577215"/>
                </a:cubicBezTo>
                <a:lnTo>
                  <a:pt x="2152278" y="577215"/>
                </a:lnTo>
                <a:cubicBezTo>
                  <a:pt x="2197934" y="577215"/>
                  <a:pt x="2240598" y="551148"/>
                  <a:pt x="2242095" y="549658"/>
                </a:cubicBezTo>
                <a:lnTo>
                  <a:pt x="2246585" y="546679"/>
                </a:lnTo>
                <a:lnTo>
                  <a:pt x="2242843" y="543700"/>
                </a:lnTo>
                <a:cubicBezTo>
                  <a:pt x="2241346" y="542955"/>
                  <a:pt x="2214401" y="522845"/>
                  <a:pt x="2171739" y="516887"/>
                </a:cubicBezTo>
                <a:cubicBezTo>
                  <a:pt x="2170241" y="516887"/>
                  <a:pt x="2165001" y="516142"/>
                  <a:pt x="2159762" y="514653"/>
                </a:cubicBezTo>
                <a:cubicBezTo>
                  <a:pt x="2145541" y="511673"/>
                  <a:pt x="2132817" y="509439"/>
                  <a:pt x="2127577" y="509439"/>
                </a:cubicBezTo>
                <a:close/>
                <a:moveTo>
                  <a:pt x="244409" y="508694"/>
                </a:moveTo>
                <a:cubicBezTo>
                  <a:pt x="230937" y="510184"/>
                  <a:pt x="220458" y="513163"/>
                  <a:pt x="208483" y="516142"/>
                </a:cubicBezTo>
                <a:lnTo>
                  <a:pt x="200249" y="518376"/>
                </a:lnTo>
                <a:cubicBezTo>
                  <a:pt x="195758" y="519121"/>
                  <a:pt x="195010" y="523590"/>
                  <a:pt x="194261" y="525824"/>
                </a:cubicBezTo>
                <a:cubicBezTo>
                  <a:pt x="194261" y="526569"/>
                  <a:pt x="193513" y="528059"/>
                  <a:pt x="193513" y="528059"/>
                </a:cubicBezTo>
                <a:cubicBezTo>
                  <a:pt x="175550" y="534017"/>
                  <a:pt x="158335" y="540720"/>
                  <a:pt x="143365" y="548168"/>
                </a:cubicBezTo>
                <a:cubicBezTo>
                  <a:pt x="121659" y="537741"/>
                  <a:pt x="117168" y="523590"/>
                  <a:pt x="117168" y="522845"/>
                </a:cubicBezTo>
                <a:lnTo>
                  <a:pt x="115671" y="517632"/>
                </a:lnTo>
                <a:lnTo>
                  <a:pt x="111181" y="521356"/>
                </a:lnTo>
                <a:cubicBezTo>
                  <a:pt x="108935" y="523590"/>
                  <a:pt x="108935" y="528059"/>
                  <a:pt x="110432" y="534762"/>
                </a:cubicBezTo>
                <a:cubicBezTo>
                  <a:pt x="111181" y="538486"/>
                  <a:pt x="111929" y="543699"/>
                  <a:pt x="111929" y="547423"/>
                </a:cubicBezTo>
                <a:cubicBezTo>
                  <a:pt x="111181" y="553382"/>
                  <a:pt x="109684" y="558595"/>
                  <a:pt x="108187" y="563064"/>
                </a:cubicBezTo>
                <a:cubicBezTo>
                  <a:pt x="106690" y="569022"/>
                  <a:pt x="104444" y="574236"/>
                  <a:pt x="108935" y="577215"/>
                </a:cubicBezTo>
                <a:lnTo>
                  <a:pt x="112678" y="579449"/>
                </a:lnTo>
                <a:lnTo>
                  <a:pt x="114923" y="577215"/>
                </a:lnTo>
                <a:cubicBezTo>
                  <a:pt x="114923" y="577215"/>
                  <a:pt x="124653" y="566788"/>
                  <a:pt x="145610" y="556361"/>
                </a:cubicBezTo>
                <a:cubicBezTo>
                  <a:pt x="160580" y="562319"/>
                  <a:pt x="180789" y="566043"/>
                  <a:pt x="199501" y="569767"/>
                </a:cubicBezTo>
                <a:cubicBezTo>
                  <a:pt x="198752" y="571257"/>
                  <a:pt x="198752" y="572746"/>
                  <a:pt x="199501" y="574236"/>
                </a:cubicBezTo>
                <a:lnTo>
                  <a:pt x="200998" y="576470"/>
                </a:lnTo>
                <a:lnTo>
                  <a:pt x="202495" y="576470"/>
                </a:lnTo>
                <a:cubicBezTo>
                  <a:pt x="205489" y="577215"/>
                  <a:pt x="209231" y="577215"/>
                  <a:pt x="212225" y="577960"/>
                </a:cubicBezTo>
                <a:lnTo>
                  <a:pt x="212973" y="577960"/>
                </a:lnTo>
                <a:cubicBezTo>
                  <a:pt x="215219" y="577960"/>
                  <a:pt x="218961" y="576470"/>
                  <a:pt x="222704" y="575725"/>
                </a:cubicBezTo>
                <a:cubicBezTo>
                  <a:pt x="225698" y="574981"/>
                  <a:pt x="228691" y="574236"/>
                  <a:pt x="230188" y="574236"/>
                </a:cubicBezTo>
                <a:cubicBezTo>
                  <a:pt x="242164" y="575725"/>
                  <a:pt x="254888" y="576470"/>
                  <a:pt x="270606" y="576470"/>
                </a:cubicBezTo>
                <a:lnTo>
                  <a:pt x="272103" y="576470"/>
                </a:lnTo>
                <a:cubicBezTo>
                  <a:pt x="317760" y="576470"/>
                  <a:pt x="360423" y="550402"/>
                  <a:pt x="361920" y="548913"/>
                </a:cubicBezTo>
                <a:lnTo>
                  <a:pt x="363417" y="545934"/>
                </a:lnTo>
                <a:lnTo>
                  <a:pt x="359675" y="542955"/>
                </a:lnTo>
                <a:cubicBezTo>
                  <a:pt x="358178" y="542210"/>
                  <a:pt x="331233" y="522100"/>
                  <a:pt x="288570" y="516142"/>
                </a:cubicBezTo>
                <a:cubicBezTo>
                  <a:pt x="286324" y="516142"/>
                  <a:pt x="281833" y="515397"/>
                  <a:pt x="276594" y="513908"/>
                </a:cubicBezTo>
                <a:cubicBezTo>
                  <a:pt x="262373" y="510928"/>
                  <a:pt x="250397" y="508694"/>
                  <a:pt x="244409" y="508694"/>
                </a:cubicBezTo>
                <a:close/>
                <a:moveTo>
                  <a:pt x="1923993" y="417084"/>
                </a:moveTo>
                <a:cubicBezTo>
                  <a:pt x="1909771" y="418574"/>
                  <a:pt x="1899292" y="421553"/>
                  <a:pt x="1887318" y="424532"/>
                </a:cubicBezTo>
                <a:lnTo>
                  <a:pt x="1879084" y="426766"/>
                </a:lnTo>
                <a:cubicBezTo>
                  <a:pt x="1874594" y="427511"/>
                  <a:pt x="1873844" y="431980"/>
                  <a:pt x="1873095" y="434214"/>
                </a:cubicBezTo>
                <a:cubicBezTo>
                  <a:pt x="1873095" y="434959"/>
                  <a:pt x="1873095" y="436449"/>
                  <a:pt x="1872347" y="436449"/>
                </a:cubicBezTo>
                <a:cubicBezTo>
                  <a:pt x="1854385" y="442407"/>
                  <a:pt x="1837169" y="449110"/>
                  <a:pt x="1822199" y="456558"/>
                </a:cubicBezTo>
                <a:cubicBezTo>
                  <a:pt x="1800493" y="446131"/>
                  <a:pt x="1796003" y="431980"/>
                  <a:pt x="1796003" y="431235"/>
                </a:cubicBezTo>
                <a:lnTo>
                  <a:pt x="1794506" y="426022"/>
                </a:lnTo>
                <a:lnTo>
                  <a:pt x="1790015" y="429746"/>
                </a:lnTo>
                <a:cubicBezTo>
                  <a:pt x="1787770" y="431980"/>
                  <a:pt x="1787770" y="436449"/>
                  <a:pt x="1789266" y="443152"/>
                </a:cubicBezTo>
                <a:cubicBezTo>
                  <a:pt x="1790015" y="446876"/>
                  <a:pt x="1790763" y="452089"/>
                  <a:pt x="1790763" y="455813"/>
                </a:cubicBezTo>
                <a:cubicBezTo>
                  <a:pt x="1790015" y="461772"/>
                  <a:pt x="1788518" y="466985"/>
                  <a:pt x="1787022" y="471454"/>
                </a:cubicBezTo>
                <a:cubicBezTo>
                  <a:pt x="1785524" y="477412"/>
                  <a:pt x="1783279" y="482626"/>
                  <a:pt x="1787770" y="485605"/>
                </a:cubicBezTo>
                <a:lnTo>
                  <a:pt x="1789266" y="487839"/>
                </a:lnTo>
                <a:lnTo>
                  <a:pt x="1791513" y="485605"/>
                </a:lnTo>
                <a:cubicBezTo>
                  <a:pt x="1791513" y="485605"/>
                  <a:pt x="1801243" y="475178"/>
                  <a:pt x="1822199" y="464751"/>
                </a:cubicBezTo>
                <a:cubicBezTo>
                  <a:pt x="1837169" y="470709"/>
                  <a:pt x="1856630" y="474433"/>
                  <a:pt x="1876090" y="478157"/>
                </a:cubicBezTo>
                <a:cubicBezTo>
                  <a:pt x="1875342" y="479647"/>
                  <a:pt x="1875342" y="481136"/>
                  <a:pt x="1876090" y="482626"/>
                </a:cubicBezTo>
                <a:lnTo>
                  <a:pt x="1877587" y="484860"/>
                </a:lnTo>
                <a:lnTo>
                  <a:pt x="1879084" y="484860"/>
                </a:lnTo>
                <a:cubicBezTo>
                  <a:pt x="1882078" y="485605"/>
                  <a:pt x="1885820" y="485605"/>
                  <a:pt x="1888814" y="486350"/>
                </a:cubicBezTo>
                <a:lnTo>
                  <a:pt x="1889562" y="486350"/>
                </a:lnTo>
                <a:cubicBezTo>
                  <a:pt x="1891808" y="486350"/>
                  <a:pt x="1895551" y="484860"/>
                  <a:pt x="1899292" y="484116"/>
                </a:cubicBezTo>
                <a:cubicBezTo>
                  <a:pt x="1902287" y="483371"/>
                  <a:pt x="1905281" y="482626"/>
                  <a:pt x="1906778" y="482626"/>
                </a:cubicBezTo>
                <a:cubicBezTo>
                  <a:pt x="1918754" y="484116"/>
                  <a:pt x="1931477" y="484860"/>
                  <a:pt x="1947195" y="484860"/>
                </a:cubicBezTo>
                <a:lnTo>
                  <a:pt x="1948693" y="484860"/>
                </a:lnTo>
                <a:cubicBezTo>
                  <a:pt x="1994349" y="484860"/>
                  <a:pt x="2037013" y="458793"/>
                  <a:pt x="2038510" y="457303"/>
                </a:cubicBezTo>
                <a:lnTo>
                  <a:pt x="2043000" y="454324"/>
                </a:lnTo>
                <a:lnTo>
                  <a:pt x="2039258" y="451345"/>
                </a:lnTo>
                <a:cubicBezTo>
                  <a:pt x="2037760" y="450600"/>
                  <a:pt x="2010816" y="430490"/>
                  <a:pt x="1968152" y="424532"/>
                </a:cubicBezTo>
                <a:cubicBezTo>
                  <a:pt x="1966655" y="424532"/>
                  <a:pt x="1962165" y="423787"/>
                  <a:pt x="1956177" y="422298"/>
                </a:cubicBezTo>
                <a:cubicBezTo>
                  <a:pt x="1941955" y="419318"/>
                  <a:pt x="1929231" y="417084"/>
                  <a:pt x="1923993" y="417084"/>
                </a:cubicBezTo>
                <a:close/>
                <a:moveTo>
                  <a:pt x="420302" y="405912"/>
                </a:moveTo>
                <a:cubicBezTo>
                  <a:pt x="406081" y="407402"/>
                  <a:pt x="395602" y="410381"/>
                  <a:pt x="383627" y="413360"/>
                </a:cubicBezTo>
                <a:lnTo>
                  <a:pt x="375393" y="415594"/>
                </a:lnTo>
                <a:cubicBezTo>
                  <a:pt x="370902" y="416339"/>
                  <a:pt x="370154" y="420808"/>
                  <a:pt x="369406" y="423042"/>
                </a:cubicBezTo>
                <a:cubicBezTo>
                  <a:pt x="369406" y="423787"/>
                  <a:pt x="368657" y="425277"/>
                  <a:pt x="368657" y="425277"/>
                </a:cubicBezTo>
                <a:cubicBezTo>
                  <a:pt x="350694" y="431235"/>
                  <a:pt x="333479" y="437938"/>
                  <a:pt x="318509" y="445386"/>
                </a:cubicBezTo>
                <a:cubicBezTo>
                  <a:pt x="296803" y="434959"/>
                  <a:pt x="292312" y="420808"/>
                  <a:pt x="292312" y="420063"/>
                </a:cubicBezTo>
                <a:lnTo>
                  <a:pt x="290815" y="414850"/>
                </a:lnTo>
                <a:lnTo>
                  <a:pt x="286325" y="418574"/>
                </a:lnTo>
                <a:cubicBezTo>
                  <a:pt x="284079" y="420808"/>
                  <a:pt x="284079" y="425277"/>
                  <a:pt x="285576" y="431980"/>
                </a:cubicBezTo>
                <a:cubicBezTo>
                  <a:pt x="286325" y="435704"/>
                  <a:pt x="287073" y="440917"/>
                  <a:pt x="287073" y="444641"/>
                </a:cubicBezTo>
                <a:cubicBezTo>
                  <a:pt x="286325" y="450600"/>
                  <a:pt x="284828" y="455813"/>
                  <a:pt x="283331" y="460282"/>
                </a:cubicBezTo>
                <a:cubicBezTo>
                  <a:pt x="281834" y="466240"/>
                  <a:pt x="279588" y="471454"/>
                  <a:pt x="284079" y="474433"/>
                </a:cubicBezTo>
                <a:lnTo>
                  <a:pt x="287073" y="475923"/>
                </a:lnTo>
                <a:lnTo>
                  <a:pt x="288570" y="474433"/>
                </a:lnTo>
                <a:cubicBezTo>
                  <a:pt x="288570" y="474433"/>
                  <a:pt x="298300" y="464006"/>
                  <a:pt x="319258" y="453579"/>
                </a:cubicBezTo>
                <a:cubicBezTo>
                  <a:pt x="334227" y="459537"/>
                  <a:pt x="354436" y="463261"/>
                  <a:pt x="373148" y="466985"/>
                </a:cubicBezTo>
                <a:cubicBezTo>
                  <a:pt x="372399" y="468475"/>
                  <a:pt x="372399" y="469964"/>
                  <a:pt x="373148" y="471454"/>
                </a:cubicBezTo>
                <a:lnTo>
                  <a:pt x="374645" y="473688"/>
                </a:lnTo>
                <a:lnTo>
                  <a:pt x="376142" y="473688"/>
                </a:lnTo>
                <a:cubicBezTo>
                  <a:pt x="379136" y="474433"/>
                  <a:pt x="382878" y="474433"/>
                  <a:pt x="385872" y="475178"/>
                </a:cubicBezTo>
                <a:lnTo>
                  <a:pt x="386620" y="475178"/>
                </a:lnTo>
                <a:cubicBezTo>
                  <a:pt x="388866" y="475178"/>
                  <a:pt x="392608" y="473688"/>
                  <a:pt x="396351" y="472944"/>
                </a:cubicBezTo>
                <a:cubicBezTo>
                  <a:pt x="399345" y="472199"/>
                  <a:pt x="402339" y="471454"/>
                  <a:pt x="403835" y="471454"/>
                </a:cubicBezTo>
                <a:cubicBezTo>
                  <a:pt x="415811" y="472944"/>
                  <a:pt x="428535" y="473688"/>
                  <a:pt x="444253" y="473688"/>
                </a:cubicBezTo>
                <a:lnTo>
                  <a:pt x="445750" y="473688"/>
                </a:lnTo>
                <a:cubicBezTo>
                  <a:pt x="491407" y="473688"/>
                  <a:pt x="534070" y="447621"/>
                  <a:pt x="535567" y="446131"/>
                </a:cubicBezTo>
                <a:lnTo>
                  <a:pt x="540058" y="443152"/>
                </a:lnTo>
                <a:lnTo>
                  <a:pt x="535567" y="440173"/>
                </a:lnTo>
                <a:cubicBezTo>
                  <a:pt x="534070" y="439428"/>
                  <a:pt x="507125" y="419318"/>
                  <a:pt x="464462" y="413360"/>
                </a:cubicBezTo>
                <a:cubicBezTo>
                  <a:pt x="462965" y="413360"/>
                  <a:pt x="458474" y="412615"/>
                  <a:pt x="452486" y="411126"/>
                </a:cubicBezTo>
                <a:cubicBezTo>
                  <a:pt x="438265" y="408146"/>
                  <a:pt x="425541" y="405912"/>
                  <a:pt x="420302" y="405912"/>
                </a:cubicBezTo>
                <a:close/>
                <a:moveTo>
                  <a:pt x="138875" y="386548"/>
                </a:moveTo>
                <a:cubicBezTo>
                  <a:pt x="125402" y="388038"/>
                  <a:pt x="114924" y="391017"/>
                  <a:pt x="102948" y="393996"/>
                </a:cubicBezTo>
                <a:lnTo>
                  <a:pt x="94715" y="396230"/>
                </a:lnTo>
                <a:cubicBezTo>
                  <a:pt x="90224" y="396975"/>
                  <a:pt x="89475" y="401444"/>
                  <a:pt x="88727" y="403678"/>
                </a:cubicBezTo>
                <a:cubicBezTo>
                  <a:pt x="88727" y="404423"/>
                  <a:pt x="87979" y="405913"/>
                  <a:pt x="87979" y="405913"/>
                </a:cubicBezTo>
                <a:cubicBezTo>
                  <a:pt x="70015" y="411871"/>
                  <a:pt x="52800" y="418574"/>
                  <a:pt x="37831" y="426022"/>
                </a:cubicBezTo>
                <a:cubicBezTo>
                  <a:pt x="16125" y="415595"/>
                  <a:pt x="11634" y="401444"/>
                  <a:pt x="11634" y="400699"/>
                </a:cubicBezTo>
                <a:lnTo>
                  <a:pt x="10137" y="395486"/>
                </a:lnTo>
                <a:lnTo>
                  <a:pt x="4898" y="399210"/>
                </a:lnTo>
                <a:cubicBezTo>
                  <a:pt x="2652" y="401444"/>
                  <a:pt x="2652" y="405913"/>
                  <a:pt x="4149" y="412616"/>
                </a:cubicBezTo>
                <a:cubicBezTo>
                  <a:pt x="4898" y="416340"/>
                  <a:pt x="5646" y="421553"/>
                  <a:pt x="5646" y="425277"/>
                </a:cubicBezTo>
                <a:cubicBezTo>
                  <a:pt x="4898" y="431236"/>
                  <a:pt x="3401" y="436449"/>
                  <a:pt x="1904" y="440918"/>
                </a:cubicBezTo>
                <a:cubicBezTo>
                  <a:pt x="407" y="446876"/>
                  <a:pt x="-1839" y="452090"/>
                  <a:pt x="2652" y="455069"/>
                </a:cubicBezTo>
                <a:lnTo>
                  <a:pt x="5646" y="457303"/>
                </a:lnTo>
                <a:lnTo>
                  <a:pt x="7891" y="455069"/>
                </a:lnTo>
                <a:cubicBezTo>
                  <a:pt x="7891" y="455069"/>
                  <a:pt x="17622" y="444642"/>
                  <a:pt x="38579" y="434215"/>
                </a:cubicBezTo>
                <a:cubicBezTo>
                  <a:pt x="53549" y="440173"/>
                  <a:pt x="73757" y="443897"/>
                  <a:pt x="92469" y="447621"/>
                </a:cubicBezTo>
                <a:cubicBezTo>
                  <a:pt x="91721" y="449111"/>
                  <a:pt x="91721" y="450600"/>
                  <a:pt x="92469" y="452090"/>
                </a:cubicBezTo>
                <a:lnTo>
                  <a:pt x="92469" y="454324"/>
                </a:lnTo>
                <a:lnTo>
                  <a:pt x="93966" y="454324"/>
                </a:lnTo>
                <a:cubicBezTo>
                  <a:pt x="96960" y="455069"/>
                  <a:pt x="100703" y="455069"/>
                  <a:pt x="103697" y="455814"/>
                </a:cubicBezTo>
                <a:lnTo>
                  <a:pt x="104445" y="455814"/>
                </a:lnTo>
                <a:cubicBezTo>
                  <a:pt x="106690" y="455814"/>
                  <a:pt x="110433" y="454324"/>
                  <a:pt x="114175" y="453579"/>
                </a:cubicBezTo>
                <a:cubicBezTo>
                  <a:pt x="117169" y="452835"/>
                  <a:pt x="120163" y="452090"/>
                  <a:pt x="121660" y="452090"/>
                </a:cubicBezTo>
                <a:cubicBezTo>
                  <a:pt x="133636" y="453579"/>
                  <a:pt x="146360" y="454324"/>
                  <a:pt x="162078" y="454324"/>
                </a:cubicBezTo>
                <a:lnTo>
                  <a:pt x="163575" y="454324"/>
                </a:lnTo>
                <a:cubicBezTo>
                  <a:pt x="209232" y="454324"/>
                  <a:pt x="251895" y="428257"/>
                  <a:pt x="253392" y="426767"/>
                </a:cubicBezTo>
                <a:lnTo>
                  <a:pt x="257883" y="423788"/>
                </a:lnTo>
                <a:lnTo>
                  <a:pt x="254140" y="420809"/>
                </a:lnTo>
                <a:cubicBezTo>
                  <a:pt x="252643" y="420064"/>
                  <a:pt x="225698" y="399954"/>
                  <a:pt x="183035" y="393996"/>
                </a:cubicBezTo>
                <a:cubicBezTo>
                  <a:pt x="180790" y="393996"/>
                  <a:pt x="176299" y="393251"/>
                  <a:pt x="171059" y="391762"/>
                </a:cubicBezTo>
                <a:cubicBezTo>
                  <a:pt x="156838" y="388782"/>
                  <a:pt x="144863" y="386548"/>
                  <a:pt x="138875" y="386548"/>
                </a:cubicBezTo>
                <a:close/>
                <a:moveTo>
                  <a:pt x="1501102" y="304620"/>
                </a:moveTo>
                <a:cubicBezTo>
                  <a:pt x="1487630" y="306110"/>
                  <a:pt x="1477151" y="309089"/>
                  <a:pt x="1465176" y="312068"/>
                </a:cubicBezTo>
                <a:lnTo>
                  <a:pt x="1456942" y="314302"/>
                </a:lnTo>
                <a:cubicBezTo>
                  <a:pt x="1452451" y="315047"/>
                  <a:pt x="1451703" y="319516"/>
                  <a:pt x="1450954" y="321750"/>
                </a:cubicBezTo>
                <a:cubicBezTo>
                  <a:pt x="1450954" y="322495"/>
                  <a:pt x="1450206" y="323985"/>
                  <a:pt x="1450206" y="323985"/>
                </a:cubicBezTo>
                <a:cubicBezTo>
                  <a:pt x="1432243" y="329943"/>
                  <a:pt x="1415028" y="336646"/>
                  <a:pt x="1400058" y="344094"/>
                </a:cubicBezTo>
                <a:cubicBezTo>
                  <a:pt x="1378352" y="333667"/>
                  <a:pt x="1373861" y="319516"/>
                  <a:pt x="1373861" y="318771"/>
                </a:cubicBezTo>
                <a:lnTo>
                  <a:pt x="1372364" y="313558"/>
                </a:lnTo>
                <a:lnTo>
                  <a:pt x="1367873" y="317282"/>
                </a:lnTo>
                <a:cubicBezTo>
                  <a:pt x="1365628" y="319516"/>
                  <a:pt x="1365628" y="323985"/>
                  <a:pt x="1367125" y="330688"/>
                </a:cubicBezTo>
                <a:cubicBezTo>
                  <a:pt x="1367873" y="334412"/>
                  <a:pt x="1368622" y="339625"/>
                  <a:pt x="1368622" y="343349"/>
                </a:cubicBezTo>
                <a:cubicBezTo>
                  <a:pt x="1367873" y="349308"/>
                  <a:pt x="1366377" y="354521"/>
                  <a:pt x="1364880" y="358990"/>
                </a:cubicBezTo>
                <a:cubicBezTo>
                  <a:pt x="1363383" y="364948"/>
                  <a:pt x="1361137" y="370162"/>
                  <a:pt x="1365628" y="373141"/>
                </a:cubicBezTo>
                <a:lnTo>
                  <a:pt x="1366377" y="375375"/>
                </a:lnTo>
                <a:lnTo>
                  <a:pt x="1368622" y="373141"/>
                </a:lnTo>
                <a:cubicBezTo>
                  <a:pt x="1368622" y="373141"/>
                  <a:pt x="1378352" y="362714"/>
                  <a:pt x="1399310" y="352287"/>
                </a:cubicBezTo>
                <a:cubicBezTo>
                  <a:pt x="1414279" y="358245"/>
                  <a:pt x="1434488" y="361969"/>
                  <a:pt x="1453200" y="365693"/>
                </a:cubicBezTo>
                <a:cubicBezTo>
                  <a:pt x="1452451" y="367183"/>
                  <a:pt x="1452451" y="368672"/>
                  <a:pt x="1453200" y="370162"/>
                </a:cubicBezTo>
                <a:lnTo>
                  <a:pt x="1454697" y="372396"/>
                </a:lnTo>
                <a:lnTo>
                  <a:pt x="1456194" y="372396"/>
                </a:lnTo>
                <a:cubicBezTo>
                  <a:pt x="1459188" y="373141"/>
                  <a:pt x="1462930" y="373141"/>
                  <a:pt x="1465924" y="373886"/>
                </a:cubicBezTo>
                <a:lnTo>
                  <a:pt x="1466673" y="373886"/>
                </a:lnTo>
                <a:cubicBezTo>
                  <a:pt x="1468918" y="373886"/>
                  <a:pt x="1472660" y="372396"/>
                  <a:pt x="1476403" y="371651"/>
                </a:cubicBezTo>
                <a:cubicBezTo>
                  <a:pt x="1479397" y="370907"/>
                  <a:pt x="1482391" y="370162"/>
                  <a:pt x="1483887" y="370162"/>
                </a:cubicBezTo>
                <a:cubicBezTo>
                  <a:pt x="1495863" y="371651"/>
                  <a:pt x="1508587" y="372396"/>
                  <a:pt x="1524305" y="372396"/>
                </a:cubicBezTo>
                <a:lnTo>
                  <a:pt x="1525802" y="372396"/>
                </a:lnTo>
                <a:cubicBezTo>
                  <a:pt x="1571459" y="372396"/>
                  <a:pt x="1614123" y="346328"/>
                  <a:pt x="1615619" y="344839"/>
                </a:cubicBezTo>
                <a:lnTo>
                  <a:pt x="1620110" y="341860"/>
                </a:lnTo>
                <a:lnTo>
                  <a:pt x="1616368" y="338881"/>
                </a:lnTo>
                <a:cubicBezTo>
                  <a:pt x="1614871" y="338136"/>
                  <a:pt x="1587926" y="318026"/>
                  <a:pt x="1545263" y="312068"/>
                </a:cubicBezTo>
                <a:cubicBezTo>
                  <a:pt x="1543017" y="312068"/>
                  <a:pt x="1538526" y="311323"/>
                  <a:pt x="1533287" y="309834"/>
                </a:cubicBezTo>
                <a:cubicBezTo>
                  <a:pt x="1519066" y="306854"/>
                  <a:pt x="1507090" y="304620"/>
                  <a:pt x="1501102" y="304620"/>
                </a:cubicBezTo>
                <a:close/>
                <a:moveTo>
                  <a:pt x="694993" y="284511"/>
                </a:moveTo>
                <a:cubicBezTo>
                  <a:pt x="681520" y="286001"/>
                  <a:pt x="671042" y="288980"/>
                  <a:pt x="659066" y="291959"/>
                </a:cubicBezTo>
                <a:cubicBezTo>
                  <a:pt x="656072" y="292704"/>
                  <a:pt x="653078" y="293449"/>
                  <a:pt x="650084" y="294193"/>
                </a:cubicBezTo>
                <a:cubicBezTo>
                  <a:pt x="645593" y="294938"/>
                  <a:pt x="644845" y="299407"/>
                  <a:pt x="644096" y="301641"/>
                </a:cubicBezTo>
                <a:cubicBezTo>
                  <a:pt x="644096" y="302386"/>
                  <a:pt x="644096" y="303876"/>
                  <a:pt x="643348" y="303876"/>
                </a:cubicBezTo>
                <a:cubicBezTo>
                  <a:pt x="625385" y="309834"/>
                  <a:pt x="608170" y="316537"/>
                  <a:pt x="593200" y="323985"/>
                </a:cubicBezTo>
                <a:cubicBezTo>
                  <a:pt x="571494" y="313558"/>
                  <a:pt x="567003" y="299407"/>
                  <a:pt x="567003" y="298662"/>
                </a:cubicBezTo>
                <a:lnTo>
                  <a:pt x="565506" y="293449"/>
                </a:lnTo>
                <a:lnTo>
                  <a:pt x="561016" y="297173"/>
                </a:lnTo>
                <a:cubicBezTo>
                  <a:pt x="558770" y="299407"/>
                  <a:pt x="558770" y="303876"/>
                  <a:pt x="560267" y="310579"/>
                </a:cubicBezTo>
                <a:cubicBezTo>
                  <a:pt x="561016" y="314303"/>
                  <a:pt x="561764" y="319516"/>
                  <a:pt x="561764" y="323240"/>
                </a:cubicBezTo>
                <a:cubicBezTo>
                  <a:pt x="561016" y="329199"/>
                  <a:pt x="559519" y="334412"/>
                  <a:pt x="558022" y="338881"/>
                </a:cubicBezTo>
                <a:cubicBezTo>
                  <a:pt x="556525" y="344839"/>
                  <a:pt x="554279" y="350053"/>
                  <a:pt x="558770" y="353032"/>
                </a:cubicBezTo>
                <a:lnTo>
                  <a:pt x="560267" y="355266"/>
                </a:lnTo>
                <a:lnTo>
                  <a:pt x="562513" y="353032"/>
                </a:lnTo>
                <a:cubicBezTo>
                  <a:pt x="562513" y="353032"/>
                  <a:pt x="572243" y="342605"/>
                  <a:pt x="593200" y="332178"/>
                </a:cubicBezTo>
                <a:cubicBezTo>
                  <a:pt x="608170" y="338136"/>
                  <a:pt x="628378" y="341860"/>
                  <a:pt x="647090" y="345584"/>
                </a:cubicBezTo>
                <a:cubicBezTo>
                  <a:pt x="646342" y="347074"/>
                  <a:pt x="646342" y="348563"/>
                  <a:pt x="647090" y="350053"/>
                </a:cubicBezTo>
                <a:lnTo>
                  <a:pt x="648587" y="352287"/>
                </a:lnTo>
                <a:lnTo>
                  <a:pt x="650084" y="352287"/>
                </a:lnTo>
                <a:cubicBezTo>
                  <a:pt x="653078" y="353032"/>
                  <a:pt x="656821" y="353032"/>
                  <a:pt x="659815" y="353777"/>
                </a:cubicBezTo>
                <a:lnTo>
                  <a:pt x="660563" y="353777"/>
                </a:lnTo>
                <a:cubicBezTo>
                  <a:pt x="662808" y="353777"/>
                  <a:pt x="666551" y="352287"/>
                  <a:pt x="670293" y="351542"/>
                </a:cubicBezTo>
                <a:cubicBezTo>
                  <a:pt x="673287" y="350798"/>
                  <a:pt x="676281" y="350053"/>
                  <a:pt x="677778" y="350053"/>
                </a:cubicBezTo>
                <a:cubicBezTo>
                  <a:pt x="689754" y="351542"/>
                  <a:pt x="702478" y="352287"/>
                  <a:pt x="718196" y="352287"/>
                </a:cubicBezTo>
                <a:lnTo>
                  <a:pt x="719693" y="352287"/>
                </a:lnTo>
                <a:cubicBezTo>
                  <a:pt x="765350" y="352287"/>
                  <a:pt x="808013" y="326219"/>
                  <a:pt x="809510" y="324730"/>
                </a:cubicBezTo>
                <a:lnTo>
                  <a:pt x="814001" y="321751"/>
                </a:lnTo>
                <a:lnTo>
                  <a:pt x="810258" y="318772"/>
                </a:lnTo>
                <a:cubicBezTo>
                  <a:pt x="808761" y="318027"/>
                  <a:pt x="781816" y="297917"/>
                  <a:pt x="739153" y="291959"/>
                </a:cubicBezTo>
                <a:cubicBezTo>
                  <a:pt x="737656" y="291959"/>
                  <a:pt x="733165" y="291214"/>
                  <a:pt x="727178" y="289725"/>
                </a:cubicBezTo>
                <a:cubicBezTo>
                  <a:pt x="712956" y="286745"/>
                  <a:pt x="700981" y="284511"/>
                  <a:pt x="694993" y="284511"/>
                </a:cubicBezTo>
                <a:close/>
                <a:moveTo>
                  <a:pt x="1114140" y="271849"/>
                </a:moveTo>
                <a:cubicBezTo>
                  <a:pt x="1100668" y="273339"/>
                  <a:pt x="1090189" y="276318"/>
                  <a:pt x="1078214" y="279297"/>
                </a:cubicBezTo>
                <a:lnTo>
                  <a:pt x="1069980" y="281531"/>
                </a:lnTo>
                <a:cubicBezTo>
                  <a:pt x="1065489" y="282276"/>
                  <a:pt x="1064741" y="286745"/>
                  <a:pt x="1063993" y="288979"/>
                </a:cubicBezTo>
                <a:cubicBezTo>
                  <a:pt x="1063993" y="289724"/>
                  <a:pt x="1063993" y="291214"/>
                  <a:pt x="1063244" y="291214"/>
                </a:cubicBezTo>
                <a:cubicBezTo>
                  <a:pt x="1045281" y="297172"/>
                  <a:pt x="1028066" y="303875"/>
                  <a:pt x="1013096" y="311323"/>
                </a:cubicBezTo>
                <a:cubicBezTo>
                  <a:pt x="991390" y="300896"/>
                  <a:pt x="986899" y="286745"/>
                  <a:pt x="986899" y="286000"/>
                </a:cubicBezTo>
                <a:lnTo>
                  <a:pt x="985402" y="280787"/>
                </a:lnTo>
                <a:lnTo>
                  <a:pt x="980912" y="284511"/>
                </a:lnTo>
                <a:cubicBezTo>
                  <a:pt x="977918" y="286745"/>
                  <a:pt x="978666" y="291214"/>
                  <a:pt x="980163" y="297917"/>
                </a:cubicBezTo>
                <a:cubicBezTo>
                  <a:pt x="980912" y="301641"/>
                  <a:pt x="981660" y="306854"/>
                  <a:pt x="981660" y="310578"/>
                </a:cubicBezTo>
                <a:cubicBezTo>
                  <a:pt x="980912" y="316537"/>
                  <a:pt x="979415" y="321750"/>
                  <a:pt x="977918" y="326219"/>
                </a:cubicBezTo>
                <a:cubicBezTo>
                  <a:pt x="976421" y="331433"/>
                  <a:pt x="974175" y="337391"/>
                  <a:pt x="978666" y="340370"/>
                </a:cubicBezTo>
                <a:lnTo>
                  <a:pt x="979415" y="342604"/>
                </a:lnTo>
                <a:lnTo>
                  <a:pt x="981660" y="340370"/>
                </a:lnTo>
                <a:cubicBezTo>
                  <a:pt x="981660" y="340370"/>
                  <a:pt x="991390" y="329943"/>
                  <a:pt x="1012348" y="319516"/>
                </a:cubicBezTo>
                <a:cubicBezTo>
                  <a:pt x="1027317" y="325474"/>
                  <a:pt x="1046778" y="329198"/>
                  <a:pt x="1066238" y="332922"/>
                </a:cubicBezTo>
                <a:cubicBezTo>
                  <a:pt x="1065489" y="334412"/>
                  <a:pt x="1065489" y="335901"/>
                  <a:pt x="1066238" y="337391"/>
                </a:cubicBezTo>
                <a:lnTo>
                  <a:pt x="1067735" y="339625"/>
                </a:lnTo>
                <a:lnTo>
                  <a:pt x="1069232" y="339625"/>
                </a:lnTo>
                <a:cubicBezTo>
                  <a:pt x="1072226" y="340370"/>
                  <a:pt x="1075968" y="340370"/>
                  <a:pt x="1078962" y="341115"/>
                </a:cubicBezTo>
                <a:lnTo>
                  <a:pt x="1079710" y="341115"/>
                </a:lnTo>
                <a:cubicBezTo>
                  <a:pt x="1081956" y="341115"/>
                  <a:pt x="1085698" y="339625"/>
                  <a:pt x="1089441" y="338880"/>
                </a:cubicBezTo>
                <a:cubicBezTo>
                  <a:pt x="1092435" y="338136"/>
                  <a:pt x="1095429" y="337391"/>
                  <a:pt x="1096925" y="337391"/>
                </a:cubicBezTo>
                <a:cubicBezTo>
                  <a:pt x="1108901" y="338880"/>
                  <a:pt x="1122374" y="339625"/>
                  <a:pt x="1137343" y="339625"/>
                </a:cubicBezTo>
                <a:lnTo>
                  <a:pt x="1138840" y="339625"/>
                </a:lnTo>
                <a:cubicBezTo>
                  <a:pt x="1184497" y="339625"/>
                  <a:pt x="1227161" y="313558"/>
                  <a:pt x="1228657" y="312068"/>
                </a:cubicBezTo>
                <a:lnTo>
                  <a:pt x="1233148" y="309089"/>
                </a:lnTo>
                <a:lnTo>
                  <a:pt x="1229406" y="306110"/>
                </a:lnTo>
                <a:cubicBezTo>
                  <a:pt x="1227909" y="305365"/>
                  <a:pt x="1200964" y="285255"/>
                  <a:pt x="1158301" y="279297"/>
                </a:cubicBezTo>
                <a:cubicBezTo>
                  <a:pt x="1156055" y="279297"/>
                  <a:pt x="1151564" y="278552"/>
                  <a:pt x="1146325" y="277063"/>
                </a:cubicBezTo>
                <a:cubicBezTo>
                  <a:pt x="1132104" y="274083"/>
                  <a:pt x="1119380" y="271849"/>
                  <a:pt x="1114140" y="271849"/>
                </a:cubicBezTo>
                <a:close/>
                <a:moveTo>
                  <a:pt x="254140" y="267381"/>
                </a:moveTo>
                <a:cubicBezTo>
                  <a:pt x="240667" y="268871"/>
                  <a:pt x="230189" y="271850"/>
                  <a:pt x="218213" y="274829"/>
                </a:cubicBezTo>
                <a:cubicBezTo>
                  <a:pt x="215219" y="275574"/>
                  <a:pt x="212225" y="276319"/>
                  <a:pt x="209231" y="277063"/>
                </a:cubicBezTo>
                <a:cubicBezTo>
                  <a:pt x="204740" y="277808"/>
                  <a:pt x="203992" y="282277"/>
                  <a:pt x="203244" y="284511"/>
                </a:cubicBezTo>
                <a:cubicBezTo>
                  <a:pt x="203244" y="285256"/>
                  <a:pt x="202495" y="286746"/>
                  <a:pt x="202495" y="286746"/>
                </a:cubicBezTo>
                <a:cubicBezTo>
                  <a:pt x="184532" y="292704"/>
                  <a:pt x="167317" y="299407"/>
                  <a:pt x="152347" y="306855"/>
                </a:cubicBezTo>
                <a:cubicBezTo>
                  <a:pt x="130641" y="296428"/>
                  <a:pt x="126150" y="282277"/>
                  <a:pt x="126150" y="281532"/>
                </a:cubicBezTo>
                <a:lnTo>
                  <a:pt x="124653" y="276319"/>
                </a:lnTo>
                <a:lnTo>
                  <a:pt x="120163" y="280043"/>
                </a:lnTo>
                <a:cubicBezTo>
                  <a:pt x="117917" y="282277"/>
                  <a:pt x="117917" y="286746"/>
                  <a:pt x="119414" y="293449"/>
                </a:cubicBezTo>
                <a:cubicBezTo>
                  <a:pt x="120163" y="297173"/>
                  <a:pt x="120911" y="302386"/>
                  <a:pt x="120911" y="306110"/>
                </a:cubicBezTo>
                <a:cubicBezTo>
                  <a:pt x="120163" y="312069"/>
                  <a:pt x="118666" y="317282"/>
                  <a:pt x="117169" y="321751"/>
                </a:cubicBezTo>
                <a:cubicBezTo>
                  <a:pt x="115672" y="327709"/>
                  <a:pt x="113426" y="332923"/>
                  <a:pt x="117917" y="335902"/>
                </a:cubicBezTo>
                <a:lnTo>
                  <a:pt x="119414" y="338136"/>
                </a:lnTo>
                <a:lnTo>
                  <a:pt x="121659" y="335902"/>
                </a:lnTo>
                <a:cubicBezTo>
                  <a:pt x="121659" y="335902"/>
                  <a:pt x="131390" y="325475"/>
                  <a:pt x="152347" y="315048"/>
                </a:cubicBezTo>
                <a:cubicBezTo>
                  <a:pt x="167317" y="321006"/>
                  <a:pt x="187525" y="324730"/>
                  <a:pt x="206237" y="328454"/>
                </a:cubicBezTo>
                <a:cubicBezTo>
                  <a:pt x="205489" y="329944"/>
                  <a:pt x="205489" y="331433"/>
                  <a:pt x="206237" y="332923"/>
                </a:cubicBezTo>
                <a:lnTo>
                  <a:pt x="207734" y="335157"/>
                </a:lnTo>
                <a:lnTo>
                  <a:pt x="209231" y="335157"/>
                </a:lnTo>
                <a:cubicBezTo>
                  <a:pt x="212225" y="335902"/>
                  <a:pt x="215968" y="335902"/>
                  <a:pt x="218962" y="336647"/>
                </a:cubicBezTo>
                <a:lnTo>
                  <a:pt x="219710" y="336647"/>
                </a:lnTo>
                <a:cubicBezTo>
                  <a:pt x="221955" y="336647"/>
                  <a:pt x="225698" y="335157"/>
                  <a:pt x="229440" y="334412"/>
                </a:cubicBezTo>
                <a:cubicBezTo>
                  <a:pt x="232434" y="333668"/>
                  <a:pt x="235428" y="332923"/>
                  <a:pt x="236925" y="332923"/>
                </a:cubicBezTo>
                <a:cubicBezTo>
                  <a:pt x="248901" y="334412"/>
                  <a:pt x="262373" y="335157"/>
                  <a:pt x="277343" y="335157"/>
                </a:cubicBezTo>
                <a:lnTo>
                  <a:pt x="278840" y="335157"/>
                </a:lnTo>
                <a:cubicBezTo>
                  <a:pt x="324497" y="335157"/>
                  <a:pt x="367160" y="309089"/>
                  <a:pt x="368657" y="307600"/>
                </a:cubicBezTo>
                <a:lnTo>
                  <a:pt x="373148" y="304621"/>
                </a:lnTo>
                <a:lnTo>
                  <a:pt x="369405" y="301642"/>
                </a:lnTo>
                <a:cubicBezTo>
                  <a:pt x="367908" y="300897"/>
                  <a:pt x="340963" y="280787"/>
                  <a:pt x="298300" y="274829"/>
                </a:cubicBezTo>
                <a:cubicBezTo>
                  <a:pt x="296055" y="274829"/>
                  <a:pt x="291564" y="274084"/>
                  <a:pt x="286324" y="272595"/>
                </a:cubicBezTo>
                <a:cubicBezTo>
                  <a:pt x="272103" y="269615"/>
                  <a:pt x="259379" y="267381"/>
                  <a:pt x="254140" y="267381"/>
                </a:cubicBezTo>
                <a:close/>
                <a:moveTo>
                  <a:pt x="1909771" y="256954"/>
                </a:moveTo>
                <a:cubicBezTo>
                  <a:pt x="1896299" y="258444"/>
                  <a:pt x="1885820" y="261423"/>
                  <a:pt x="1873844" y="264402"/>
                </a:cubicBezTo>
                <a:lnTo>
                  <a:pt x="1865611" y="266636"/>
                </a:lnTo>
                <a:cubicBezTo>
                  <a:pt x="1861119" y="267381"/>
                  <a:pt x="1860372" y="271850"/>
                  <a:pt x="1859623" y="274084"/>
                </a:cubicBezTo>
                <a:cubicBezTo>
                  <a:pt x="1859623" y="274829"/>
                  <a:pt x="1858875" y="276319"/>
                  <a:pt x="1858875" y="276319"/>
                </a:cubicBezTo>
                <a:cubicBezTo>
                  <a:pt x="1840912" y="282277"/>
                  <a:pt x="1823696" y="288980"/>
                  <a:pt x="1808726" y="296428"/>
                </a:cubicBezTo>
                <a:cubicBezTo>
                  <a:pt x="1787020" y="286001"/>
                  <a:pt x="1782529" y="271850"/>
                  <a:pt x="1782529" y="271105"/>
                </a:cubicBezTo>
                <a:lnTo>
                  <a:pt x="1781032" y="265892"/>
                </a:lnTo>
                <a:lnTo>
                  <a:pt x="1776543" y="269616"/>
                </a:lnTo>
                <a:cubicBezTo>
                  <a:pt x="1774296" y="271850"/>
                  <a:pt x="1774296" y="276319"/>
                  <a:pt x="1775793" y="283022"/>
                </a:cubicBezTo>
                <a:cubicBezTo>
                  <a:pt x="1776543" y="286746"/>
                  <a:pt x="1777290" y="291959"/>
                  <a:pt x="1777290" y="295683"/>
                </a:cubicBezTo>
                <a:cubicBezTo>
                  <a:pt x="1776543" y="301642"/>
                  <a:pt x="1775046" y="306855"/>
                  <a:pt x="1773548" y="311324"/>
                </a:cubicBezTo>
                <a:cubicBezTo>
                  <a:pt x="1772051" y="317282"/>
                  <a:pt x="1769805" y="322496"/>
                  <a:pt x="1774296" y="325475"/>
                </a:cubicBezTo>
                <a:lnTo>
                  <a:pt x="1775046" y="327709"/>
                </a:lnTo>
                <a:lnTo>
                  <a:pt x="1777290" y="325475"/>
                </a:lnTo>
                <a:cubicBezTo>
                  <a:pt x="1777290" y="325475"/>
                  <a:pt x="1787020" y="315048"/>
                  <a:pt x="1807978" y="304621"/>
                </a:cubicBezTo>
                <a:cubicBezTo>
                  <a:pt x="1822948" y="310579"/>
                  <a:pt x="1843157" y="314303"/>
                  <a:pt x="1861869" y="318027"/>
                </a:cubicBezTo>
                <a:cubicBezTo>
                  <a:pt x="1861119" y="319517"/>
                  <a:pt x="1861119" y="321006"/>
                  <a:pt x="1861869" y="322496"/>
                </a:cubicBezTo>
                <a:lnTo>
                  <a:pt x="1863366" y="324730"/>
                </a:lnTo>
                <a:lnTo>
                  <a:pt x="1864862" y="324730"/>
                </a:lnTo>
                <a:cubicBezTo>
                  <a:pt x="1867857" y="325475"/>
                  <a:pt x="1871598" y="325475"/>
                  <a:pt x="1874593" y="326220"/>
                </a:cubicBezTo>
                <a:lnTo>
                  <a:pt x="1875341" y="326220"/>
                </a:lnTo>
                <a:cubicBezTo>
                  <a:pt x="1877586" y="326220"/>
                  <a:pt x="1881329" y="324730"/>
                  <a:pt x="1885071" y="323985"/>
                </a:cubicBezTo>
                <a:cubicBezTo>
                  <a:pt x="1888066" y="323241"/>
                  <a:pt x="1891059" y="322496"/>
                  <a:pt x="1892557" y="322496"/>
                </a:cubicBezTo>
                <a:cubicBezTo>
                  <a:pt x="1904531" y="323985"/>
                  <a:pt x="1917256" y="324730"/>
                  <a:pt x="1932974" y="324730"/>
                </a:cubicBezTo>
                <a:lnTo>
                  <a:pt x="1934471" y="324730"/>
                </a:lnTo>
                <a:cubicBezTo>
                  <a:pt x="1980127" y="324730"/>
                  <a:pt x="2022789" y="298663"/>
                  <a:pt x="2024288" y="297173"/>
                </a:cubicBezTo>
                <a:lnTo>
                  <a:pt x="2028779" y="294194"/>
                </a:lnTo>
                <a:lnTo>
                  <a:pt x="2025036" y="291215"/>
                </a:lnTo>
                <a:cubicBezTo>
                  <a:pt x="2023540" y="290470"/>
                  <a:pt x="1996594" y="270360"/>
                  <a:pt x="1953931" y="264402"/>
                </a:cubicBezTo>
                <a:cubicBezTo>
                  <a:pt x="1952434" y="264402"/>
                  <a:pt x="1947944" y="263657"/>
                  <a:pt x="1941955" y="262168"/>
                </a:cubicBezTo>
                <a:cubicBezTo>
                  <a:pt x="1927734" y="259188"/>
                  <a:pt x="1915010" y="256954"/>
                  <a:pt x="1909771" y="256954"/>
                </a:cubicBezTo>
                <a:close/>
                <a:moveTo>
                  <a:pt x="846185" y="128104"/>
                </a:moveTo>
                <a:cubicBezTo>
                  <a:pt x="831964" y="129594"/>
                  <a:pt x="821485" y="132573"/>
                  <a:pt x="809510" y="135552"/>
                </a:cubicBezTo>
                <a:lnTo>
                  <a:pt x="801276" y="137786"/>
                </a:lnTo>
                <a:cubicBezTo>
                  <a:pt x="796785" y="138531"/>
                  <a:pt x="796037" y="143000"/>
                  <a:pt x="795289" y="145234"/>
                </a:cubicBezTo>
                <a:cubicBezTo>
                  <a:pt x="795289" y="145979"/>
                  <a:pt x="794540" y="147469"/>
                  <a:pt x="794540" y="147469"/>
                </a:cubicBezTo>
                <a:cubicBezTo>
                  <a:pt x="776577" y="153427"/>
                  <a:pt x="759362" y="160130"/>
                  <a:pt x="744392" y="167578"/>
                </a:cubicBezTo>
                <a:cubicBezTo>
                  <a:pt x="722686" y="157151"/>
                  <a:pt x="718195" y="143000"/>
                  <a:pt x="718195" y="142255"/>
                </a:cubicBezTo>
                <a:lnTo>
                  <a:pt x="716698" y="137042"/>
                </a:lnTo>
                <a:lnTo>
                  <a:pt x="712208" y="140766"/>
                </a:lnTo>
                <a:cubicBezTo>
                  <a:pt x="709962" y="143000"/>
                  <a:pt x="709962" y="147469"/>
                  <a:pt x="711459" y="154172"/>
                </a:cubicBezTo>
                <a:cubicBezTo>
                  <a:pt x="712208" y="157896"/>
                  <a:pt x="712956" y="163109"/>
                  <a:pt x="712956" y="166833"/>
                </a:cubicBezTo>
                <a:cubicBezTo>
                  <a:pt x="712208" y="172792"/>
                  <a:pt x="710711" y="178005"/>
                  <a:pt x="709214" y="182474"/>
                </a:cubicBezTo>
                <a:cubicBezTo>
                  <a:pt x="707717" y="187688"/>
                  <a:pt x="705471" y="193646"/>
                  <a:pt x="709962" y="196625"/>
                </a:cubicBezTo>
                <a:lnTo>
                  <a:pt x="712208" y="198859"/>
                </a:lnTo>
                <a:lnTo>
                  <a:pt x="714453" y="196625"/>
                </a:lnTo>
                <a:cubicBezTo>
                  <a:pt x="714453" y="196625"/>
                  <a:pt x="724183" y="186198"/>
                  <a:pt x="745141" y="175771"/>
                </a:cubicBezTo>
                <a:cubicBezTo>
                  <a:pt x="760110" y="181729"/>
                  <a:pt x="780319" y="185453"/>
                  <a:pt x="799031" y="189177"/>
                </a:cubicBezTo>
                <a:cubicBezTo>
                  <a:pt x="798282" y="190667"/>
                  <a:pt x="798282" y="192156"/>
                  <a:pt x="799031" y="193646"/>
                </a:cubicBezTo>
                <a:lnTo>
                  <a:pt x="800528" y="195880"/>
                </a:lnTo>
                <a:lnTo>
                  <a:pt x="802025" y="195880"/>
                </a:lnTo>
                <a:cubicBezTo>
                  <a:pt x="805019" y="196625"/>
                  <a:pt x="808761" y="196625"/>
                  <a:pt x="811755" y="197370"/>
                </a:cubicBezTo>
                <a:lnTo>
                  <a:pt x="812503" y="197370"/>
                </a:lnTo>
                <a:cubicBezTo>
                  <a:pt x="814749" y="197370"/>
                  <a:pt x="818491" y="195880"/>
                  <a:pt x="822234" y="195135"/>
                </a:cubicBezTo>
                <a:cubicBezTo>
                  <a:pt x="825228" y="194391"/>
                  <a:pt x="828222" y="193646"/>
                  <a:pt x="829718" y="193646"/>
                </a:cubicBezTo>
                <a:cubicBezTo>
                  <a:pt x="841694" y="195135"/>
                  <a:pt x="854418" y="195880"/>
                  <a:pt x="870136" y="195880"/>
                </a:cubicBezTo>
                <a:lnTo>
                  <a:pt x="871633" y="195880"/>
                </a:lnTo>
                <a:cubicBezTo>
                  <a:pt x="917290" y="195880"/>
                  <a:pt x="959953" y="169812"/>
                  <a:pt x="961450" y="168323"/>
                </a:cubicBezTo>
                <a:lnTo>
                  <a:pt x="965941" y="165344"/>
                </a:lnTo>
                <a:lnTo>
                  <a:pt x="961450" y="162365"/>
                </a:lnTo>
                <a:cubicBezTo>
                  <a:pt x="959953" y="161620"/>
                  <a:pt x="933008" y="141510"/>
                  <a:pt x="890345" y="135552"/>
                </a:cubicBezTo>
                <a:cubicBezTo>
                  <a:pt x="888848" y="135552"/>
                  <a:pt x="883609" y="134807"/>
                  <a:pt x="878369" y="133318"/>
                </a:cubicBezTo>
                <a:cubicBezTo>
                  <a:pt x="864148" y="130338"/>
                  <a:pt x="851424" y="128104"/>
                  <a:pt x="846185" y="128104"/>
                </a:cubicBezTo>
                <a:close/>
                <a:moveTo>
                  <a:pt x="649336" y="0"/>
                </a:moveTo>
                <a:cubicBezTo>
                  <a:pt x="635863" y="1490"/>
                  <a:pt x="625384" y="4469"/>
                  <a:pt x="613409" y="7448"/>
                </a:cubicBezTo>
                <a:lnTo>
                  <a:pt x="605175" y="9682"/>
                </a:lnTo>
                <a:cubicBezTo>
                  <a:pt x="600684" y="10427"/>
                  <a:pt x="599936" y="14896"/>
                  <a:pt x="599187" y="17130"/>
                </a:cubicBezTo>
                <a:cubicBezTo>
                  <a:pt x="599187" y="17875"/>
                  <a:pt x="598439" y="19365"/>
                  <a:pt x="598439" y="19365"/>
                </a:cubicBezTo>
                <a:cubicBezTo>
                  <a:pt x="580476" y="25323"/>
                  <a:pt x="563261" y="32026"/>
                  <a:pt x="548291" y="39474"/>
                </a:cubicBezTo>
                <a:cubicBezTo>
                  <a:pt x="526585" y="29047"/>
                  <a:pt x="522094" y="14896"/>
                  <a:pt x="522094" y="14151"/>
                </a:cubicBezTo>
                <a:lnTo>
                  <a:pt x="520597" y="8938"/>
                </a:lnTo>
                <a:lnTo>
                  <a:pt x="516107" y="12662"/>
                </a:lnTo>
                <a:cubicBezTo>
                  <a:pt x="513861" y="14896"/>
                  <a:pt x="513861" y="19365"/>
                  <a:pt x="515358" y="26068"/>
                </a:cubicBezTo>
                <a:cubicBezTo>
                  <a:pt x="516107" y="29792"/>
                  <a:pt x="516855" y="35005"/>
                  <a:pt x="516855" y="38729"/>
                </a:cubicBezTo>
                <a:cubicBezTo>
                  <a:pt x="516107" y="44688"/>
                  <a:pt x="514610" y="49901"/>
                  <a:pt x="513113" y="54370"/>
                </a:cubicBezTo>
                <a:cubicBezTo>
                  <a:pt x="511616" y="59584"/>
                  <a:pt x="509370" y="65542"/>
                  <a:pt x="513861" y="68521"/>
                </a:cubicBezTo>
                <a:lnTo>
                  <a:pt x="516855" y="70011"/>
                </a:lnTo>
                <a:lnTo>
                  <a:pt x="519100" y="67776"/>
                </a:lnTo>
                <a:cubicBezTo>
                  <a:pt x="519100" y="67776"/>
                  <a:pt x="528831" y="57349"/>
                  <a:pt x="549788" y="46922"/>
                </a:cubicBezTo>
                <a:cubicBezTo>
                  <a:pt x="564758" y="52880"/>
                  <a:pt x="584966" y="56604"/>
                  <a:pt x="603678" y="60328"/>
                </a:cubicBezTo>
                <a:cubicBezTo>
                  <a:pt x="602930" y="61818"/>
                  <a:pt x="602930" y="63308"/>
                  <a:pt x="603678" y="64797"/>
                </a:cubicBezTo>
                <a:lnTo>
                  <a:pt x="605175" y="67031"/>
                </a:lnTo>
                <a:lnTo>
                  <a:pt x="606672" y="67031"/>
                </a:lnTo>
                <a:cubicBezTo>
                  <a:pt x="609666" y="67776"/>
                  <a:pt x="613409" y="67776"/>
                  <a:pt x="616402" y="68521"/>
                </a:cubicBezTo>
                <a:lnTo>
                  <a:pt x="614906" y="69266"/>
                </a:lnTo>
                <a:cubicBezTo>
                  <a:pt x="617151" y="69266"/>
                  <a:pt x="620893" y="67776"/>
                  <a:pt x="624636" y="67031"/>
                </a:cubicBezTo>
                <a:cubicBezTo>
                  <a:pt x="627630" y="66287"/>
                  <a:pt x="630624" y="65542"/>
                  <a:pt x="632121" y="65542"/>
                </a:cubicBezTo>
                <a:cubicBezTo>
                  <a:pt x="644096" y="67031"/>
                  <a:pt x="656820" y="67776"/>
                  <a:pt x="672538" y="67776"/>
                </a:cubicBezTo>
                <a:lnTo>
                  <a:pt x="674035" y="67776"/>
                </a:lnTo>
                <a:cubicBezTo>
                  <a:pt x="719692" y="67776"/>
                  <a:pt x="762356" y="41708"/>
                  <a:pt x="763852" y="40219"/>
                </a:cubicBezTo>
                <a:lnTo>
                  <a:pt x="768343" y="37240"/>
                </a:lnTo>
                <a:lnTo>
                  <a:pt x="764601" y="34261"/>
                </a:lnTo>
                <a:cubicBezTo>
                  <a:pt x="763104" y="33516"/>
                  <a:pt x="736159" y="13406"/>
                  <a:pt x="693496" y="7448"/>
                </a:cubicBezTo>
                <a:cubicBezTo>
                  <a:pt x="691250" y="7448"/>
                  <a:pt x="686759" y="6703"/>
                  <a:pt x="681520" y="5214"/>
                </a:cubicBezTo>
                <a:cubicBezTo>
                  <a:pt x="667299" y="2234"/>
                  <a:pt x="655323" y="0"/>
                  <a:pt x="649336" y="0"/>
                </a:cubicBezTo>
                <a:close/>
              </a:path>
            </a:pathLst>
          </a:custGeom>
          <a:solidFill>
            <a:srgbClr val="1998FF">
              <a:alpha val="58000"/>
            </a:srgbClr>
          </a:solidFill>
          <a:ln w="74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6368B9E-ECC5-1C42-61D0-942F33EE89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34745" y="19730580"/>
            <a:ext cx="2695920" cy="2701965"/>
          </a:xfrm>
          <a:prstGeom prst="ellipse">
            <a:avLst/>
          </a:prstGeom>
          <a:ln w="152400">
            <a:solidFill>
              <a:schemeClr val="accent4"/>
            </a:solidFill>
          </a:ln>
          <a:effectLst>
            <a:outerShdw blurRad="235984" dist="145351" dir="2700000" algn="tl" rotWithShape="0">
              <a:schemeClr val="tx2">
                <a:lumMod val="75000"/>
                <a:alpha val="40000"/>
              </a:schemeClr>
            </a:outerShdw>
            <a:softEdge rad="0"/>
          </a:effectLst>
        </p:spPr>
      </p:pic>
      <p:sp>
        <p:nvSpPr>
          <p:cNvPr id="30" name="Freeform 29">
            <a:extLst>
              <a:ext uri="{FF2B5EF4-FFF2-40B4-BE49-F238E27FC236}">
                <a16:creationId xmlns:a16="http://schemas.microsoft.com/office/drawing/2014/main" id="{87465983-E298-72E9-A174-91A1342BF8A3}"/>
              </a:ext>
            </a:extLst>
          </p:cNvPr>
          <p:cNvSpPr/>
          <p:nvPr/>
        </p:nvSpPr>
        <p:spPr>
          <a:xfrm>
            <a:off x="746916" y="19553785"/>
            <a:ext cx="1772395" cy="872372"/>
          </a:xfrm>
          <a:custGeom>
            <a:avLst/>
            <a:gdLst>
              <a:gd name="connsiteX0" fmla="*/ 521279 w 1387235"/>
              <a:gd name="connsiteY0" fmla="*/ 694239 h 761181"/>
              <a:gd name="connsiteX1" fmla="*/ 504588 w 1387235"/>
              <a:gd name="connsiteY1" fmla="*/ 700964 h 761181"/>
              <a:gd name="connsiteX2" fmla="*/ 486425 w 1387235"/>
              <a:gd name="connsiteY2" fmla="*/ 708491 h 761181"/>
              <a:gd name="connsiteX3" fmla="*/ 510782 w 1387235"/>
              <a:gd name="connsiteY3" fmla="*/ 711682 h 761181"/>
              <a:gd name="connsiteX4" fmla="*/ 533840 w 1387235"/>
              <a:gd name="connsiteY4" fmla="*/ 723870 h 761181"/>
              <a:gd name="connsiteX5" fmla="*/ 546764 w 1387235"/>
              <a:gd name="connsiteY5" fmla="*/ 731512 h 761181"/>
              <a:gd name="connsiteX6" fmla="*/ 550149 w 1387235"/>
              <a:gd name="connsiteY6" fmla="*/ 732658 h 761181"/>
              <a:gd name="connsiteX7" fmla="*/ 579726 w 1387235"/>
              <a:gd name="connsiteY7" fmla="*/ 737358 h 761181"/>
              <a:gd name="connsiteX8" fmla="*/ 598348 w 1387235"/>
              <a:gd name="connsiteY8" fmla="*/ 727672 h 761181"/>
              <a:gd name="connsiteX9" fmla="*/ 598367 w 1387235"/>
              <a:gd name="connsiteY9" fmla="*/ 727672 h 761181"/>
              <a:gd name="connsiteX10" fmla="*/ 611693 w 1387235"/>
              <a:gd name="connsiteY10" fmla="*/ 719381 h 761181"/>
              <a:gd name="connsiteX11" fmla="*/ 610718 w 1387235"/>
              <a:gd name="connsiteY11" fmla="*/ 719476 h 761181"/>
              <a:gd name="connsiteX12" fmla="*/ 588215 w 1387235"/>
              <a:gd name="connsiteY12" fmla="*/ 715865 h 761181"/>
              <a:gd name="connsiteX13" fmla="*/ 581523 w 1387235"/>
              <a:gd name="connsiteY13" fmla="*/ 713955 h 761181"/>
              <a:gd name="connsiteX14" fmla="*/ 563054 w 1387235"/>
              <a:gd name="connsiteY14" fmla="*/ 703944 h 761181"/>
              <a:gd name="connsiteX15" fmla="*/ 550416 w 1387235"/>
              <a:gd name="connsiteY15" fmla="*/ 696799 h 761181"/>
              <a:gd name="connsiteX16" fmla="*/ 521279 w 1387235"/>
              <a:gd name="connsiteY16" fmla="*/ 694239 h 761181"/>
              <a:gd name="connsiteX17" fmla="*/ 794356 w 1387235"/>
              <a:gd name="connsiteY17" fmla="*/ 677140 h 761181"/>
              <a:gd name="connsiteX18" fmla="*/ 761548 w 1387235"/>
              <a:gd name="connsiteY18" fmla="*/ 684782 h 761181"/>
              <a:gd name="connsiteX19" fmla="*/ 747686 w 1387235"/>
              <a:gd name="connsiteY19" fmla="*/ 691163 h 761181"/>
              <a:gd name="connsiteX20" fmla="*/ 724743 w 1387235"/>
              <a:gd name="connsiteY20" fmla="*/ 700123 h 761181"/>
              <a:gd name="connsiteX21" fmla="*/ 701801 w 1387235"/>
              <a:gd name="connsiteY21" fmla="*/ 697926 h 761181"/>
              <a:gd name="connsiteX22" fmla="*/ 689909 w 1387235"/>
              <a:gd name="connsiteY22" fmla="*/ 695844 h 761181"/>
              <a:gd name="connsiteX23" fmla="*/ 684804 w 1387235"/>
              <a:gd name="connsiteY23" fmla="*/ 696150 h 761181"/>
              <a:gd name="connsiteX24" fmla="*/ 657808 w 1387235"/>
              <a:gd name="connsiteY24" fmla="*/ 701136 h 761181"/>
              <a:gd name="connsiteX25" fmla="*/ 643488 w 1387235"/>
              <a:gd name="connsiteY25" fmla="*/ 708204 h 761181"/>
              <a:gd name="connsiteX26" fmla="*/ 640103 w 1387235"/>
              <a:gd name="connsiteY26" fmla="*/ 710249 h 761181"/>
              <a:gd name="connsiteX27" fmla="*/ 663792 w 1387235"/>
              <a:gd name="connsiteY27" fmla="*/ 707574 h 761181"/>
              <a:gd name="connsiteX28" fmla="*/ 685760 w 1387235"/>
              <a:gd name="connsiteY28" fmla="*/ 712064 h 761181"/>
              <a:gd name="connsiteX29" fmla="*/ 701705 w 1387235"/>
              <a:gd name="connsiteY29" fmla="*/ 714853 h 761181"/>
              <a:gd name="connsiteX30" fmla="*/ 720728 w 1387235"/>
              <a:gd name="connsiteY30" fmla="*/ 706466 h 761181"/>
              <a:gd name="connsiteX31" fmla="*/ 739847 w 1387235"/>
              <a:gd name="connsiteY31" fmla="*/ 697086 h 761181"/>
              <a:gd name="connsiteX32" fmla="*/ 782789 w 1387235"/>
              <a:gd name="connsiteY32" fmla="*/ 686349 h 761181"/>
              <a:gd name="connsiteX33" fmla="*/ 806229 w 1387235"/>
              <a:gd name="connsiteY33" fmla="*/ 689788 h 761181"/>
              <a:gd name="connsiteX34" fmla="*/ 823092 w 1387235"/>
              <a:gd name="connsiteY34" fmla="*/ 691373 h 761181"/>
              <a:gd name="connsiteX35" fmla="*/ 823111 w 1387235"/>
              <a:gd name="connsiteY35" fmla="*/ 691450 h 761181"/>
              <a:gd name="connsiteX36" fmla="*/ 834812 w 1387235"/>
              <a:gd name="connsiteY36" fmla="*/ 679051 h 761181"/>
              <a:gd name="connsiteX37" fmla="*/ 834563 w 1387235"/>
              <a:gd name="connsiteY37" fmla="*/ 679166 h 761181"/>
              <a:gd name="connsiteX38" fmla="*/ 807146 w 1387235"/>
              <a:gd name="connsiteY38" fmla="*/ 679051 h 761181"/>
              <a:gd name="connsiteX39" fmla="*/ 794356 w 1387235"/>
              <a:gd name="connsiteY39" fmla="*/ 677140 h 761181"/>
              <a:gd name="connsiteX40" fmla="*/ 1193313 w 1387235"/>
              <a:gd name="connsiteY40" fmla="*/ 497520 h 761181"/>
              <a:gd name="connsiteX41" fmla="*/ 1170484 w 1387235"/>
              <a:gd name="connsiteY41" fmla="*/ 505257 h 761181"/>
              <a:gd name="connsiteX42" fmla="*/ 1155571 w 1387235"/>
              <a:gd name="connsiteY42" fmla="*/ 510434 h 761181"/>
              <a:gd name="connsiteX43" fmla="*/ 1126893 w 1387235"/>
              <a:gd name="connsiteY43" fmla="*/ 524476 h 761181"/>
              <a:gd name="connsiteX44" fmla="*/ 1109514 w 1387235"/>
              <a:gd name="connsiteY44" fmla="*/ 544077 h 761181"/>
              <a:gd name="connsiteX45" fmla="*/ 1105996 w 1387235"/>
              <a:gd name="connsiteY45" fmla="*/ 546733 h 761181"/>
              <a:gd name="connsiteX46" fmla="*/ 1082460 w 1387235"/>
              <a:gd name="connsiteY46" fmla="*/ 558196 h 761181"/>
              <a:gd name="connsiteX47" fmla="*/ 1074469 w 1387235"/>
              <a:gd name="connsiteY47" fmla="*/ 562513 h 761181"/>
              <a:gd name="connsiteX48" fmla="*/ 1067681 w 1387235"/>
              <a:gd name="connsiteY48" fmla="*/ 568799 h 761181"/>
              <a:gd name="connsiteX49" fmla="*/ 1044987 w 1387235"/>
              <a:gd name="connsiteY49" fmla="*/ 585228 h 761181"/>
              <a:gd name="connsiteX50" fmla="*/ 1023210 w 1387235"/>
              <a:gd name="connsiteY50" fmla="*/ 591227 h 761181"/>
              <a:gd name="connsiteX51" fmla="*/ 1005525 w 1387235"/>
              <a:gd name="connsiteY51" fmla="*/ 596099 h 761181"/>
              <a:gd name="connsiteX52" fmla="*/ 997056 w 1387235"/>
              <a:gd name="connsiteY52" fmla="*/ 604772 h 761181"/>
              <a:gd name="connsiteX53" fmla="*/ 984514 w 1387235"/>
              <a:gd name="connsiteY53" fmla="*/ 618260 h 761181"/>
              <a:gd name="connsiteX54" fmla="*/ 976522 w 1387235"/>
              <a:gd name="connsiteY54" fmla="*/ 622081 h 761181"/>
              <a:gd name="connsiteX55" fmla="*/ 949755 w 1387235"/>
              <a:gd name="connsiteY55" fmla="*/ 625272 h 761181"/>
              <a:gd name="connsiteX56" fmla="*/ 939546 w 1387235"/>
              <a:gd name="connsiteY56" fmla="*/ 625482 h 761181"/>
              <a:gd name="connsiteX57" fmla="*/ 934403 w 1387235"/>
              <a:gd name="connsiteY57" fmla="*/ 626513 h 761181"/>
              <a:gd name="connsiteX58" fmla="*/ 919356 w 1387235"/>
              <a:gd name="connsiteY58" fmla="*/ 632646 h 761181"/>
              <a:gd name="connsiteX59" fmla="*/ 900390 w 1387235"/>
              <a:gd name="connsiteY59" fmla="*/ 640288 h 761181"/>
              <a:gd name="connsiteX60" fmla="*/ 881672 w 1387235"/>
              <a:gd name="connsiteY60" fmla="*/ 643173 h 761181"/>
              <a:gd name="connsiteX61" fmla="*/ 865651 w 1387235"/>
              <a:gd name="connsiteY61" fmla="*/ 645981 h 761181"/>
              <a:gd name="connsiteX62" fmla="*/ 859456 w 1387235"/>
              <a:gd name="connsiteY62" fmla="*/ 651502 h 761181"/>
              <a:gd name="connsiteX63" fmla="*/ 859016 w 1387235"/>
              <a:gd name="connsiteY63" fmla="*/ 652324 h 761181"/>
              <a:gd name="connsiteX64" fmla="*/ 884349 w 1387235"/>
              <a:gd name="connsiteY64" fmla="*/ 646592 h 761181"/>
              <a:gd name="connsiteX65" fmla="*/ 900428 w 1387235"/>
              <a:gd name="connsiteY65" fmla="*/ 643822 h 761181"/>
              <a:gd name="connsiteX66" fmla="*/ 917176 w 1387235"/>
              <a:gd name="connsiteY66" fmla="*/ 637728 h 761181"/>
              <a:gd name="connsiteX67" fmla="*/ 941763 w 1387235"/>
              <a:gd name="connsiteY67" fmla="*/ 629360 h 761181"/>
              <a:gd name="connsiteX68" fmla="*/ 965414 w 1387235"/>
              <a:gd name="connsiteY68" fmla="*/ 627450 h 761181"/>
              <a:gd name="connsiteX69" fmla="*/ 987611 w 1387235"/>
              <a:gd name="connsiteY69" fmla="*/ 624928 h 761181"/>
              <a:gd name="connsiteX70" fmla="*/ 999828 w 1387235"/>
              <a:gd name="connsiteY70" fmla="*/ 614095 h 761181"/>
              <a:gd name="connsiteX71" fmla="*/ 1019329 w 1387235"/>
              <a:gd name="connsiteY71" fmla="*/ 596366 h 761181"/>
              <a:gd name="connsiteX72" fmla="*/ 1045637 w 1387235"/>
              <a:gd name="connsiteY72" fmla="*/ 589355 h 761181"/>
              <a:gd name="connsiteX73" fmla="*/ 1065750 w 1387235"/>
              <a:gd name="connsiteY73" fmla="*/ 584369 h 761181"/>
              <a:gd name="connsiteX74" fmla="*/ 1084525 w 1387235"/>
              <a:gd name="connsiteY74" fmla="*/ 570690 h 761181"/>
              <a:gd name="connsiteX75" fmla="*/ 1095729 w 1387235"/>
              <a:gd name="connsiteY75" fmla="*/ 560966 h 761181"/>
              <a:gd name="connsiteX76" fmla="*/ 1097258 w 1387235"/>
              <a:gd name="connsiteY76" fmla="*/ 559991 h 761181"/>
              <a:gd name="connsiteX77" fmla="*/ 1132839 w 1387235"/>
              <a:gd name="connsiteY77" fmla="*/ 541938 h 761181"/>
              <a:gd name="connsiteX78" fmla="*/ 1152398 w 1387235"/>
              <a:gd name="connsiteY78" fmla="*/ 518286 h 761181"/>
              <a:gd name="connsiteX79" fmla="*/ 1156049 w 1387235"/>
              <a:gd name="connsiteY79" fmla="*/ 515401 h 761181"/>
              <a:gd name="connsiteX80" fmla="*/ 1192089 w 1387235"/>
              <a:gd name="connsiteY80" fmla="*/ 497978 h 761181"/>
              <a:gd name="connsiteX81" fmla="*/ 1193313 w 1387235"/>
              <a:gd name="connsiteY81" fmla="*/ 497520 h 761181"/>
              <a:gd name="connsiteX82" fmla="*/ 681812 w 1387235"/>
              <a:gd name="connsiteY82" fmla="*/ 420461 h 761181"/>
              <a:gd name="connsiteX83" fmla="*/ 681974 w 1387235"/>
              <a:gd name="connsiteY83" fmla="*/ 420471 h 761181"/>
              <a:gd name="connsiteX84" fmla="*/ 681726 w 1387235"/>
              <a:gd name="connsiteY84" fmla="*/ 420471 h 761181"/>
              <a:gd name="connsiteX85" fmla="*/ 783554 w 1387235"/>
              <a:gd name="connsiteY85" fmla="*/ 350261 h 761181"/>
              <a:gd name="connsiteX86" fmla="*/ 776613 w 1387235"/>
              <a:gd name="connsiteY86" fmla="*/ 354827 h 761181"/>
              <a:gd name="connsiteX87" fmla="*/ 749732 w 1387235"/>
              <a:gd name="connsiteY87" fmla="*/ 362966 h 761181"/>
              <a:gd name="connsiteX88" fmla="*/ 741683 w 1387235"/>
              <a:gd name="connsiteY88" fmla="*/ 360922 h 761181"/>
              <a:gd name="connsiteX89" fmla="*/ 738892 w 1387235"/>
              <a:gd name="connsiteY89" fmla="*/ 374295 h 761181"/>
              <a:gd name="connsiteX90" fmla="*/ 737706 w 1387235"/>
              <a:gd name="connsiteY90" fmla="*/ 375269 h 761181"/>
              <a:gd name="connsiteX91" fmla="*/ 731798 w 1387235"/>
              <a:gd name="connsiteY91" fmla="*/ 375269 h 761181"/>
              <a:gd name="connsiteX92" fmla="*/ 717383 w 1387235"/>
              <a:gd name="connsiteY92" fmla="*/ 376148 h 761181"/>
              <a:gd name="connsiteX93" fmla="*/ 720843 w 1387235"/>
              <a:gd name="connsiteY93" fmla="*/ 389521 h 761181"/>
              <a:gd name="connsiteX94" fmla="*/ 707250 w 1387235"/>
              <a:gd name="connsiteY94" fmla="*/ 396552 h 761181"/>
              <a:gd name="connsiteX95" fmla="*/ 703961 w 1387235"/>
              <a:gd name="connsiteY95" fmla="*/ 396896 h 761181"/>
              <a:gd name="connsiteX96" fmla="*/ 691935 w 1387235"/>
              <a:gd name="connsiteY96" fmla="*/ 402245 h 761181"/>
              <a:gd name="connsiteX97" fmla="*/ 689890 w 1387235"/>
              <a:gd name="connsiteY97" fmla="*/ 410498 h 761181"/>
              <a:gd name="connsiteX98" fmla="*/ 696409 w 1387235"/>
              <a:gd name="connsiteY98" fmla="*/ 422840 h 761181"/>
              <a:gd name="connsiteX99" fmla="*/ 696792 w 1387235"/>
              <a:gd name="connsiteY99" fmla="*/ 426049 h 761181"/>
              <a:gd name="connsiteX100" fmla="*/ 707269 w 1387235"/>
              <a:gd name="connsiteY100" fmla="*/ 434130 h 761181"/>
              <a:gd name="connsiteX101" fmla="*/ 701189 w 1387235"/>
              <a:gd name="connsiteY101" fmla="*/ 443071 h 761181"/>
              <a:gd name="connsiteX102" fmla="*/ 715509 w 1387235"/>
              <a:gd name="connsiteY102" fmla="*/ 449357 h 761181"/>
              <a:gd name="connsiteX103" fmla="*/ 716121 w 1387235"/>
              <a:gd name="connsiteY103" fmla="*/ 457686 h 761181"/>
              <a:gd name="connsiteX104" fmla="*/ 715777 w 1387235"/>
              <a:gd name="connsiteY104" fmla="*/ 464564 h 761181"/>
              <a:gd name="connsiteX105" fmla="*/ 718683 w 1387235"/>
              <a:gd name="connsiteY105" fmla="*/ 463551 h 761181"/>
              <a:gd name="connsiteX106" fmla="*/ 722507 w 1387235"/>
              <a:gd name="connsiteY106" fmla="*/ 462271 h 761181"/>
              <a:gd name="connsiteX107" fmla="*/ 728548 w 1387235"/>
              <a:gd name="connsiteY107" fmla="*/ 462520 h 761181"/>
              <a:gd name="connsiteX108" fmla="*/ 731129 w 1387235"/>
              <a:gd name="connsiteY108" fmla="*/ 466780 h 761181"/>
              <a:gd name="connsiteX109" fmla="*/ 738012 w 1387235"/>
              <a:gd name="connsiteY109" fmla="*/ 476084 h 761181"/>
              <a:gd name="connsiteX110" fmla="*/ 756366 w 1387235"/>
              <a:gd name="connsiteY110" fmla="*/ 488215 h 761181"/>
              <a:gd name="connsiteX111" fmla="*/ 758699 w 1387235"/>
              <a:gd name="connsiteY111" fmla="*/ 491521 h 761181"/>
              <a:gd name="connsiteX112" fmla="*/ 764683 w 1387235"/>
              <a:gd name="connsiteY112" fmla="*/ 494291 h 761181"/>
              <a:gd name="connsiteX113" fmla="*/ 765238 w 1387235"/>
              <a:gd name="connsiteY113" fmla="*/ 494081 h 761181"/>
              <a:gd name="connsiteX114" fmla="*/ 772885 w 1387235"/>
              <a:gd name="connsiteY114" fmla="*/ 491654 h 761181"/>
              <a:gd name="connsiteX115" fmla="*/ 775810 w 1387235"/>
              <a:gd name="connsiteY115" fmla="*/ 491654 h 761181"/>
              <a:gd name="connsiteX116" fmla="*/ 782789 w 1387235"/>
              <a:gd name="connsiteY116" fmla="*/ 497882 h 761181"/>
              <a:gd name="connsiteX117" fmla="*/ 787894 w 1387235"/>
              <a:gd name="connsiteY117" fmla="*/ 503614 h 761181"/>
              <a:gd name="connsiteX118" fmla="*/ 797166 w 1387235"/>
              <a:gd name="connsiteY118" fmla="*/ 499468 h 761181"/>
              <a:gd name="connsiteX119" fmla="*/ 809020 w 1387235"/>
              <a:gd name="connsiteY119" fmla="*/ 505906 h 761181"/>
              <a:gd name="connsiteX120" fmla="*/ 814048 w 1387235"/>
              <a:gd name="connsiteY120" fmla="*/ 509421 h 761181"/>
              <a:gd name="connsiteX121" fmla="*/ 814048 w 1387235"/>
              <a:gd name="connsiteY121" fmla="*/ 507645 h 761181"/>
              <a:gd name="connsiteX122" fmla="*/ 815960 w 1387235"/>
              <a:gd name="connsiteY122" fmla="*/ 502372 h 761181"/>
              <a:gd name="connsiteX123" fmla="*/ 820511 w 1387235"/>
              <a:gd name="connsiteY123" fmla="*/ 499430 h 761181"/>
              <a:gd name="connsiteX124" fmla="*/ 843186 w 1387235"/>
              <a:gd name="connsiteY124" fmla="*/ 502391 h 761181"/>
              <a:gd name="connsiteX125" fmla="*/ 844811 w 1387235"/>
              <a:gd name="connsiteY125" fmla="*/ 499793 h 761181"/>
              <a:gd name="connsiteX126" fmla="*/ 855097 w 1387235"/>
              <a:gd name="connsiteY126" fmla="*/ 490107 h 761181"/>
              <a:gd name="connsiteX127" fmla="*/ 860450 w 1387235"/>
              <a:gd name="connsiteY127" fmla="*/ 491368 h 761181"/>
              <a:gd name="connsiteX128" fmla="*/ 862018 w 1387235"/>
              <a:gd name="connsiteY128" fmla="*/ 492953 h 761181"/>
              <a:gd name="connsiteX129" fmla="*/ 862018 w 1387235"/>
              <a:gd name="connsiteY129" fmla="*/ 491712 h 761181"/>
              <a:gd name="connsiteX130" fmla="*/ 862142 w 1387235"/>
              <a:gd name="connsiteY130" fmla="*/ 490756 h 761181"/>
              <a:gd name="connsiteX131" fmla="*/ 868958 w 1387235"/>
              <a:gd name="connsiteY131" fmla="*/ 486362 h 761181"/>
              <a:gd name="connsiteX132" fmla="*/ 875994 w 1387235"/>
              <a:gd name="connsiteY132" fmla="*/ 487738 h 761181"/>
              <a:gd name="connsiteX133" fmla="*/ 875994 w 1387235"/>
              <a:gd name="connsiteY133" fmla="*/ 487126 h 761181"/>
              <a:gd name="connsiteX134" fmla="*/ 889377 w 1387235"/>
              <a:gd name="connsiteY134" fmla="*/ 472607 h 761181"/>
              <a:gd name="connsiteX135" fmla="*/ 890716 w 1387235"/>
              <a:gd name="connsiteY135" fmla="*/ 472072 h 761181"/>
              <a:gd name="connsiteX136" fmla="*/ 896165 w 1387235"/>
              <a:gd name="connsiteY136" fmla="*/ 463246 h 761181"/>
              <a:gd name="connsiteX137" fmla="*/ 897197 w 1387235"/>
              <a:gd name="connsiteY137" fmla="*/ 462692 h 761181"/>
              <a:gd name="connsiteX138" fmla="*/ 909433 w 1387235"/>
              <a:gd name="connsiteY138" fmla="*/ 461049 h 761181"/>
              <a:gd name="connsiteX139" fmla="*/ 919930 w 1387235"/>
              <a:gd name="connsiteY139" fmla="*/ 456731 h 761181"/>
              <a:gd name="connsiteX140" fmla="*/ 920733 w 1387235"/>
              <a:gd name="connsiteY140" fmla="*/ 454343 h 761181"/>
              <a:gd name="connsiteX141" fmla="*/ 925226 w 1387235"/>
              <a:gd name="connsiteY141" fmla="*/ 446548 h 761181"/>
              <a:gd name="connsiteX142" fmla="*/ 925417 w 1387235"/>
              <a:gd name="connsiteY142" fmla="*/ 446300 h 761181"/>
              <a:gd name="connsiteX143" fmla="*/ 936429 w 1387235"/>
              <a:gd name="connsiteY143" fmla="*/ 422362 h 761181"/>
              <a:gd name="connsiteX144" fmla="*/ 928533 w 1387235"/>
              <a:gd name="connsiteY144" fmla="*/ 414071 h 761181"/>
              <a:gd name="connsiteX145" fmla="*/ 925818 w 1387235"/>
              <a:gd name="connsiteY145" fmla="*/ 410746 h 761181"/>
              <a:gd name="connsiteX146" fmla="*/ 918171 w 1387235"/>
              <a:gd name="connsiteY146" fmla="*/ 402321 h 761181"/>
              <a:gd name="connsiteX147" fmla="*/ 906699 w 1387235"/>
              <a:gd name="connsiteY147" fmla="*/ 385567 h 761181"/>
              <a:gd name="connsiteX148" fmla="*/ 886988 w 1387235"/>
              <a:gd name="connsiteY148" fmla="*/ 377925 h 761181"/>
              <a:gd name="connsiteX149" fmla="*/ 882953 w 1387235"/>
              <a:gd name="connsiteY149" fmla="*/ 377065 h 761181"/>
              <a:gd name="connsiteX150" fmla="*/ 877065 w 1387235"/>
              <a:gd name="connsiteY150" fmla="*/ 370226 h 761181"/>
              <a:gd name="connsiteX151" fmla="*/ 873604 w 1387235"/>
              <a:gd name="connsiteY151" fmla="*/ 365851 h 761181"/>
              <a:gd name="connsiteX152" fmla="*/ 869991 w 1387235"/>
              <a:gd name="connsiteY152" fmla="*/ 363100 h 761181"/>
              <a:gd name="connsiteX153" fmla="*/ 866052 w 1387235"/>
              <a:gd name="connsiteY153" fmla="*/ 357235 h 761181"/>
              <a:gd name="connsiteX154" fmla="*/ 865326 w 1387235"/>
              <a:gd name="connsiteY154" fmla="*/ 357445 h 761181"/>
              <a:gd name="connsiteX155" fmla="*/ 855384 w 1387235"/>
              <a:gd name="connsiteY155" fmla="*/ 356337 h 761181"/>
              <a:gd name="connsiteX156" fmla="*/ 848788 w 1387235"/>
              <a:gd name="connsiteY156" fmla="*/ 359451 h 761181"/>
              <a:gd name="connsiteX157" fmla="*/ 822423 w 1387235"/>
              <a:gd name="connsiteY157" fmla="*/ 354961 h 761181"/>
              <a:gd name="connsiteX158" fmla="*/ 815769 w 1387235"/>
              <a:gd name="connsiteY158" fmla="*/ 352936 h 761181"/>
              <a:gd name="connsiteX159" fmla="*/ 811773 w 1387235"/>
              <a:gd name="connsiteY159" fmla="*/ 352095 h 761181"/>
              <a:gd name="connsiteX160" fmla="*/ 788716 w 1387235"/>
              <a:gd name="connsiteY160" fmla="*/ 352535 h 761181"/>
              <a:gd name="connsiteX161" fmla="*/ 783554 w 1387235"/>
              <a:gd name="connsiteY161" fmla="*/ 350261 h 761181"/>
              <a:gd name="connsiteX162" fmla="*/ 783362 w 1387235"/>
              <a:gd name="connsiteY162" fmla="*/ 338474 h 761181"/>
              <a:gd name="connsiteX163" fmla="*/ 797663 w 1387235"/>
              <a:gd name="connsiteY163" fmla="*/ 344683 h 761181"/>
              <a:gd name="connsiteX164" fmla="*/ 806821 w 1387235"/>
              <a:gd name="connsiteY164" fmla="*/ 341588 h 761181"/>
              <a:gd name="connsiteX165" fmla="*/ 821027 w 1387235"/>
              <a:gd name="connsiteY165" fmla="*/ 342314 h 761181"/>
              <a:gd name="connsiteX166" fmla="*/ 823168 w 1387235"/>
              <a:gd name="connsiteY166" fmla="*/ 343212 h 761181"/>
              <a:gd name="connsiteX167" fmla="*/ 828579 w 1387235"/>
              <a:gd name="connsiteY167" fmla="*/ 344492 h 761181"/>
              <a:gd name="connsiteX168" fmla="*/ 843874 w 1387235"/>
              <a:gd name="connsiteY168" fmla="*/ 348924 h 761181"/>
              <a:gd name="connsiteX169" fmla="*/ 853223 w 1387235"/>
              <a:gd name="connsiteY169" fmla="*/ 344626 h 761181"/>
              <a:gd name="connsiteX170" fmla="*/ 857219 w 1387235"/>
              <a:gd name="connsiteY170" fmla="*/ 344511 h 761181"/>
              <a:gd name="connsiteX171" fmla="*/ 865211 w 1387235"/>
              <a:gd name="connsiteY171" fmla="*/ 345696 h 761181"/>
              <a:gd name="connsiteX172" fmla="*/ 879321 w 1387235"/>
              <a:gd name="connsiteY172" fmla="*/ 355439 h 761181"/>
              <a:gd name="connsiteX173" fmla="*/ 887083 w 1387235"/>
              <a:gd name="connsiteY173" fmla="*/ 363768 h 761181"/>
              <a:gd name="connsiteX174" fmla="*/ 888632 w 1387235"/>
              <a:gd name="connsiteY174" fmla="*/ 366080 h 761181"/>
              <a:gd name="connsiteX175" fmla="*/ 912072 w 1387235"/>
              <a:gd name="connsiteY175" fmla="*/ 374142 h 761181"/>
              <a:gd name="connsiteX176" fmla="*/ 918477 w 1387235"/>
              <a:gd name="connsiteY176" fmla="*/ 384440 h 761181"/>
              <a:gd name="connsiteX177" fmla="*/ 925723 w 1387235"/>
              <a:gd name="connsiteY177" fmla="*/ 393132 h 761181"/>
              <a:gd name="connsiteX178" fmla="*/ 936353 w 1387235"/>
              <a:gd name="connsiteY178" fmla="*/ 404920 h 761181"/>
              <a:gd name="connsiteX179" fmla="*/ 948092 w 1387235"/>
              <a:gd name="connsiteY179" fmla="*/ 419668 h 761181"/>
              <a:gd name="connsiteX180" fmla="*/ 935225 w 1387235"/>
              <a:gd name="connsiteY180" fmla="*/ 452853 h 761181"/>
              <a:gd name="connsiteX181" fmla="*/ 934441 w 1387235"/>
              <a:gd name="connsiteY181" fmla="*/ 453980 h 761181"/>
              <a:gd name="connsiteX182" fmla="*/ 932357 w 1387235"/>
              <a:gd name="connsiteY182" fmla="*/ 455795 h 761181"/>
              <a:gd name="connsiteX183" fmla="*/ 932070 w 1387235"/>
              <a:gd name="connsiteY183" fmla="*/ 457896 h 761181"/>
              <a:gd name="connsiteX184" fmla="*/ 927998 w 1387235"/>
              <a:gd name="connsiteY184" fmla="*/ 465252 h 761181"/>
              <a:gd name="connsiteX185" fmla="*/ 908688 w 1387235"/>
              <a:gd name="connsiteY185" fmla="*/ 472473 h 761181"/>
              <a:gd name="connsiteX186" fmla="*/ 902818 w 1387235"/>
              <a:gd name="connsiteY186" fmla="*/ 472951 h 761181"/>
              <a:gd name="connsiteX187" fmla="*/ 902436 w 1387235"/>
              <a:gd name="connsiteY187" fmla="*/ 474154 h 761181"/>
              <a:gd name="connsiteX188" fmla="*/ 892876 w 1387235"/>
              <a:gd name="connsiteY188" fmla="*/ 483707 h 761181"/>
              <a:gd name="connsiteX189" fmla="*/ 888116 w 1387235"/>
              <a:gd name="connsiteY189" fmla="*/ 485789 h 761181"/>
              <a:gd name="connsiteX190" fmla="*/ 887924 w 1387235"/>
              <a:gd name="connsiteY190" fmla="*/ 487700 h 761181"/>
              <a:gd name="connsiteX191" fmla="*/ 883948 w 1387235"/>
              <a:gd name="connsiteY191" fmla="*/ 498264 h 761181"/>
              <a:gd name="connsiteX192" fmla="*/ 878594 w 1387235"/>
              <a:gd name="connsiteY192" fmla="*/ 500003 h 761181"/>
              <a:gd name="connsiteX193" fmla="*/ 875421 w 1387235"/>
              <a:gd name="connsiteY193" fmla="*/ 499392 h 761181"/>
              <a:gd name="connsiteX194" fmla="*/ 869054 w 1387235"/>
              <a:gd name="connsiteY194" fmla="*/ 510549 h 761181"/>
              <a:gd name="connsiteX195" fmla="*/ 856053 w 1387235"/>
              <a:gd name="connsiteY195" fmla="*/ 504091 h 761181"/>
              <a:gd name="connsiteX196" fmla="*/ 855078 w 1387235"/>
              <a:gd name="connsiteY196" fmla="*/ 505696 h 761181"/>
              <a:gd name="connsiteX197" fmla="*/ 842345 w 1387235"/>
              <a:gd name="connsiteY197" fmla="*/ 513930 h 761181"/>
              <a:gd name="connsiteX198" fmla="*/ 825424 w 1387235"/>
              <a:gd name="connsiteY198" fmla="*/ 511427 h 761181"/>
              <a:gd name="connsiteX199" fmla="*/ 817222 w 1387235"/>
              <a:gd name="connsiteY199" fmla="*/ 520655 h 761181"/>
              <a:gd name="connsiteX200" fmla="*/ 814048 w 1387235"/>
              <a:gd name="connsiteY200" fmla="*/ 521037 h 761181"/>
              <a:gd name="connsiteX201" fmla="*/ 801181 w 1387235"/>
              <a:gd name="connsiteY201" fmla="*/ 514140 h 761181"/>
              <a:gd name="connsiteX202" fmla="*/ 797358 w 1387235"/>
              <a:gd name="connsiteY202" fmla="*/ 511007 h 761181"/>
              <a:gd name="connsiteX203" fmla="*/ 795446 w 1387235"/>
              <a:gd name="connsiteY203" fmla="*/ 512173 h 761181"/>
              <a:gd name="connsiteX204" fmla="*/ 786613 w 1387235"/>
              <a:gd name="connsiteY204" fmla="*/ 515076 h 761181"/>
              <a:gd name="connsiteX205" fmla="*/ 773554 w 1387235"/>
              <a:gd name="connsiteY205" fmla="*/ 504588 h 761181"/>
              <a:gd name="connsiteX206" fmla="*/ 773038 w 1387235"/>
              <a:gd name="connsiteY206" fmla="*/ 503843 h 761181"/>
              <a:gd name="connsiteX207" fmla="*/ 769444 w 1387235"/>
              <a:gd name="connsiteY207" fmla="*/ 505066 h 761181"/>
              <a:gd name="connsiteX208" fmla="*/ 759655 w 1387235"/>
              <a:gd name="connsiteY208" fmla="*/ 504645 h 761181"/>
              <a:gd name="connsiteX209" fmla="*/ 753307 w 1387235"/>
              <a:gd name="connsiteY209" fmla="*/ 501780 h 761181"/>
              <a:gd name="connsiteX210" fmla="*/ 750937 w 1387235"/>
              <a:gd name="connsiteY210" fmla="*/ 500060 h 761181"/>
              <a:gd name="connsiteX211" fmla="*/ 747113 w 1387235"/>
              <a:gd name="connsiteY211" fmla="*/ 494768 h 761181"/>
              <a:gd name="connsiteX212" fmla="*/ 737114 w 1387235"/>
              <a:gd name="connsiteY212" fmla="*/ 487642 h 761181"/>
              <a:gd name="connsiteX213" fmla="*/ 728510 w 1387235"/>
              <a:gd name="connsiteY213" fmla="*/ 482350 h 761181"/>
              <a:gd name="connsiteX214" fmla="*/ 722640 w 1387235"/>
              <a:gd name="connsiteY214" fmla="*/ 474575 h 761181"/>
              <a:gd name="connsiteX215" fmla="*/ 710156 w 1387235"/>
              <a:gd name="connsiteY215" fmla="*/ 476218 h 761181"/>
              <a:gd name="connsiteX216" fmla="*/ 704821 w 1387235"/>
              <a:gd name="connsiteY216" fmla="*/ 456884 h 761181"/>
              <a:gd name="connsiteX217" fmla="*/ 704955 w 1387235"/>
              <a:gd name="connsiteY217" fmla="*/ 455145 h 761181"/>
              <a:gd name="connsiteX218" fmla="*/ 699220 w 1387235"/>
              <a:gd name="connsiteY218" fmla="*/ 454477 h 761181"/>
              <a:gd name="connsiteX219" fmla="*/ 682012 w 1387235"/>
              <a:gd name="connsiteY219" fmla="*/ 442556 h 761181"/>
              <a:gd name="connsiteX220" fmla="*/ 685836 w 1387235"/>
              <a:gd name="connsiteY220" fmla="*/ 436136 h 761181"/>
              <a:gd name="connsiteX221" fmla="*/ 681764 w 1387235"/>
              <a:gd name="connsiteY221" fmla="*/ 433042 h 761181"/>
              <a:gd name="connsiteX222" fmla="*/ 683293 w 1387235"/>
              <a:gd name="connsiteY222" fmla="*/ 425037 h 761181"/>
              <a:gd name="connsiteX223" fmla="*/ 684880 w 1387235"/>
              <a:gd name="connsiteY223" fmla="*/ 424139 h 761181"/>
              <a:gd name="connsiteX224" fmla="*/ 682968 w 1387235"/>
              <a:gd name="connsiteY224" fmla="*/ 420318 h 761181"/>
              <a:gd name="connsiteX225" fmla="*/ 681812 w 1387235"/>
              <a:gd name="connsiteY225" fmla="*/ 420461 h 761181"/>
              <a:gd name="connsiteX226" fmla="*/ 681238 w 1387235"/>
              <a:gd name="connsiteY226" fmla="*/ 420423 h 761181"/>
              <a:gd name="connsiteX227" fmla="*/ 676143 w 1387235"/>
              <a:gd name="connsiteY227" fmla="*/ 413841 h 761181"/>
              <a:gd name="connsiteX228" fmla="*/ 677845 w 1387235"/>
              <a:gd name="connsiteY228" fmla="*/ 409543 h 761181"/>
              <a:gd name="connsiteX229" fmla="*/ 680884 w 1387235"/>
              <a:gd name="connsiteY229" fmla="*/ 399188 h 761181"/>
              <a:gd name="connsiteX230" fmla="*/ 681860 w 1387235"/>
              <a:gd name="connsiteY230" fmla="*/ 396724 h 761181"/>
              <a:gd name="connsiteX231" fmla="*/ 703024 w 1387235"/>
              <a:gd name="connsiteY231" fmla="*/ 385261 h 761181"/>
              <a:gd name="connsiteX232" fmla="*/ 706236 w 1387235"/>
              <a:gd name="connsiteY232" fmla="*/ 384917 h 761181"/>
              <a:gd name="connsiteX233" fmla="*/ 709353 w 1387235"/>
              <a:gd name="connsiteY233" fmla="*/ 384420 h 761181"/>
              <a:gd name="connsiteX234" fmla="*/ 707919 w 1387235"/>
              <a:gd name="connsiteY234" fmla="*/ 382376 h 761181"/>
              <a:gd name="connsiteX235" fmla="*/ 706695 w 1387235"/>
              <a:gd name="connsiteY235" fmla="*/ 366405 h 761181"/>
              <a:gd name="connsiteX236" fmla="*/ 730690 w 1387235"/>
              <a:gd name="connsiteY236" fmla="*/ 363902 h 761181"/>
              <a:gd name="connsiteX237" fmla="*/ 730460 w 1387235"/>
              <a:gd name="connsiteY237" fmla="*/ 362412 h 761181"/>
              <a:gd name="connsiteX238" fmla="*/ 733041 w 1387235"/>
              <a:gd name="connsiteY238" fmla="*/ 351274 h 761181"/>
              <a:gd name="connsiteX239" fmla="*/ 753498 w 1387235"/>
              <a:gd name="connsiteY239" fmla="*/ 351752 h 761181"/>
              <a:gd name="connsiteX240" fmla="*/ 769750 w 1387235"/>
              <a:gd name="connsiteY240" fmla="*/ 345524 h 761181"/>
              <a:gd name="connsiteX241" fmla="*/ 782177 w 1387235"/>
              <a:gd name="connsiteY241" fmla="*/ 338589 h 761181"/>
              <a:gd name="connsiteX242" fmla="*/ 783362 w 1387235"/>
              <a:gd name="connsiteY242" fmla="*/ 338474 h 761181"/>
              <a:gd name="connsiteX243" fmla="*/ 731263 w 1387235"/>
              <a:gd name="connsiteY243" fmla="*/ 296099 h 761181"/>
              <a:gd name="connsiteX244" fmla="*/ 719276 w 1387235"/>
              <a:gd name="connsiteY244" fmla="*/ 301430 h 761181"/>
              <a:gd name="connsiteX245" fmla="*/ 717498 w 1387235"/>
              <a:gd name="connsiteY245" fmla="*/ 302404 h 761181"/>
              <a:gd name="connsiteX246" fmla="*/ 700654 w 1387235"/>
              <a:gd name="connsiteY246" fmla="*/ 310371 h 761181"/>
              <a:gd name="connsiteX247" fmla="*/ 682663 w 1387235"/>
              <a:gd name="connsiteY247" fmla="*/ 311536 h 761181"/>
              <a:gd name="connsiteX248" fmla="*/ 679432 w 1387235"/>
              <a:gd name="connsiteY248" fmla="*/ 311154 h 761181"/>
              <a:gd name="connsiteX249" fmla="*/ 664136 w 1387235"/>
              <a:gd name="connsiteY249" fmla="*/ 308842 h 761181"/>
              <a:gd name="connsiteX250" fmla="*/ 663525 w 1387235"/>
              <a:gd name="connsiteY250" fmla="*/ 311689 h 761181"/>
              <a:gd name="connsiteX251" fmla="*/ 658382 w 1387235"/>
              <a:gd name="connsiteY251" fmla="*/ 323018 h 761181"/>
              <a:gd name="connsiteX252" fmla="*/ 656948 w 1387235"/>
              <a:gd name="connsiteY252" fmla="*/ 324355 h 761181"/>
              <a:gd name="connsiteX253" fmla="*/ 639951 w 1387235"/>
              <a:gd name="connsiteY253" fmla="*/ 328176 h 761181"/>
              <a:gd name="connsiteX254" fmla="*/ 627351 w 1387235"/>
              <a:gd name="connsiteY254" fmla="*/ 328749 h 761181"/>
              <a:gd name="connsiteX255" fmla="*/ 622801 w 1387235"/>
              <a:gd name="connsiteY255" fmla="*/ 328749 h 761181"/>
              <a:gd name="connsiteX256" fmla="*/ 623528 w 1387235"/>
              <a:gd name="connsiteY256" fmla="*/ 330660 h 761181"/>
              <a:gd name="connsiteX257" fmla="*/ 625440 w 1387235"/>
              <a:gd name="connsiteY257" fmla="*/ 336888 h 761181"/>
              <a:gd name="connsiteX258" fmla="*/ 619264 w 1387235"/>
              <a:gd name="connsiteY258" fmla="*/ 354082 h 761181"/>
              <a:gd name="connsiteX259" fmla="*/ 607315 w 1387235"/>
              <a:gd name="connsiteY259" fmla="*/ 360730 h 761181"/>
              <a:gd name="connsiteX260" fmla="*/ 605116 w 1387235"/>
              <a:gd name="connsiteY260" fmla="*/ 361513 h 761181"/>
              <a:gd name="connsiteX261" fmla="*/ 597468 w 1387235"/>
              <a:gd name="connsiteY261" fmla="*/ 363424 h 761181"/>
              <a:gd name="connsiteX262" fmla="*/ 590509 w 1387235"/>
              <a:gd name="connsiteY262" fmla="*/ 365525 h 761181"/>
              <a:gd name="connsiteX263" fmla="*/ 583550 w 1387235"/>
              <a:gd name="connsiteY263" fmla="*/ 373282 h 761181"/>
              <a:gd name="connsiteX264" fmla="*/ 582383 w 1387235"/>
              <a:gd name="connsiteY264" fmla="*/ 374944 h 761181"/>
              <a:gd name="connsiteX265" fmla="*/ 578885 w 1387235"/>
              <a:gd name="connsiteY265" fmla="*/ 383694 h 761181"/>
              <a:gd name="connsiteX266" fmla="*/ 578196 w 1387235"/>
              <a:gd name="connsiteY266" fmla="*/ 390208 h 761181"/>
              <a:gd name="connsiteX267" fmla="*/ 580453 w 1387235"/>
              <a:gd name="connsiteY267" fmla="*/ 395500 h 761181"/>
              <a:gd name="connsiteX268" fmla="*/ 582651 w 1387235"/>
              <a:gd name="connsiteY268" fmla="*/ 401232 h 761181"/>
              <a:gd name="connsiteX269" fmla="*/ 585079 w 1387235"/>
              <a:gd name="connsiteY269" fmla="*/ 405874 h 761181"/>
              <a:gd name="connsiteX270" fmla="*/ 589515 w 1387235"/>
              <a:gd name="connsiteY270" fmla="*/ 418674 h 761181"/>
              <a:gd name="connsiteX271" fmla="*/ 591427 w 1387235"/>
              <a:gd name="connsiteY271" fmla="*/ 420126 h 761181"/>
              <a:gd name="connsiteX272" fmla="*/ 593071 w 1387235"/>
              <a:gd name="connsiteY272" fmla="*/ 421292 h 761181"/>
              <a:gd name="connsiteX273" fmla="*/ 598807 w 1387235"/>
              <a:gd name="connsiteY273" fmla="*/ 434856 h 761181"/>
              <a:gd name="connsiteX274" fmla="*/ 592689 w 1387235"/>
              <a:gd name="connsiteY274" fmla="*/ 443319 h 761181"/>
              <a:gd name="connsiteX275" fmla="*/ 591408 w 1387235"/>
              <a:gd name="connsiteY275" fmla="*/ 444427 h 761181"/>
              <a:gd name="connsiteX276" fmla="*/ 590930 w 1387235"/>
              <a:gd name="connsiteY276" fmla="*/ 444847 h 761181"/>
              <a:gd name="connsiteX277" fmla="*/ 591293 w 1387235"/>
              <a:gd name="connsiteY277" fmla="*/ 445134 h 761181"/>
              <a:gd name="connsiteX278" fmla="*/ 599380 w 1387235"/>
              <a:gd name="connsiteY278" fmla="*/ 448382 h 761181"/>
              <a:gd name="connsiteX279" fmla="*/ 608252 w 1387235"/>
              <a:gd name="connsiteY279" fmla="*/ 451782 h 761181"/>
              <a:gd name="connsiteX280" fmla="*/ 617543 w 1387235"/>
              <a:gd name="connsiteY280" fmla="*/ 464411 h 761181"/>
              <a:gd name="connsiteX281" fmla="*/ 617410 w 1387235"/>
              <a:gd name="connsiteY281" fmla="*/ 467066 h 761181"/>
              <a:gd name="connsiteX282" fmla="*/ 617257 w 1387235"/>
              <a:gd name="connsiteY282" fmla="*/ 471938 h 761181"/>
              <a:gd name="connsiteX283" fmla="*/ 619838 w 1387235"/>
              <a:gd name="connsiteY283" fmla="*/ 481929 h 761181"/>
              <a:gd name="connsiteX284" fmla="*/ 627982 w 1387235"/>
              <a:gd name="connsiteY284" fmla="*/ 482254 h 761181"/>
              <a:gd name="connsiteX285" fmla="*/ 632303 w 1387235"/>
              <a:gd name="connsiteY285" fmla="*/ 482254 h 761181"/>
              <a:gd name="connsiteX286" fmla="*/ 641863 w 1387235"/>
              <a:gd name="connsiteY286" fmla="*/ 482961 h 761181"/>
              <a:gd name="connsiteX287" fmla="*/ 644750 w 1387235"/>
              <a:gd name="connsiteY287" fmla="*/ 484203 h 761181"/>
              <a:gd name="connsiteX288" fmla="*/ 646929 w 1387235"/>
              <a:gd name="connsiteY288" fmla="*/ 486686 h 761181"/>
              <a:gd name="connsiteX289" fmla="*/ 648191 w 1387235"/>
              <a:gd name="connsiteY289" fmla="*/ 488444 h 761181"/>
              <a:gd name="connsiteX290" fmla="*/ 651614 w 1387235"/>
              <a:gd name="connsiteY290" fmla="*/ 496201 h 761181"/>
              <a:gd name="connsiteX291" fmla="*/ 654118 w 1387235"/>
              <a:gd name="connsiteY291" fmla="*/ 501645 h 761181"/>
              <a:gd name="connsiteX292" fmla="*/ 657043 w 1387235"/>
              <a:gd name="connsiteY292" fmla="*/ 503919 h 761181"/>
              <a:gd name="connsiteX293" fmla="*/ 657579 w 1387235"/>
              <a:gd name="connsiteY293" fmla="*/ 503919 h 761181"/>
              <a:gd name="connsiteX294" fmla="*/ 665475 w 1387235"/>
              <a:gd name="connsiteY294" fmla="*/ 503919 h 761181"/>
              <a:gd name="connsiteX295" fmla="*/ 668534 w 1387235"/>
              <a:gd name="connsiteY295" fmla="*/ 504912 h 761181"/>
              <a:gd name="connsiteX296" fmla="*/ 680005 w 1387235"/>
              <a:gd name="connsiteY296" fmla="*/ 514942 h 761181"/>
              <a:gd name="connsiteX297" fmla="*/ 683829 w 1387235"/>
              <a:gd name="connsiteY297" fmla="*/ 519527 h 761181"/>
              <a:gd name="connsiteX298" fmla="*/ 688628 w 1387235"/>
              <a:gd name="connsiteY298" fmla="*/ 524953 h 761181"/>
              <a:gd name="connsiteX299" fmla="*/ 693503 w 1387235"/>
              <a:gd name="connsiteY299" fmla="*/ 528277 h 761181"/>
              <a:gd name="connsiteX300" fmla="*/ 697939 w 1387235"/>
              <a:gd name="connsiteY300" fmla="*/ 529595 h 761181"/>
              <a:gd name="connsiteX301" fmla="*/ 704554 w 1387235"/>
              <a:gd name="connsiteY301" fmla="*/ 532499 h 761181"/>
              <a:gd name="connsiteX302" fmla="*/ 707250 w 1387235"/>
              <a:gd name="connsiteY302" fmla="*/ 533645 h 761181"/>
              <a:gd name="connsiteX303" fmla="*/ 711074 w 1387235"/>
              <a:gd name="connsiteY303" fmla="*/ 532213 h 761181"/>
              <a:gd name="connsiteX304" fmla="*/ 722105 w 1387235"/>
              <a:gd name="connsiteY304" fmla="*/ 528296 h 761181"/>
              <a:gd name="connsiteX305" fmla="*/ 723864 w 1387235"/>
              <a:gd name="connsiteY305" fmla="*/ 528105 h 761181"/>
              <a:gd name="connsiteX306" fmla="*/ 737381 w 1387235"/>
              <a:gd name="connsiteY306" fmla="*/ 534467 h 761181"/>
              <a:gd name="connsiteX307" fmla="*/ 739504 w 1387235"/>
              <a:gd name="connsiteY307" fmla="*/ 536053 h 761181"/>
              <a:gd name="connsiteX308" fmla="*/ 742238 w 1387235"/>
              <a:gd name="connsiteY308" fmla="*/ 538154 h 761181"/>
              <a:gd name="connsiteX309" fmla="*/ 748107 w 1387235"/>
              <a:gd name="connsiteY309" fmla="*/ 541536 h 761181"/>
              <a:gd name="connsiteX310" fmla="*/ 760248 w 1387235"/>
              <a:gd name="connsiteY310" fmla="*/ 539491 h 761181"/>
              <a:gd name="connsiteX311" fmla="*/ 763039 w 1387235"/>
              <a:gd name="connsiteY311" fmla="*/ 539491 h 761181"/>
              <a:gd name="connsiteX312" fmla="*/ 779023 w 1387235"/>
              <a:gd name="connsiteY312" fmla="*/ 542013 h 761181"/>
              <a:gd name="connsiteX313" fmla="*/ 788276 w 1387235"/>
              <a:gd name="connsiteY313" fmla="*/ 542701 h 761181"/>
              <a:gd name="connsiteX314" fmla="*/ 789576 w 1387235"/>
              <a:gd name="connsiteY314" fmla="*/ 542357 h 761181"/>
              <a:gd name="connsiteX315" fmla="*/ 794222 w 1387235"/>
              <a:gd name="connsiteY315" fmla="*/ 539491 h 761181"/>
              <a:gd name="connsiteX316" fmla="*/ 797664 w 1387235"/>
              <a:gd name="connsiteY316" fmla="*/ 536798 h 761181"/>
              <a:gd name="connsiteX317" fmla="*/ 800646 w 1387235"/>
              <a:gd name="connsiteY317" fmla="*/ 535613 h 761181"/>
              <a:gd name="connsiteX318" fmla="*/ 802979 w 1387235"/>
              <a:gd name="connsiteY318" fmla="*/ 535250 h 761181"/>
              <a:gd name="connsiteX319" fmla="*/ 817490 w 1387235"/>
              <a:gd name="connsiteY319" fmla="*/ 533645 h 761181"/>
              <a:gd name="connsiteX320" fmla="*/ 819077 w 1387235"/>
              <a:gd name="connsiteY320" fmla="*/ 533645 h 761181"/>
              <a:gd name="connsiteX321" fmla="*/ 833741 w 1387235"/>
              <a:gd name="connsiteY321" fmla="*/ 533435 h 761181"/>
              <a:gd name="connsiteX322" fmla="*/ 842230 w 1387235"/>
              <a:gd name="connsiteY322" fmla="*/ 530417 h 761181"/>
              <a:gd name="connsiteX323" fmla="*/ 845825 w 1387235"/>
              <a:gd name="connsiteY323" fmla="*/ 526424 h 761181"/>
              <a:gd name="connsiteX324" fmla="*/ 851675 w 1387235"/>
              <a:gd name="connsiteY324" fmla="*/ 520482 h 761181"/>
              <a:gd name="connsiteX325" fmla="*/ 855288 w 1387235"/>
              <a:gd name="connsiteY325" fmla="*/ 519279 h 761181"/>
              <a:gd name="connsiteX326" fmla="*/ 862343 w 1387235"/>
              <a:gd name="connsiteY326" fmla="*/ 520501 h 761181"/>
              <a:gd name="connsiteX327" fmla="*/ 865938 w 1387235"/>
              <a:gd name="connsiteY327" fmla="*/ 522106 h 761181"/>
              <a:gd name="connsiteX328" fmla="*/ 871673 w 1387235"/>
              <a:gd name="connsiteY328" fmla="*/ 523787 h 761181"/>
              <a:gd name="connsiteX329" fmla="*/ 873318 w 1387235"/>
              <a:gd name="connsiteY329" fmla="*/ 520463 h 761181"/>
              <a:gd name="connsiteX330" fmla="*/ 874771 w 1387235"/>
              <a:gd name="connsiteY330" fmla="*/ 516222 h 761181"/>
              <a:gd name="connsiteX331" fmla="*/ 877141 w 1387235"/>
              <a:gd name="connsiteY331" fmla="*/ 512401 h 761181"/>
              <a:gd name="connsiteX332" fmla="*/ 882743 w 1387235"/>
              <a:gd name="connsiteY332" fmla="*/ 510089 h 761181"/>
              <a:gd name="connsiteX333" fmla="*/ 887657 w 1387235"/>
              <a:gd name="connsiteY333" fmla="*/ 510567 h 761181"/>
              <a:gd name="connsiteX334" fmla="*/ 896146 w 1387235"/>
              <a:gd name="connsiteY334" fmla="*/ 511102 h 761181"/>
              <a:gd name="connsiteX335" fmla="*/ 897369 w 1387235"/>
              <a:gd name="connsiteY335" fmla="*/ 508217 h 761181"/>
              <a:gd name="connsiteX336" fmla="*/ 900524 w 1387235"/>
              <a:gd name="connsiteY336" fmla="*/ 501951 h 761181"/>
              <a:gd name="connsiteX337" fmla="*/ 919070 w 1387235"/>
              <a:gd name="connsiteY337" fmla="*/ 491463 h 761181"/>
              <a:gd name="connsiteX338" fmla="*/ 923868 w 1387235"/>
              <a:gd name="connsiteY338" fmla="*/ 487202 h 761181"/>
              <a:gd name="connsiteX339" fmla="*/ 926698 w 1387235"/>
              <a:gd name="connsiteY339" fmla="*/ 482904 h 761181"/>
              <a:gd name="connsiteX340" fmla="*/ 931860 w 1387235"/>
              <a:gd name="connsiteY340" fmla="*/ 478624 h 761181"/>
              <a:gd name="connsiteX341" fmla="*/ 944880 w 1387235"/>
              <a:gd name="connsiteY341" fmla="*/ 474364 h 761181"/>
              <a:gd name="connsiteX342" fmla="*/ 946161 w 1387235"/>
              <a:gd name="connsiteY342" fmla="*/ 473791 h 761181"/>
              <a:gd name="connsiteX343" fmla="*/ 953140 w 1387235"/>
              <a:gd name="connsiteY343" fmla="*/ 470734 h 761181"/>
              <a:gd name="connsiteX344" fmla="*/ 965643 w 1387235"/>
              <a:gd name="connsiteY344" fmla="*/ 463723 h 761181"/>
              <a:gd name="connsiteX345" fmla="*/ 970442 w 1387235"/>
              <a:gd name="connsiteY345" fmla="*/ 459405 h 761181"/>
              <a:gd name="connsiteX346" fmla="*/ 978549 w 1387235"/>
              <a:gd name="connsiteY346" fmla="*/ 452489 h 761181"/>
              <a:gd name="connsiteX347" fmla="*/ 979065 w 1387235"/>
              <a:gd name="connsiteY347" fmla="*/ 452241 h 761181"/>
              <a:gd name="connsiteX348" fmla="*/ 982487 w 1387235"/>
              <a:gd name="connsiteY348" fmla="*/ 449757 h 761181"/>
              <a:gd name="connsiteX349" fmla="*/ 988739 w 1387235"/>
              <a:gd name="connsiteY349" fmla="*/ 444847 h 761181"/>
              <a:gd name="connsiteX350" fmla="*/ 990785 w 1387235"/>
              <a:gd name="connsiteY350" fmla="*/ 436308 h 761181"/>
              <a:gd name="connsiteX351" fmla="*/ 997763 w 1387235"/>
              <a:gd name="connsiteY351" fmla="*/ 429239 h 761181"/>
              <a:gd name="connsiteX352" fmla="*/ 1002409 w 1387235"/>
              <a:gd name="connsiteY352" fmla="*/ 424616 h 761181"/>
              <a:gd name="connsiteX353" fmla="*/ 1004570 w 1387235"/>
              <a:gd name="connsiteY353" fmla="*/ 419458 h 761181"/>
              <a:gd name="connsiteX354" fmla="*/ 1003748 w 1387235"/>
              <a:gd name="connsiteY354" fmla="*/ 416878 h 761181"/>
              <a:gd name="connsiteX355" fmla="*/ 1002830 w 1387235"/>
              <a:gd name="connsiteY355" fmla="*/ 415598 h 761181"/>
              <a:gd name="connsiteX356" fmla="*/ 1000096 w 1387235"/>
              <a:gd name="connsiteY356" fmla="*/ 410918 h 761181"/>
              <a:gd name="connsiteX357" fmla="*/ 999561 w 1387235"/>
              <a:gd name="connsiteY357" fmla="*/ 405416 h 761181"/>
              <a:gd name="connsiteX358" fmla="*/ 998891 w 1387235"/>
              <a:gd name="connsiteY358" fmla="*/ 402340 h 761181"/>
              <a:gd name="connsiteX359" fmla="*/ 993691 w 1387235"/>
              <a:gd name="connsiteY359" fmla="*/ 400066 h 761181"/>
              <a:gd name="connsiteX360" fmla="*/ 987611 w 1387235"/>
              <a:gd name="connsiteY360" fmla="*/ 396780 h 761181"/>
              <a:gd name="connsiteX361" fmla="*/ 983520 w 1387235"/>
              <a:gd name="connsiteY361" fmla="*/ 392654 h 761181"/>
              <a:gd name="connsiteX362" fmla="*/ 981015 w 1387235"/>
              <a:gd name="connsiteY362" fmla="*/ 390438 h 761181"/>
              <a:gd name="connsiteX363" fmla="*/ 976694 w 1387235"/>
              <a:gd name="connsiteY363" fmla="*/ 386751 h 761181"/>
              <a:gd name="connsiteX364" fmla="*/ 974457 w 1387235"/>
              <a:gd name="connsiteY364" fmla="*/ 382242 h 761181"/>
              <a:gd name="connsiteX365" fmla="*/ 970786 w 1387235"/>
              <a:gd name="connsiteY365" fmla="*/ 380580 h 761181"/>
              <a:gd name="connsiteX366" fmla="*/ 963789 w 1387235"/>
              <a:gd name="connsiteY366" fmla="*/ 377122 h 761181"/>
              <a:gd name="connsiteX367" fmla="*/ 957327 w 1387235"/>
              <a:gd name="connsiteY367" fmla="*/ 371390 h 761181"/>
              <a:gd name="connsiteX368" fmla="*/ 956256 w 1387235"/>
              <a:gd name="connsiteY368" fmla="*/ 370263 h 761181"/>
              <a:gd name="connsiteX369" fmla="*/ 955185 w 1387235"/>
              <a:gd name="connsiteY369" fmla="*/ 368792 h 761181"/>
              <a:gd name="connsiteX370" fmla="*/ 953560 w 1387235"/>
              <a:gd name="connsiteY370" fmla="*/ 365277 h 761181"/>
              <a:gd name="connsiteX371" fmla="*/ 952088 w 1387235"/>
              <a:gd name="connsiteY371" fmla="*/ 362163 h 761181"/>
              <a:gd name="connsiteX372" fmla="*/ 944823 w 1387235"/>
              <a:gd name="connsiteY372" fmla="*/ 355667 h 761181"/>
              <a:gd name="connsiteX373" fmla="*/ 931440 w 1387235"/>
              <a:gd name="connsiteY373" fmla="*/ 352209 h 761181"/>
              <a:gd name="connsiteX374" fmla="*/ 922721 w 1387235"/>
              <a:gd name="connsiteY374" fmla="*/ 350547 h 761181"/>
              <a:gd name="connsiteX375" fmla="*/ 915838 w 1387235"/>
              <a:gd name="connsiteY375" fmla="*/ 348503 h 761181"/>
              <a:gd name="connsiteX376" fmla="*/ 909969 w 1387235"/>
              <a:gd name="connsiteY376" fmla="*/ 346841 h 761181"/>
              <a:gd name="connsiteX377" fmla="*/ 907751 w 1387235"/>
              <a:gd name="connsiteY377" fmla="*/ 346039 h 761181"/>
              <a:gd name="connsiteX378" fmla="*/ 892685 w 1387235"/>
              <a:gd name="connsiteY378" fmla="*/ 335493 h 761181"/>
              <a:gd name="connsiteX379" fmla="*/ 888536 w 1387235"/>
              <a:gd name="connsiteY379" fmla="*/ 331290 h 761181"/>
              <a:gd name="connsiteX380" fmla="*/ 886089 w 1387235"/>
              <a:gd name="connsiteY380" fmla="*/ 328806 h 761181"/>
              <a:gd name="connsiteX381" fmla="*/ 884311 w 1387235"/>
              <a:gd name="connsiteY381" fmla="*/ 326781 h 761181"/>
              <a:gd name="connsiteX382" fmla="*/ 881768 w 1387235"/>
              <a:gd name="connsiteY382" fmla="*/ 323362 h 761181"/>
              <a:gd name="connsiteX383" fmla="*/ 871023 w 1387235"/>
              <a:gd name="connsiteY383" fmla="*/ 317229 h 761181"/>
              <a:gd name="connsiteX384" fmla="*/ 865555 w 1387235"/>
              <a:gd name="connsiteY384" fmla="*/ 317229 h 761181"/>
              <a:gd name="connsiteX385" fmla="*/ 855040 w 1387235"/>
              <a:gd name="connsiteY385" fmla="*/ 317076 h 761181"/>
              <a:gd name="connsiteX386" fmla="*/ 851732 w 1387235"/>
              <a:gd name="connsiteY386" fmla="*/ 317688 h 761181"/>
              <a:gd name="connsiteX387" fmla="*/ 834009 w 1387235"/>
              <a:gd name="connsiteY387" fmla="*/ 319159 h 761181"/>
              <a:gd name="connsiteX388" fmla="*/ 819459 w 1387235"/>
              <a:gd name="connsiteY388" fmla="*/ 314020 h 761181"/>
              <a:gd name="connsiteX389" fmla="*/ 813724 w 1387235"/>
              <a:gd name="connsiteY389" fmla="*/ 310829 h 761181"/>
              <a:gd name="connsiteX390" fmla="*/ 808370 w 1387235"/>
              <a:gd name="connsiteY390" fmla="*/ 309224 h 761181"/>
              <a:gd name="connsiteX391" fmla="*/ 801545 w 1387235"/>
              <a:gd name="connsiteY391" fmla="*/ 307314 h 761181"/>
              <a:gd name="connsiteX392" fmla="*/ 799633 w 1387235"/>
              <a:gd name="connsiteY392" fmla="*/ 307314 h 761181"/>
              <a:gd name="connsiteX393" fmla="*/ 788315 w 1387235"/>
              <a:gd name="connsiteY393" fmla="*/ 303111 h 761181"/>
              <a:gd name="connsiteX394" fmla="*/ 781221 w 1387235"/>
              <a:gd name="connsiteY394" fmla="*/ 300245 h 761181"/>
              <a:gd name="connsiteX395" fmla="*/ 779176 w 1387235"/>
              <a:gd name="connsiteY395" fmla="*/ 300417 h 761181"/>
              <a:gd name="connsiteX396" fmla="*/ 778009 w 1387235"/>
              <a:gd name="connsiteY396" fmla="*/ 300665 h 761181"/>
              <a:gd name="connsiteX397" fmla="*/ 765008 w 1387235"/>
              <a:gd name="connsiteY397" fmla="*/ 302996 h 761181"/>
              <a:gd name="connsiteX398" fmla="*/ 747113 w 1387235"/>
              <a:gd name="connsiteY398" fmla="*/ 299519 h 761181"/>
              <a:gd name="connsiteX399" fmla="*/ 744780 w 1387235"/>
              <a:gd name="connsiteY399" fmla="*/ 298449 h 761181"/>
              <a:gd name="connsiteX400" fmla="*/ 731263 w 1387235"/>
              <a:gd name="connsiteY400" fmla="*/ 296099 h 761181"/>
              <a:gd name="connsiteX401" fmla="*/ 730002 w 1387235"/>
              <a:gd name="connsiteY401" fmla="*/ 282478 h 761181"/>
              <a:gd name="connsiteX402" fmla="*/ 749981 w 1387235"/>
              <a:gd name="connsiteY402" fmla="*/ 285859 h 761181"/>
              <a:gd name="connsiteX403" fmla="*/ 752791 w 1387235"/>
              <a:gd name="connsiteY403" fmla="*/ 287139 h 761181"/>
              <a:gd name="connsiteX404" fmla="*/ 763460 w 1387235"/>
              <a:gd name="connsiteY404" fmla="*/ 289394 h 761181"/>
              <a:gd name="connsiteX405" fmla="*/ 775027 w 1387235"/>
              <a:gd name="connsiteY405" fmla="*/ 287292 h 761181"/>
              <a:gd name="connsiteX406" fmla="*/ 776193 w 1387235"/>
              <a:gd name="connsiteY406" fmla="*/ 287025 h 761181"/>
              <a:gd name="connsiteX407" fmla="*/ 781929 w 1387235"/>
              <a:gd name="connsiteY407" fmla="*/ 286585 h 761181"/>
              <a:gd name="connsiteX408" fmla="*/ 794738 w 1387235"/>
              <a:gd name="connsiteY408" fmla="*/ 291132 h 761181"/>
              <a:gd name="connsiteX409" fmla="*/ 800665 w 1387235"/>
              <a:gd name="connsiteY409" fmla="*/ 293673 h 761181"/>
              <a:gd name="connsiteX410" fmla="*/ 805082 w 1387235"/>
              <a:gd name="connsiteY410" fmla="*/ 294132 h 761181"/>
              <a:gd name="connsiteX411" fmla="*/ 811066 w 1387235"/>
              <a:gd name="connsiteY411" fmla="*/ 295889 h 761181"/>
              <a:gd name="connsiteX412" fmla="*/ 819498 w 1387235"/>
              <a:gd name="connsiteY412" fmla="*/ 298564 h 761181"/>
              <a:gd name="connsiteX413" fmla="*/ 826189 w 1387235"/>
              <a:gd name="connsiteY413" fmla="*/ 302251 h 761181"/>
              <a:gd name="connsiteX414" fmla="*/ 834506 w 1387235"/>
              <a:gd name="connsiteY414" fmla="*/ 305480 h 761181"/>
              <a:gd name="connsiteX415" fmla="*/ 849342 w 1387235"/>
              <a:gd name="connsiteY415" fmla="*/ 304200 h 761181"/>
              <a:gd name="connsiteX416" fmla="*/ 852841 w 1387235"/>
              <a:gd name="connsiteY416" fmla="*/ 303512 h 761181"/>
              <a:gd name="connsiteX417" fmla="*/ 855518 w 1387235"/>
              <a:gd name="connsiteY417" fmla="*/ 303378 h 761181"/>
              <a:gd name="connsiteX418" fmla="*/ 864599 w 1387235"/>
              <a:gd name="connsiteY418" fmla="*/ 303588 h 761181"/>
              <a:gd name="connsiteX419" fmla="*/ 872247 w 1387235"/>
              <a:gd name="connsiteY419" fmla="*/ 303588 h 761181"/>
              <a:gd name="connsiteX420" fmla="*/ 891557 w 1387235"/>
              <a:gd name="connsiteY420" fmla="*/ 314000 h 761181"/>
              <a:gd name="connsiteX421" fmla="*/ 895228 w 1387235"/>
              <a:gd name="connsiteY421" fmla="*/ 318777 h 761181"/>
              <a:gd name="connsiteX422" fmla="*/ 898440 w 1387235"/>
              <a:gd name="connsiteY422" fmla="*/ 322043 h 761181"/>
              <a:gd name="connsiteX423" fmla="*/ 901480 w 1387235"/>
              <a:gd name="connsiteY423" fmla="*/ 325177 h 761181"/>
              <a:gd name="connsiteX424" fmla="*/ 913372 w 1387235"/>
              <a:gd name="connsiteY424" fmla="*/ 333583 h 761181"/>
              <a:gd name="connsiteX425" fmla="*/ 919930 w 1387235"/>
              <a:gd name="connsiteY425" fmla="*/ 335493 h 761181"/>
              <a:gd name="connsiteX426" fmla="*/ 925666 w 1387235"/>
              <a:gd name="connsiteY426" fmla="*/ 337212 h 761181"/>
              <a:gd name="connsiteX427" fmla="*/ 933447 w 1387235"/>
              <a:gd name="connsiteY427" fmla="*/ 338703 h 761181"/>
              <a:gd name="connsiteX428" fmla="*/ 950654 w 1387235"/>
              <a:gd name="connsiteY428" fmla="*/ 343345 h 761181"/>
              <a:gd name="connsiteX429" fmla="*/ 963502 w 1387235"/>
              <a:gd name="connsiteY429" fmla="*/ 354922 h 761181"/>
              <a:gd name="connsiteX430" fmla="*/ 965949 w 1387235"/>
              <a:gd name="connsiteY430" fmla="*/ 359966 h 761181"/>
              <a:gd name="connsiteX431" fmla="*/ 966599 w 1387235"/>
              <a:gd name="connsiteY431" fmla="*/ 361494 h 761181"/>
              <a:gd name="connsiteX432" fmla="*/ 967058 w 1387235"/>
              <a:gd name="connsiteY432" fmla="*/ 361991 h 761181"/>
              <a:gd name="connsiteX433" fmla="*/ 971092 w 1387235"/>
              <a:gd name="connsiteY433" fmla="*/ 365678 h 761181"/>
              <a:gd name="connsiteX434" fmla="*/ 975891 w 1387235"/>
              <a:gd name="connsiteY434" fmla="*/ 367971 h 761181"/>
              <a:gd name="connsiteX435" fmla="*/ 983214 w 1387235"/>
              <a:gd name="connsiteY435" fmla="*/ 371696 h 761181"/>
              <a:gd name="connsiteX436" fmla="*/ 987420 w 1387235"/>
              <a:gd name="connsiteY436" fmla="*/ 378306 h 761181"/>
              <a:gd name="connsiteX437" fmla="*/ 988777 w 1387235"/>
              <a:gd name="connsiteY437" fmla="*/ 379300 h 761181"/>
              <a:gd name="connsiteX438" fmla="*/ 991875 w 1387235"/>
              <a:gd name="connsiteY438" fmla="*/ 381726 h 761181"/>
              <a:gd name="connsiteX439" fmla="*/ 994303 w 1387235"/>
              <a:gd name="connsiteY439" fmla="*/ 384534 h 761181"/>
              <a:gd name="connsiteX440" fmla="*/ 995068 w 1387235"/>
              <a:gd name="connsiteY440" fmla="*/ 385432 h 761181"/>
              <a:gd name="connsiteX441" fmla="*/ 999388 w 1387235"/>
              <a:gd name="connsiteY441" fmla="*/ 387706 h 761181"/>
              <a:gd name="connsiteX442" fmla="*/ 1007227 w 1387235"/>
              <a:gd name="connsiteY442" fmla="*/ 392329 h 761181"/>
              <a:gd name="connsiteX443" fmla="*/ 1012103 w 1387235"/>
              <a:gd name="connsiteY443" fmla="*/ 400296 h 761181"/>
              <a:gd name="connsiteX444" fmla="*/ 1012906 w 1387235"/>
              <a:gd name="connsiteY444" fmla="*/ 406486 h 761181"/>
              <a:gd name="connsiteX445" fmla="*/ 1013537 w 1387235"/>
              <a:gd name="connsiteY445" fmla="*/ 407345 h 761181"/>
              <a:gd name="connsiteX446" fmla="*/ 1016099 w 1387235"/>
              <a:gd name="connsiteY446" fmla="*/ 411529 h 761181"/>
              <a:gd name="connsiteX447" fmla="*/ 1017877 w 1387235"/>
              <a:gd name="connsiteY447" fmla="*/ 420623 h 761181"/>
              <a:gd name="connsiteX448" fmla="*/ 1013345 w 1387235"/>
              <a:gd name="connsiteY448" fmla="*/ 432238 h 761181"/>
              <a:gd name="connsiteX449" fmla="*/ 1006596 w 1387235"/>
              <a:gd name="connsiteY449" fmla="*/ 439212 h 761181"/>
              <a:gd name="connsiteX450" fmla="*/ 1002084 w 1387235"/>
              <a:gd name="connsiteY450" fmla="*/ 443529 h 761181"/>
              <a:gd name="connsiteX451" fmla="*/ 999714 w 1387235"/>
              <a:gd name="connsiteY451" fmla="*/ 452566 h 761181"/>
              <a:gd name="connsiteX452" fmla="*/ 990154 w 1387235"/>
              <a:gd name="connsiteY452" fmla="*/ 460628 h 761181"/>
              <a:gd name="connsiteX453" fmla="*/ 986560 w 1387235"/>
              <a:gd name="connsiteY453" fmla="*/ 463245 h 761181"/>
              <a:gd name="connsiteX454" fmla="*/ 985011 w 1387235"/>
              <a:gd name="connsiteY454" fmla="*/ 464124 h 761181"/>
              <a:gd name="connsiteX455" fmla="*/ 980269 w 1387235"/>
              <a:gd name="connsiteY455" fmla="*/ 468346 h 761181"/>
              <a:gd name="connsiteX456" fmla="*/ 972737 w 1387235"/>
              <a:gd name="connsiteY456" fmla="*/ 474937 h 761181"/>
              <a:gd name="connsiteX457" fmla="*/ 958837 w 1387235"/>
              <a:gd name="connsiteY457" fmla="*/ 482732 h 761181"/>
              <a:gd name="connsiteX458" fmla="*/ 950597 w 1387235"/>
              <a:gd name="connsiteY458" fmla="*/ 486362 h 761181"/>
              <a:gd name="connsiteX459" fmla="*/ 948417 w 1387235"/>
              <a:gd name="connsiteY459" fmla="*/ 487164 h 761181"/>
              <a:gd name="connsiteX460" fmla="*/ 938036 w 1387235"/>
              <a:gd name="connsiteY460" fmla="*/ 490488 h 761181"/>
              <a:gd name="connsiteX461" fmla="*/ 936640 w 1387235"/>
              <a:gd name="connsiteY461" fmla="*/ 491806 h 761181"/>
              <a:gd name="connsiteX462" fmla="*/ 935474 w 1387235"/>
              <a:gd name="connsiteY462" fmla="*/ 493717 h 761181"/>
              <a:gd name="connsiteX463" fmla="*/ 923123 w 1387235"/>
              <a:gd name="connsiteY463" fmla="*/ 504167 h 761181"/>
              <a:gd name="connsiteX464" fmla="*/ 911135 w 1387235"/>
              <a:gd name="connsiteY464" fmla="*/ 509898 h 761181"/>
              <a:gd name="connsiteX465" fmla="*/ 909911 w 1387235"/>
              <a:gd name="connsiteY465" fmla="*/ 512649 h 761181"/>
              <a:gd name="connsiteX466" fmla="*/ 903736 w 1387235"/>
              <a:gd name="connsiteY466" fmla="*/ 522469 h 761181"/>
              <a:gd name="connsiteX467" fmla="*/ 900103 w 1387235"/>
              <a:gd name="connsiteY467" fmla="*/ 524112 h 761181"/>
              <a:gd name="connsiteX468" fmla="*/ 897102 w 1387235"/>
              <a:gd name="connsiteY468" fmla="*/ 524399 h 761181"/>
              <a:gd name="connsiteX469" fmla="*/ 886166 w 1387235"/>
              <a:gd name="connsiteY469" fmla="*/ 523845 h 761181"/>
              <a:gd name="connsiteX470" fmla="*/ 875134 w 1387235"/>
              <a:gd name="connsiteY470" fmla="*/ 536511 h 761181"/>
              <a:gd name="connsiteX471" fmla="*/ 859839 w 1387235"/>
              <a:gd name="connsiteY471" fmla="*/ 533951 h 761181"/>
              <a:gd name="connsiteX472" fmla="*/ 857602 w 1387235"/>
              <a:gd name="connsiteY472" fmla="*/ 532919 h 761181"/>
              <a:gd name="connsiteX473" fmla="*/ 856302 w 1387235"/>
              <a:gd name="connsiteY473" fmla="*/ 534524 h 761181"/>
              <a:gd name="connsiteX474" fmla="*/ 850815 w 1387235"/>
              <a:gd name="connsiteY474" fmla="*/ 540466 h 761181"/>
              <a:gd name="connsiteX475" fmla="*/ 833034 w 1387235"/>
              <a:gd name="connsiteY475" fmla="*/ 546656 h 761181"/>
              <a:gd name="connsiteX476" fmla="*/ 819383 w 1387235"/>
              <a:gd name="connsiteY476" fmla="*/ 546866 h 761181"/>
              <a:gd name="connsiteX477" fmla="*/ 817758 w 1387235"/>
              <a:gd name="connsiteY477" fmla="*/ 546866 h 761181"/>
              <a:gd name="connsiteX478" fmla="*/ 805025 w 1387235"/>
              <a:gd name="connsiteY478" fmla="*/ 548299 h 761181"/>
              <a:gd name="connsiteX479" fmla="*/ 804241 w 1387235"/>
              <a:gd name="connsiteY479" fmla="*/ 548547 h 761181"/>
              <a:gd name="connsiteX480" fmla="*/ 802826 w 1387235"/>
              <a:gd name="connsiteY480" fmla="*/ 549712 h 761181"/>
              <a:gd name="connsiteX481" fmla="*/ 793878 w 1387235"/>
              <a:gd name="connsiteY481" fmla="*/ 554985 h 761181"/>
              <a:gd name="connsiteX482" fmla="*/ 790494 w 1387235"/>
              <a:gd name="connsiteY482" fmla="*/ 555864 h 761181"/>
              <a:gd name="connsiteX483" fmla="*/ 785408 w 1387235"/>
              <a:gd name="connsiteY483" fmla="*/ 556265 h 761181"/>
              <a:gd name="connsiteX484" fmla="*/ 775715 w 1387235"/>
              <a:gd name="connsiteY484" fmla="*/ 554966 h 761181"/>
              <a:gd name="connsiteX485" fmla="*/ 762332 w 1387235"/>
              <a:gd name="connsiteY485" fmla="*/ 552826 h 761181"/>
              <a:gd name="connsiteX486" fmla="*/ 753786 w 1387235"/>
              <a:gd name="connsiteY486" fmla="*/ 553762 h 761181"/>
              <a:gd name="connsiteX487" fmla="*/ 748738 w 1387235"/>
              <a:gd name="connsiteY487" fmla="*/ 554794 h 761181"/>
              <a:gd name="connsiteX488" fmla="*/ 733768 w 1387235"/>
              <a:gd name="connsiteY488" fmla="*/ 548547 h 761181"/>
              <a:gd name="connsiteX489" fmla="*/ 729103 w 1387235"/>
              <a:gd name="connsiteY489" fmla="*/ 545013 h 761181"/>
              <a:gd name="connsiteX490" fmla="*/ 723960 w 1387235"/>
              <a:gd name="connsiteY490" fmla="*/ 541516 h 761181"/>
              <a:gd name="connsiteX491" fmla="*/ 716408 w 1387235"/>
              <a:gd name="connsiteY491" fmla="*/ 544363 h 761181"/>
              <a:gd name="connsiteX492" fmla="*/ 708168 w 1387235"/>
              <a:gd name="connsiteY492" fmla="*/ 546885 h 761181"/>
              <a:gd name="connsiteX493" fmla="*/ 698379 w 1387235"/>
              <a:gd name="connsiteY493" fmla="*/ 544363 h 761181"/>
              <a:gd name="connsiteX494" fmla="*/ 693293 w 1387235"/>
              <a:gd name="connsiteY494" fmla="*/ 542109 h 761181"/>
              <a:gd name="connsiteX495" fmla="*/ 689221 w 1387235"/>
              <a:gd name="connsiteY495" fmla="*/ 540924 h 761181"/>
              <a:gd name="connsiteX496" fmla="*/ 687423 w 1387235"/>
              <a:gd name="connsiteY496" fmla="*/ 540198 h 761181"/>
              <a:gd name="connsiteX497" fmla="*/ 679489 w 1387235"/>
              <a:gd name="connsiteY497" fmla="*/ 534792 h 761181"/>
              <a:gd name="connsiteX498" fmla="*/ 673084 w 1387235"/>
              <a:gd name="connsiteY498" fmla="*/ 527627 h 761181"/>
              <a:gd name="connsiteX499" fmla="*/ 669987 w 1387235"/>
              <a:gd name="connsiteY499" fmla="*/ 523921 h 761181"/>
              <a:gd name="connsiteX500" fmla="*/ 662683 w 1387235"/>
              <a:gd name="connsiteY500" fmla="*/ 517101 h 761181"/>
              <a:gd name="connsiteX501" fmla="*/ 659357 w 1387235"/>
              <a:gd name="connsiteY501" fmla="*/ 517196 h 761181"/>
              <a:gd name="connsiteX502" fmla="*/ 644807 w 1387235"/>
              <a:gd name="connsiteY502" fmla="*/ 511465 h 761181"/>
              <a:gd name="connsiteX503" fmla="*/ 638555 w 1387235"/>
              <a:gd name="connsiteY503" fmla="*/ 500002 h 761181"/>
              <a:gd name="connsiteX504" fmla="*/ 637083 w 1387235"/>
              <a:gd name="connsiteY504" fmla="*/ 496181 h 761181"/>
              <a:gd name="connsiteX505" fmla="*/ 636815 w 1387235"/>
              <a:gd name="connsiteY505" fmla="*/ 495799 h 761181"/>
              <a:gd name="connsiteX506" fmla="*/ 632265 w 1387235"/>
              <a:gd name="connsiteY506" fmla="*/ 495627 h 761181"/>
              <a:gd name="connsiteX507" fmla="*/ 628154 w 1387235"/>
              <a:gd name="connsiteY507" fmla="*/ 495627 h 761181"/>
              <a:gd name="connsiteX508" fmla="*/ 613815 w 1387235"/>
              <a:gd name="connsiteY508" fmla="*/ 493889 h 761181"/>
              <a:gd name="connsiteX509" fmla="*/ 603548 w 1387235"/>
              <a:gd name="connsiteY509" fmla="*/ 472874 h 761181"/>
              <a:gd name="connsiteX510" fmla="*/ 603701 w 1387235"/>
              <a:gd name="connsiteY510" fmla="*/ 465729 h 761181"/>
              <a:gd name="connsiteX511" fmla="*/ 603701 w 1387235"/>
              <a:gd name="connsiteY511" fmla="*/ 464735 h 761181"/>
              <a:gd name="connsiteX512" fmla="*/ 601789 w 1387235"/>
              <a:gd name="connsiteY512" fmla="*/ 463646 h 761181"/>
              <a:gd name="connsiteX513" fmla="*/ 594983 w 1387235"/>
              <a:gd name="connsiteY513" fmla="*/ 461105 h 761181"/>
              <a:gd name="connsiteX514" fmla="*/ 583397 w 1387235"/>
              <a:gd name="connsiteY514" fmla="*/ 456138 h 761181"/>
              <a:gd name="connsiteX515" fmla="*/ 577566 w 1387235"/>
              <a:gd name="connsiteY515" fmla="*/ 449452 h 761181"/>
              <a:gd name="connsiteX516" fmla="*/ 582192 w 1387235"/>
              <a:gd name="connsiteY516" fmla="*/ 434168 h 761181"/>
              <a:gd name="connsiteX517" fmla="*/ 583684 w 1387235"/>
              <a:gd name="connsiteY517" fmla="*/ 432888 h 761181"/>
              <a:gd name="connsiteX518" fmla="*/ 584697 w 1387235"/>
              <a:gd name="connsiteY518" fmla="*/ 431990 h 761181"/>
              <a:gd name="connsiteX519" fmla="*/ 583416 w 1387235"/>
              <a:gd name="connsiteY519" fmla="*/ 431073 h 761181"/>
              <a:gd name="connsiteX520" fmla="*/ 578292 w 1387235"/>
              <a:gd name="connsiteY520" fmla="*/ 426985 h 761181"/>
              <a:gd name="connsiteX521" fmla="*/ 574181 w 1387235"/>
              <a:gd name="connsiteY521" fmla="*/ 421101 h 761181"/>
              <a:gd name="connsiteX522" fmla="*/ 575271 w 1387235"/>
              <a:gd name="connsiteY522" fmla="*/ 416993 h 761181"/>
              <a:gd name="connsiteX523" fmla="*/ 572862 w 1387235"/>
              <a:gd name="connsiteY523" fmla="*/ 412255 h 761181"/>
              <a:gd name="connsiteX524" fmla="*/ 570013 w 1387235"/>
              <a:gd name="connsiteY524" fmla="*/ 406753 h 761181"/>
              <a:gd name="connsiteX525" fmla="*/ 567318 w 1387235"/>
              <a:gd name="connsiteY525" fmla="*/ 399818 h 761181"/>
              <a:gd name="connsiteX526" fmla="*/ 566974 w 1387235"/>
              <a:gd name="connsiteY526" fmla="*/ 398844 h 761181"/>
              <a:gd name="connsiteX527" fmla="*/ 564412 w 1387235"/>
              <a:gd name="connsiteY527" fmla="*/ 394813 h 761181"/>
              <a:gd name="connsiteX528" fmla="*/ 565769 w 1387235"/>
              <a:gd name="connsiteY528" fmla="*/ 380484 h 761181"/>
              <a:gd name="connsiteX529" fmla="*/ 571046 w 1387235"/>
              <a:gd name="connsiteY529" fmla="*/ 367703 h 761181"/>
              <a:gd name="connsiteX530" fmla="*/ 572499 w 1387235"/>
              <a:gd name="connsiteY530" fmla="*/ 365640 h 761181"/>
              <a:gd name="connsiteX531" fmla="*/ 583722 w 1387235"/>
              <a:gd name="connsiteY531" fmla="*/ 353948 h 761181"/>
              <a:gd name="connsiteX532" fmla="*/ 594486 w 1387235"/>
              <a:gd name="connsiteY532" fmla="*/ 350375 h 761181"/>
              <a:gd name="connsiteX533" fmla="*/ 601025 w 1387235"/>
              <a:gd name="connsiteY533" fmla="*/ 348694 h 761181"/>
              <a:gd name="connsiteX534" fmla="*/ 604179 w 1387235"/>
              <a:gd name="connsiteY534" fmla="*/ 354770 h 761181"/>
              <a:gd name="connsiteX535" fmla="*/ 602803 w 1387235"/>
              <a:gd name="connsiteY535" fmla="*/ 348045 h 761181"/>
              <a:gd name="connsiteX536" fmla="*/ 610584 w 1387235"/>
              <a:gd name="connsiteY536" fmla="*/ 343765 h 761181"/>
              <a:gd name="connsiteX537" fmla="*/ 612094 w 1387235"/>
              <a:gd name="connsiteY537" fmla="*/ 339390 h 761181"/>
              <a:gd name="connsiteX538" fmla="*/ 610814 w 1387235"/>
              <a:gd name="connsiteY538" fmla="*/ 335569 h 761181"/>
              <a:gd name="connsiteX539" fmla="*/ 612897 w 1387235"/>
              <a:gd name="connsiteY539" fmla="*/ 317573 h 761181"/>
              <a:gd name="connsiteX540" fmla="*/ 627141 w 1387235"/>
              <a:gd name="connsiteY540" fmla="*/ 315147 h 761181"/>
              <a:gd name="connsiteX541" fmla="*/ 638211 w 1387235"/>
              <a:gd name="connsiteY541" fmla="*/ 314669 h 761181"/>
              <a:gd name="connsiteX542" fmla="*/ 648727 w 1387235"/>
              <a:gd name="connsiteY542" fmla="*/ 313045 h 761181"/>
              <a:gd name="connsiteX543" fmla="*/ 650180 w 1387235"/>
              <a:gd name="connsiteY543" fmla="*/ 308747 h 761181"/>
              <a:gd name="connsiteX544" fmla="*/ 653449 w 1387235"/>
              <a:gd name="connsiteY544" fmla="*/ 300341 h 761181"/>
              <a:gd name="connsiteX545" fmla="*/ 681649 w 1387235"/>
              <a:gd name="connsiteY545" fmla="*/ 297723 h 761181"/>
              <a:gd name="connsiteX546" fmla="*/ 684326 w 1387235"/>
              <a:gd name="connsiteY546" fmla="*/ 297972 h 761181"/>
              <a:gd name="connsiteX547" fmla="*/ 696754 w 1387235"/>
              <a:gd name="connsiteY547" fmla="*/ 297246 h 761181"/>
              <a:gd name="connsiteX548" fmla="*/ 709907 w 1387235"/>
              <a:gd name="connsiteY548" fmla="*/ 290884 h 761181"/>
              <a:gd name="connsiteX549" fmla="*/ 712622 w 1387235"/>
              <a:gd name="connsiteY549" fmla="*/ 289413 h 761181"/>
              <a:gd name="connsiteX550" fmla="*/ 730002 w 1387235"/>
              <a:gd name="connsiteY550" fmla="*/ 282478 h 761181"/>
              <a:gd name="connsiteX551" fmla="*/ 679259 w 1387235"/>
              <a:gd name="connsiteY551" fmla="*/ 241442 h 761181"/>
              <a:gd name="connsiteX552" fmla="*/ 661612 w 1387235"/>
              <a:gd name="connsiteY552" fmla="*/ 247422 h 761181"/>
              <a:gd name="connsiteX553" fmla="*/ 653965 w 1387235"/>
              <a:gd name="connsiteY553" fmla="*/ 250765 h 761181"/>
              <a:gd name="connsiteX554" fmla="*/ 637388 w 1387235"/>
              <a:gd name="connsiteY554" fmla="*/ 257471 h 761181"/>
              <a:gd name="connsiteX555" fmla="*/ 615076 w 1387235"/>
              <a:gd name="connsiteY555" fmla="*/ 259381 h 761181"/>
              <a:gd name="connsiteX556" fmla="*/ 610736 w 1387235"/>
              <a:gd name="connsiteY556" fmla="*/ 259381 h 761181"/>
              <a:gd name="connsiteX557" fmla="*/ 609054 w 1387235"/>
              <a:gd name="connsiteY557" fmla="*/ 259171 h 761181"/>
              <a:gd name="connsiteX558" fmla="*/ 586245 w 1387235"/>
              <a:gd name="connsiteY558" fmla="*/ 256458 h 761181"/>
              <a:gd name="connsiteX559" fmla="*/ 584027 w 1387235"/>
              <a:gd name="connsiteY559" fmla="*/ 260833 h 761181"/>
              <a:gd name="connsiteX560" fmla="*/ 576705 w 1387235"/>
              <a:gd name="connsiteY560" fmla="*/ 272296 h 761181"/>
              <a:gd name="connsiteX561" fmla="*/ 574984 w 1387235"/>
              <a:gd name="connsiteY561" fmla="*/ 273709 h 761181"/>
              <a:gd name="connsiteX562" fmla="*/ 553953 w 1387235"/>
              <a:gd name="connsiteY562" fmla="*/ 280415 h 761181"/>
              <a:gd name="connsiteX563" fmla="*/ 537759 w 1387235"/>
              <a:gd name="connsiteY563" fmla="*/ 280893 h 761181"/>
              <a:gd name="connsiteX564" fmla="*/ 529251 w 1387235"/>
              <a:gd name="connsiteY564" fmla="*/ 280893 h 761181"/>
              <a:gd name="connsiteX565" fmla="*/ 530226 w 1387235"/>
              <a:gd name="connsiteY565" fmla="*/ 285172 h 761181"/>
              <a:gd name="connsiteX566" fmla="*/ 531737 w 1387235"/>
              <a:gd name="connsiteY566" fmla="*/ 296043 h 761181"/>
              <a:gd name="connsiteX567" fmla="*/ 520667 w 1387235"/>
              <a:gd name="connsiteY567" fmla="*/ 314746 h 761181"/>
              <a:gd name="connsiteX568" fmla="*/ 506939 w 1387235"/>
              <a:gd name="connsiteY568" fmla="*/ 324566 h 761181"/>
              <a:gd name="connsiteX569" fmla="*/ 504129 w 1387235"/>
              <a:gd name="connsiteY569" fmla="*/ 326018 h 761181"/>
              <a:gd name="connsiteX570" fmla="*/ 493307 w 1387235"/>
              <a:gd name="connsiteY570" fmla="*/ 329686 h 761181"/>
              <a:gd name="connsiteX571" fmla="*/ 484455 w 1387235"/>
              <a:gd name="connsiteY571" fmla="*/ 332972 h 761181"/>
              <a:gd name="connsiteX572" fmla="*/ 476387 w 1387235"/>
              <a:gd name="connsiteY572" fmla="*/ 342524 h 761181"/>
              <a:gd name="connsiteX573" fmla="*/ 472888 w 1387235"/>
              <a:gd name="connsiteY573" fmla="*/ 347568 h 761181"/>
              <a:gd name="connsiteX574" fmla="*/ 467803 w 1387235"/>
              <a:gd name="connsiteY574" fmla="*/ 358534 h 761181"/>
              <a:gd name="connsiteX575" fmla="*/ 467726 w 1387235"/>
              <a:gd name="connsiteY575" fmla="*/ 369691 h 761181"/>
              <a:gd name="connsiteX576" fmla="*/ 468357 w 1387235"/>
              <a:gd name="connsiteY576" fmla="*/ 371200 h 761181"/>
              <a:gd name="connsiteX577" fmla="*/ 469275 w 1387235"/>
              <a:gd name="connsiteY577" fmla="*/ 378020 h 761181"/>
              <a:gd name="connsiteX578" fmla="*/ 470575 w 1387235"/>
              <a:gd name="connsiteY578" fmla="*/ 386273 h 761181"/>
              <a:gd name="connsiteX579" fmla="*/ 475947 w 1387235"/>
              <a:gd name="connsiteY579" fmla="*/ 394584 h 761181"/>
              <a:gd name="connsiteX580" fmla="*/ 483021 w 1387235"/>
              <a:gd name="connsiteY580" fmla="*/ 408588 h 761181"/>
              <a:gd name="connsiteX581" fmla="*/ 483844 w 1387235"/>
              <a:gd name="connsiteY581" fmla="*/ 409657 h 761181"/>
              <a:gd name="connsiteX582" fmla="*/ 489579 w 1387235"/>
              <a:gd name="connsiteY582" fmla="*/ 418083 h 761181"/>
              <a:gd name="connsiteX583" fmla="*/ 489331 w 1387235"/>
              <a:gd name="connsiteY583" fmla="*/ 434723 h 761181"/>
              <a:gd name="connsiteX584" fmla="*/ 485507 w 1387235"/>
              <a:gd name="connsiteY584" fmla="*/ 440454 h 761181"/>
              <a:gd name="connsiteX585" fmla="*/ 483863 w 1387235"/>
              <a:gd name="connsiteY585" fmla="*/ 442766 h 761181"/>
              <a:gd name="connsiteX586" fmla="*/ 485469 w 1387235"/>
              <a:gd name="connsiteY586" fmla="*/ 445402 h 761181"/>
              <a:gd name="connsiteX587" fmla="*/ 489292 w 1387235"/>
              <a:gd name="connsiteY587" fmla="*/ 448822 h 761181"/>
              <a:gd name="connsiteX588" fmla="*/ 498068 w 1387235"/>
              <a:gd name="connsiteY588" fmla="*/ 453159 h 761181"/>
              <a:gd name="connsiteX589" fmla="*/ 511337 w 1387235"/>
              <a:gd name="connsiteY589" fmla="*/ 460361 h 761181"/>
              <a:gd name="connsiteX590" fmla="*/ 518105 w 1387235"/>
              <a:gd name="connsiteY590" fmla="*/ 477708 h 761181"/>
              <a:gd name="connsiteX591" fmla="*/ 517914 w 1387235"/>
              <a:gd name="connsiteY591" fmla="*/ 479179 h 761181"/>
              <a:gd name="connsiteX592" fmla="*/ 517665 w 1387235"/>
              <a:gd name="connsiteY592" fmla="*/ 485407 h 761181"/>
              <a:gd name="connsiteX593" fmla="*/ 524605 w 1387235"/>
              <a:gd name="connsiteY593" fmla="*/ 497920 h 761181"/>
              <a:gd name="connsiteX594" fmla="*/ 536268 w 1387235"/>
              <a:gd name="connsiteY594" fmla="*/ 500079 h 761181"/>
              <a:gd name="connsiteX595" fmla="*/ 544795 w 1387235"/>
              <a:gd name="connsiteY595" fmla="*/ 501111 h 761181"/>
              <a:gd name="connsiteX596" fmla="*/ 558025 w 1387235"/>
              <a:gd name="connsiteY596" fmla="*/ 504244 h 761181"/>
              <a:gd name="connsiteX597" fmla="*/ 559555 w 1387235"/>
              <a:gd name="connsiteY597" fmla="*/ 504989 h 761181"/>
              <a:gd name="connsiteX598" fmla="*/ 565157 w 1387235"/>
              <a:gd name="connsiteY598" fmla="*/ 510721 h 761181"/>
              <a:gd name="connsiteX599" fmla="*/ 569592 w 1387235"/>
              <a:gd name="connsiteY599" fmla="*/ 523253 h 761181"/>
              <a:gd name="connsiteX600" fmla="*/ 571772 w 1387235"/>
              <a:gd name="connsiteY600" fmla="*/ 529787 h 761181"/>
              <a:gd name="connsiteX601" fmla="*/ 577508 w 1387235"/>
              <a:gd name="connsiteY601" fmla="*/ 531984 h 761181"/>
              <a:gd name="connsiteX602" fmla="*/ 579171 w 1387235"/>
              <a:gd name="connsiteY602" fmla="*/ 531640 h 761181"/>
              <a:gd name="connsiteX603" fmla="*/ 589973 w 1387235"/>
              <a:gd name="connsiteY603" fmla="*/ 530990 h 761181"/>
              <a:gd name="connsiteX604" fmla="*/ 594944 w 1387235"/>
              <a:gd name="connsiteY604" fmla="*/ 532901 h 761181"/>
              <a:gd name="connsiteX605" fmla="*/ 605345 w 1387235"/>
              <a:gd name="connsiteY605" fmla="*/ 544096 h 761181"/>
              <a:gd name="connsiteX606" fmla="*/ 608480 w 1387235"/>
              <a:gd name="connsiteY606" fmla="*/ 547802 h 761181"/>
              <a:gd name="connsiteX607" fmla="*/ 612457 w 1387235"/>
              <a:gd name="connsiteY607" fmla="*/ 552693 h 761181"/>
              <a:gd name="connsiteX608" fmla="*/ 620315 w 1387235"/>
              <a:gd name="connsiteY608" fmla="*/ 561099 h 761181"/>
              <a:gd name="connsiteX609" fmla="*/ 628938 w 1387235"/>
              <a:gd name="connsiteY609" fmla="*/ 565073 h 761181"/>
              <a:gd name="connsiteX610" fmla="*/ 635496 w 1387235"/>
              <a:gd name="connsiteY610" fmla="*/ 566678 h 761181"/>
              <a:gd name="connsiteX611" fmla="*/ 643870 w 1387235"/>
              <a:gd name="connsiteY611" fmla="*/ 570212 h 761181"/>
              <a:gd name="connsiteX612" fmla="*/ 649892 w 1387235"/>
              <a:gd name="connsiteY612" fmla="*/ 572237 h 761181"/>
              <a:gd name="connsiteX613" fmla="*/ 656775 w 1387235"/>
              <a:gd name="connsiteY613" fmla="*/ 569639 h 761181"/>
              <a:gd name="connsiteX614" fmla="*/ 670923 w 1387235"/>
              <a:gd name="connsiteY614" fmla="*/ 564443 h 761181"/>
              <a:gd name="connsiteX615" fmla="*/ 673370 w 1387235"/>
              <a:gd name="connsiteY615" fmla="*/ 564328 h 761181"/>
              <a:gd name="connsiteX616" fmla="*/ 693273 w 1387235"/>
              <a:gd name="connsiteY616" fmla="*/ 570785 h 761181"/>
              <a:gd name="connsiteX617" fmla="*/ 700596 w 1387235"/>
              <a:gd name="connsiteY617" fmla="*/ 575466 h 761181"/>
              <a:gd name="connsiteX618" fmla="*/ 707995 w 1387235"/>
              <a:gd name="connsiteY618" fmla="*/ 579287 h 761181"/>
              <a:gd name="connsiteX619" fmla="*/ 710461 w 1387235"/>
              <a:gd name="connsiteY619" fmla="*/ 579287 h 761181"/>
              <a:gd name="connsiteX620" fmla="*/ 719830 w 1387235"/>
              <a:gd name="connsiteY620" fmla="*/ 578981 h 761181"/>
              <a:gd name="connsiteX621" fmla="*/ 725967 w 1387235"/>
              <a:gd name="connsiteY621" fmla="*/ 578981 h 761181"/>
              <a:gd name="connsiteX622" fmla="*/ 734398 w 1387235"/>
              <a:gd name="connsiteY622" fmla="*/ 577797 h 761181"/>
              <a:gd name="connsiteX623" fmla="*/ 746596 w 1387235"/>
              <a:gd name="connsiteY623" fmla="*/ 576383 h 761181"/>
              <a:gd name="connsiteX624" fmla="*/ 761891 w 1387235"/>
              <a:gd name="connsiteY624" fmla="*/ 575695 h 761181"/>
              <a:gd name="connsiteX625" fmla="*/ 764492 w 1387235"/>
              <a:gd name="connsiteY625" fmla="*/ 575237 h 761181"/>
              <a:gd name="connsiteX626" fmla="*/ 770074 w 1387235"/>
              <a:gd name="connsiteY626" fmla="*/ 574300 h 761181"/>
              <a:gd name="connsiteX627" fmla="*/ 778754 w 1387235"/>
              <a:gd name="connsiteY627" fmla="*/ 572008 h 761181"/>
              <a:gd name="connsiteX628" fmla="*/ 780666 w 1387235"/>
              <a:gd name="connsiteY628" fmla="*/ 571454 h 761181"/>
              <a:gd name="connsiteX629" fmla="*/ 787607 w 1387235"/>
              <a:gd name="connsiteY629" fmla="*/ 569543 h 761181"/>
              <a:gd name="connsiteX630" fmla="*/ 801659 w 1387235"/>
              <a:gd name="connsiteY630" fmla="*/ 566181 h 761181"/>
              <a:gd name="connsiteX631" fmla="*/ 823283 w 1387235"/>
              <a:gd name="connsiteY631" fmla="*/ 563869 h 761181"/>
              <a:gd name="connsiteX632" fmla="*/ 828139 w 1387235"/>
              <a:gd name="connsiteY632" fmla="*/ 563869 h 761181"/>
              <a:gd name="connsiteX633" fmla="*/ 838501 w 1387235"/>
              <a:gd name="connsiteY633" fmla="*/ 562112 h 761181"/>
              <a:gd name="connsiteX634" fmla="*/ 844237 w 1387235"/>
              <a:gd name="connsiteY634" fmla="*/ 555960 h 761181"/>
              <a:gd name="connsiteX635" fmla="*/ 848615 w 1387235"/>
              <a:gd name="connsiteY635" fmla="*/ 550362 h 761181"/>
              <a:gd name="connsiteX636" fmla="*/ 849973 w 1387235"/>
              <a:gd name="connsiteY636" fmla="*/ 549274 h 761181"/>
              <a:gd name="connsiteX637" fmla="*/ 860068 w 1387235"/>
              <a:gd name="connsiteY637" fmla="*/ 546217 h 761181"/>
              <a:gd name="connsiteX638" fmla="*/ 867983 w 1387235"/>
              <a:gd name="connsiteY638" fmla="*/ 547134 h 761181"/>
              <a:gd name="connsiteX639" fmla="*/ 877236 w 1387235"/>
              <a:gd name="connsiteY639" fmla="*/ 547573 h 761181"/>
              <a:gd name="connsiteX640" fmla="*/ 883699 w 1387235"/>
              <a:gd name="connsiteY640" fmla="*/ 542300 h 761181"/>
              <a:gd name="connsiteX641" fmla="*/ 888326 w 1387235"/>
              <a:gd name="connsiteY641" fmla="*/ 537276 h 761181"/>
              <a:gd name="connsiteX642" fmla="*/ 892646 w 1387235"/>
              <a:gd name="connsiteY642" fmla="*/ 534353 h 761181"/>
              <a:gd name="connsiteX643" fmla="*/ 896336 w 1387235"/>
              <a:gd name="connsiteY643" fmla="*/ 533474 h 761181"/>
              <a:gd name="connsiteX644" fmla="*/ 902913 w 1387235"/>
              <a:gd name="connsiteY644" fmla="*/ 533780 h 761181"/>
              <a:gd name="connsiteX645" fmla="*/ 914232 w 1387235"/>
              <a:gd name="connsiteY645" fmla="*/ 533646 h 761181"/>
              <a:gd name="connsiteX646" fmla="*/ 915207 w 1387235"/>
              <a:gd name="connsiteY646" fmla="*/ 533436 h 761181"/>
              <a:gd name="connsiteX647" fmla="*/ 917826 w 1387235"/>
              <a:gd name="connsiteY647" fmla="*/ 529195 h 761181"/>
              <a:gd name="connsiteX648" fmla="*/ 924327 w 1387235"/>
              <a:gd name="connsiteY648" fmla="*/ 520005 h 761181"/>
              <a:gd name="connsiteX649" fmla="*/ 941132 w 1387235"/>
              <a:gd name="connsiteY649" fmla="*/ 512172 h 761181"/>
              <a:gd name="connsiteX650" fmla="*/ 948092 w 1387235"/>
              <a:gd name="connsiteY650" fmla="*/ 509765 h 761181"/>
              <a:gd name="connsiteX651" fmla="*/ 956007 w 1387235"/>
              <a:gd name="connsiteY651" fmla="*/ 503270 h 761181"/>
              <a:gd name="connsiteX652" fmla="*/ 960309 w 1387235"/>
              <a:gd name="connsiteY652" fmla="*/ 498073 h 761181"/>
              <a:gd name="connsiteX653" fmla="*/ 966771 w 1387235"/>
              <a:gd name="connsiteY653" fmla="*/ 493546 h 761181"/>
              <a:gd name="connsiteX654" fmla="*/ 981340 w 1387235"/>
              <a:gd name="connsiteY654" fmla="*/ 487814 h 761181"/>
              <a:gd name="connsiteX655" fmla="*/ 983251 w 1387235"/>
              <a:gd name="connsiteY655" fmla="*/ 486553 h 761181"/>
              <a:gd name="connsiteX656" fmla="*/ 992448 w 1387235"/>
              <a:gd name="connsiteY656" fmla="*/ 480134 h 761181"/>
              <a:gd name="connsiteX657" fmla="*/ 994035 w 1387235"/>
              <a:gd name="connsiteY657" fmla="*/ 479179 h 761181"/>
              <a:gd name="connsiteX658" fmla="*/ 1010649 w 1387235"/>
              <a:gd name="connsiteY658" fmla="*/ 470334 h 761181"/>
              <a:gd name="connsiteX659" fmla="*/ 1019501 w 1387235"/>
              <a:gd name="connsiteY659" fmla="*/ 464984 h 761181"/>
              <a:gd name="connsiteX660" fmla="*/ 1030858 w 1387235"/>
              <a:gd name="connsiteY660" fmla="*/ 458298 h 761181"/>
              <a:gd name="connsiteX661" fmla="*/ 1032464 w 1387235"/>
              <a:gd name="connsiteY661" fmla="*/ 457629 h 761181"/>
              <a:gd name="connsiteX662" fmla="*/ 1037722 w 1387235"/>
              <a:gd name="connsiteY662" fmla="*/ 454821 h 761181"/>
              <a:gd name="connsiteX663" fmla="*/ 1045790 w 1387235"/>
              <a:gd name="connsiteY663" fmla="*/ 450407 h 761181"/>
              <a:gd name="connsiteX664" fmla="*/ 1047511 w 1387235"/>
              <a:gd name="connsiteY664" fmla="*/ 438085 h 761181"/>
              <a:gd name="connsiteX665" fmla="*/ 1060550 w 1387235"/>
              <a:gd name="connsiteY665" fmla="*/ 429087 h 761181"/>
              <a:gd name="connsiteX666" fmla="*/ 1067777 w 1387235"/>
              <a:gd name="connsiteY666" fmla="*/ 424750 h 761181"/>
              <a:gd name="connsiteX667" fmla="*/ 1072901 w 1387235"/>
              <a:gd name="connsiteY667" fmla="*/ 417872 h 761181"/>
              <a:gd name="connsiteX668" fmla="*/ 1072078 w 1387235"/>
              <a:gd name="connsiteY668" fmla="*/ 414453 h 761181"/>
              <a:gd name="connsiteX669" fmla="*/ 1071084 w 1387235"/>
              <a:gd name="connsiteY669" fmla="*/ 412867 h 761181"/>
              <a:gd name="connsiteX670" fmla="*/ 1067605 w 1387235"/>
              <a:gd name="connsiteY670" fmla="*/ 404232 h 761181"/>
              <a:gd name="connsiteX671" fmla="*/ 1071428 w 1387235"/>
              <a:gd name="connsiteY671" fmla="*/ 395157 h 761181"/>
              <a:gd name="connsiteX672" fmla="*/ 1070625 w 1387235"/>
              <a:gd name="connsiteY672" fmla="*/ 394527 h 761181"/>
              <a:gd name="connsiteX673" fmla="*/ 1062768 w 1387235"/>
              <a:gd name="connsiteY673" fmla="*/ 391374 h 761181"/>
              <a:gd name="connsiteX674" fmla="*/ 1051793 w 1387235"/>
              <a:gd name="connsiteY674" fmla="*/ 386808 h 761181"/>
              <a:gd name="connsiteX675" fmla="*/ 1045503 w 1387235"/>
              <a:gd name="connsiteY675" fmla="*/ 380236 h 761181"/>
              <a:gd name="connsiteX676" fmla="*/ 1044624 w 1387235"/>
              <a:gd name="connsiteY676" fmla="*/ 379014 h 761181"/>
              <a:gd name="connsiteX677" fmla="*/ 1041717 w 1387235"/>
              <a:gd name="connsiteY677" fmla="*/ 376817 h 761181"/>
              <a:gd name="connsiteX678" fmla="*/ 1035141 w 1387235"/>
              <a:gd name="connsiteY678" fmla="*/ 371085 h 761181"/>
              <a:gd name="connsiteX679" fmla="*/ 1032770 w 1387235"/>
              <a:gd name="connsiteY679" fmla="*/ 363787 h 761181"/>
              <a:gd name="connsiteX680" fmla="*/ 1026403 w 1387235"/>
              <a:gd name="connsiteY680" fmla="*/ 361610 h 761181"/>
              <a:gd name="connsiteX681" fmla="*/ 1015582 w 1387235"/>
              <a:gd name="connsiteY681" fmla="*/ 357521 h 761181"/>
              <a:gd name="connsiteX682" fmla="*/ 1006022 w 1387235"/>
              <a:gd name="connsiteY682" fmla="*/ 350395 h 761181"/>
              <a:gd name="connsiteX683" fmla="*/ 1003460 w 1387235"/>
              <a:gd name="connsiteY683" fmla="*/ 348122 h 761181"/>
              <a:gd name="connsiteX684" fmla="*/ 1001740 w 1387235"/>
              <a:gd name="connsiteY684" fmla="*/ 346058 h 761181"/>
              <a:gd name="connsiteX685" fmla="*/ 999560 w 1387235"/>
              <a:gd name="connsiteY685" fmla="*/ 341550 h 761181"/>
              <a:gd name="connsiteX686" fmla="*/ 996807 w 1387235"/>
              <a:gd name="connsiteY686" fmla="*/ 336602 h 761181"/>
              <a:gd name="connsiteX687" fmla="*/ 984380 w 1387235"/>
              <a:gd name="connsiteY687" fmla="*/ 327336 h 761181"/>
              <a:gd name="connsiteX688" fmla="*/ 967803 w 1387235"/>
              <a:gd name="connsiteY688" fmla="*/ 324432 h 761181"/>
              <a:gd name="connsiteX689" fmla="*/ 951762 w 1387235"/>
              <a:gd name="connsiteY689" fmla="*/ 322216 h 761181"/>
              <a:gd name="connsiteX690" fmla="*/ 940042 w 1387235"/>
              <a:gd name="connsiteY690" fmla="*/ 317784 h 761181"/>
              <a:gd name="connsiteX691" fmla="*/ 933332 w 1387235"/>
              <a:gd name="connsiteY691" fmla="*/ 315052 h 761181"/>
              <a:gd name="connsiteX692" fmla="*/ 932261 w 1387235"/>
              <a:gd name="connsiteY692" fmla="*/ 314612 h 761181"/>
              <a:gd name="connsiteX693" fmla="*/ 931210 w 1387235"/>
              <a:gd name="connsiteY693" fmla="*/ 314097 h 761181"/>
              <a:gd name="connsiteX694" fmla="*/ 925474 w 1387235"/>
              <a:gd name="connsiteY694" fmla="*/ 311403 h 761181"/>
              <a:gd name="connsiteX695" fmla="*/ 909528 w 1387235"/>
              <a:gd name="connsiteY695" fmla="*/ 302634 h 761181"/>
              <a:gd name="connsiteX696" fmla="*/ 901307 w 1387235"/>
              <a:gd name="connsiteY696" fmla="*/ 293941 h 761181"/>
              <a:gd name="connsiteX697" fmla="*/ 899128 w 1387235"/>
              <a:gd name="connsiteY697" fmla="*/ 291209 h 761181"/>
              <a:gd name="connsiteX698" fmla="*/ 898153 w 1387235"/>
              <a:gd name="connsiteY698" fmla="*/ 289853 h 761181"/>
              <a:gd name="connsiteX699" fmla="*/ 894520 w 1387235"/>
              <a:gd name="connsiteY699" fmla="*/ 285421 h 761181"/>
              <a:gd name="connsiteX700" fmla="*/ 876472 w 1387235"/>
              <a:gd name="connsiteY700" fmla="*/ 276384 h 761181"/>
              <a:gd name="connsiteX701" fmla="*/ 866128 w 1387235"/>
              <a:gd name="connsiteY701" fmla="*/ 276728 h 761181"/>
              <a:gd name="connsiteX702" fmla="*/ 854332 w 1387235"/>
              <a:gd name="connsiteY702" fmla="*/ 277454 h 761181"/>
              <a:gd name="connsiteX703" fmla="*/ 848348 w 1387235"/>
              <a:gd name="connsiteY703" fmla="*/ 278084 h 761181"/>
              <a:gd name="connsiteX704" fmla="*/ 822786 w 1387235"/>
              <a:gd name="connsiteY704" fmla="*/ 276174 h 761181"/>
              <a:gd name="connsiteX705" fmla="*/ 807739 w 1387235"/>
              <a:gd name="connsiteY705" fmla="*/ 267577 h 761181"/>
              <a:gd name="connsiteX706" fmla="*/ 798026 w 1387235"/>
              <a:gd name="connsiteY706" fmla="*/ 261120 h 761181"/>
              <a:gd name="connsiteX707" fmla="*/ 789633 w 1387235"/>
              <a:gd name="connsiteY707" fmla="*/ 260031 h 761181"/>
              <a:gd name="connsiteX708" fmla="*/ 779653 w 1387235"/>
              <a:gd name="connsiteY708" fmla="*/ 259286 h 761181"/>
              <a:gd name="connsiteX709" fmla="*/ 776001 w 1387235"/>
              <a:gd name="connsiteY709" fmla="*/ 259114 h 761181"/>
              <a:gd name="connsiteX710" fmla="*/ 760515 w 1387235"/>
              <a:gd name="connsiteY710" fmla="*/ 252694 h 761181"/>
              <a:gd name="connsiteX711" fmla="*/ 750076 w 1387235"/>
              <a:gd name="connsiteY711" fmla="*/ 247976 h 761181"/>
              <a:gd name="connsiteX712" fmla="*/ 746596 w 1387235"/>
              <a:gd name="connsiteY712" fmla="*/ 247861 h 761181"/>
              <a:gd name="connsiteX713" fmla="*/ 739866 w 1387235"/>
              <a:gd name="connsiteY713" fmla="*/ 248625 h 761181"/>
              <a:gd name="connsiteX714" fmla="*/ 726082 w 1387235"/>
              <a:gd name="connsiteY714" fmla="*/ 249428 h 761181"/>
              <a:gd name="connsiteX715" fmla="*/ 705051 w 1387235"/>
              <a:gd name="connsiteY715" fmla="*/ 244976 h 761181"/>
              <a:gd name="connsiteX716" fmla="*/ 700290 w 1387235"/>
              <a:gd name="connsiteY716" fmla="*/ 243601 h 761181"/>
              <a:gd name="connsiteX717" fmla="*/ 679259 w 1387235"/>
              <a:gd name="connsiteY717" fmla="*/ 241442 h 761181"/>
              <a:gd name="connsiteX718" fmla="*/ 677882 w 1387235"/>
              <a:gd name="connsiteY718" fmla="*/ 226216 h 761181"/>
              <a:gd name="connsiteX719" fmla="*/ 704305 w 1387235"/>
              <a:gd name="connsiteY719" fmla="*/ 228890 h 761181"/>
              <a:gd name="connsiteX720" fmla="*/ 709371 w 1387235"/>
              <a:gd name="connsiteY720" fmla="*/ 230361 h 761181"/>
              <a:gd name="connsiteX721" fmla="*/ 727363 w 1387235"/>
              <a:gd name="connsiteY721" fmla="*/ 234182 h 761181"/>
              <a:gd name="connsiteX722" fmla="*/ 737668 w 1387235"/>
              <a:gd name="connsiteY722" fmla="*/ 233456 h 761181"/>
              <a:gd name="connsiteX723" fmla="*/ 745315 w 1387235"/>
              <a:gd name="connsiteY723" fmla="*/ 232577 h 761181"/>
              <a:gd name="connsiteX724" fmla="*/ 752389 w 1387235"/>
              <a:gd name="connsiteY724" fmla="*/ 232864 h 761181"/>
              <a:gd name="connsiteX725" fmla="*/ 768277 w 1387235"/>
              <a:gd name="connsiteY725" fmla="*/ 239531 h 761181"/>
              <a:gd name="connsiteX726" fmla="*/ 777951 w 1387235"/>
              <a:gd name="connsiteY726" fmla="*/ 243925 h 761181"/>
              <a:gd name="connsiteX727" fmla="*/ 779443 w 1387235"/>
              <a:gd name="connsiteY727" fmla="*/ 243925 h 761181"/>
              <a:gd name="connsiteX728" fmla="*/ 782024 w 1387235"/>
              <a:gd name="connsiteY728" fmla="*/ 244117 h 761181"/>
              <a:gd name="connsiteX729" fmla="*/ 789461 w 1387235"/>
              <a:gd name="connsiteY729" fmla="*/ 244690 h 761181"/>
              <a:gd name="connsiteX730" fmla="*/ 804068 w 1387235"/>
              <a:gd name="connsiteY730" fmla="*/ 247040 h 761181"/>
              <a:gd name="connsiteX731" fmla="*/ 817547 w 1387235"/>
              <a:gd name="connsiteY731" fmla="*/ 255828 h 761181"/>
              <a:gd name="connsiteX732" fmla="*/ 826552 w 1387235"/>
              <a:gd name="connsiteY732" fmla="*/ 261311 h 761181"/>
              <a:gd name="connsiteX733" fmla="*/ 847430 w 1387235"/>
              <a:gd name="connsiteY733" fmla="*/ 262801 h 761181"/>
              <a:gd name="connsiteX734" fmla="*/ 852248 w 1387235"/>
              <a:gd name="connsiteY734" fmla="*/ 262247 h 761181"/>
              <a:gd name="connsiteX735" fmla="*/ 854160 w 1387235"/>
              <a:gd name="connsiteY735" fmla="*/ 262113 h 761181"/>
              <a:gd name="connsiteX736" fmla="*/ 864255 w 1387235"/>
              <a:gd name="connsiteY736" fmla="*/ 261521 h 761181"/>
              <a:gd name="connsiteX737" fmla="*/ 878651 w 1387235"/>
              <a:gd name="connsiteY737" fmla="*/ 261234 h 761181"/>
              <a:gd name="connsiteX738" fmla="*/ 904883 w 1387235"/>
              <a:gd name="connsiteY738" fmla="*/ 274130 h 761181"/>
              <a:gd name="connsiteX739" fmla="*/ 911096 w 1387235"/>
              <a:gd name="connsiteY739" fmla="*/ 281581 h 761181"/>
              <a:gd name="connsiteX740" fmla="*/ 913658 w 1387235"/>
              <a:gd name="connsiteY740" fmla="*/ 284867 h 761181"/>
              <a:gd name="connsiteX741" fmla="*/ 918763 w 1387235"/>
              <a:gd name="connsiteY741" fmla="*/ 290407 h 761181"/>
              <a:gd name="connsiteX742" fmla="*/ 931821 w 1387235"/>
              <a:gd name="connsiteY742" fmla="*/ 297361 h 761181"/>
              <a:gd name="connsiteX743" fmla="*/ 938131 w 1387235"/>
              <a:gd name="connsiteY743" fmla="*/ 300303 h 761181"/>
              <a:gd name="connsiteX744" fmla="*/ 946543 w 1387235"/>
              <a:gd name="connsiteY744" fmla="*/ 303799 h 761181"/>
              <a:gd name="connsiteX745" fmla="*/ 955529 w 1387235"/>
              <a:gd name="connsiteY745" fmla="*/ 307257 h 761181"/>
              <a:gd name="connsiteX746" fmla="*/ 969065 w 1387235"/>
              <a:gd name="connsiteY746" fmla="*/ 309072 h 761181"/>
              <a:gd name="connsiteX747" fmla="*/ 990096 w 1387235"/>
              <a:gd name="connsiteY747" fmla="*/ 313046 h 761181"/>
              <a:gd name="connsiteX748" fmla="*/ 1008622 w 1387235"/>
              <a:gd name="connsiteY748" fmla="*/ 326706 h 761181"/>
              <a:gd name="connsiteX749" fmla="*/ 1013746 w 1387235"/>
              <a:gd name="connsiteY749" fmla="*/ 335475 h 761181"/>
              <a:gd name="connsiteX750" fmla="*/ 1014568 w 1387235"/>
              <a:gd name="connsiteY750" fmla="*/ 337385 h 761181"/>
              <a:gd name="connsiteX751" fmla="*/ 1016480 w 1387235"/>
              <a:gd name="connsiteY751" fmla="*/ 339047 h 761181"/>
              <a:gd name="connsiteX752" fmla="*/ 1022923 w 1387235"/>
              <a:gd name="connsiteY752" fmla="*/ 344014 h 761181"/>
              <a:gd name="connsiteX753" fmla="*/ 1030896 w 1387235"/>
              <a:gd name="connsiteY753" fmla="*/ 346899 h 761181"/>
              <a:gd name="connsiteX754" fmla="*/ 1043056 w 1387235"/>
              <a:gd name="connsiteY754" fmla="*/ 351904 h 761181"/>
              <a:gd name="connsiteX755" fmla="*/ 1048352 w 1387235"/>
              <a:gd name="connsiteY755" fmla="*/ 362584 h 761181"/>
              <a:gd name="connsiteX756" fmla="*/ 1050570 w 1387235"/>
              <a:gd name="connsiteY756" fmla="*/ 364170 h 761181"/>
              <a:gd name="connsiteX757" fmla="*/ 1055235 w 1387235"/>
              <a:gd name="connsiteY757" fmla="*/ 367780 h 761181"/>
              <a:gd name="connsiteX758" fmla="*/ 1058638 w 1387235"/>
              <a:gd name="connsiteY758" fmla="*/ 372155 h 761181"/>
              <a:gd name="connsiteX759" fmla="*/ 1059823 w 1387235"/>
              <a:gd name="connsiteY759" fmla="*/ 373607 h 761181"/>
              <a:gd name="connsiteX760" fmla="*/ 1067662 w 1387235"/>
              <a:gd name="connsiteY760" fmla="*/ 376721 h 761181"/>
              <a:gd name="connsiteX761" fmla="*/ 1079420 w 1387235"/>
              <a:gd name="connsiteY761" fmla="*/ 381841 h 761181"/>
              <a:gd name="connsiteX762" fmla="*/ 1087068 w 1387235"/>
              <a:gd name="connsiteY762" fmla="*/ 395100 h 761181"/>
              <a:gd name="connsiteX763" fmla="*/ 1083913 w 1387235"/>
              <a:gd name="connsiteY763" fmla="*/ 404232 h 761181"/>
              <a:gd name="connsiteX764" fmla="*/ 1086819 w 1387235"/>
              <a:gd name="connsiteY764" fmla="*/ 409734 h 761181"/>
              <a:gd name="connsiteX765" fmla="*/ 1087641 w 1387235"/>
              <a:gd name="connsiteY765" fmla="*/ 422649 h 761181"/>
              <a:gd name="connsiteX766" fmla="*/ 1078082 w 1387235"/>
              <a:gd name="connsiteY766" fmla="*/ 436366 h 761181"/>
              <a:gd name="connsiteX767" fmla="*/ 1067891 w 1387235"/>
              <a:gd name="connsiteY767" fmla="*/ 442766 h 761181"/>
              <a:gd name="connsiteX768" fmla="*/ 1061085 w 1387235"/>
              <a:gd name="connsiteY768" fmla="*/ 446720 h 761181"/>
              <a:gd name="connsiteX769" fmla="*/ 1059173 w 1387235"/>
              <a:gd name="connsiteY769" fmla="*/ 459387 h 761181"/>
              <a:gd name="connsiteX770" fmla="*/ 1044796 w 1387235"/>
              <a:gd name="connsiteY770" fmla="*/ 468671 h 761181"/>
              <a:gd name="connsiteX771" fmla="*/ 1039156 w 1387235"/>
              <a:gd name="connsiteY771" fmla="*/ 471613 h 761181"/>
              <a:gd name="connsiteX772" fmla="*/ 1036957 w 1387235"/>
              <a:gd name="connsiteY772" fmla="*/ 472588 h 761181"/>
              <a:gd name="connsiteX773" fmla="*/ 1028449 w 1387235"/>
              <a:gd name="connsiteY773" fmla="*/ 477708 h 761181"/>
              <a:gd name="connsiteX774" fmla="*/ 1018086 w 1387235"/>
              <a:gd name="connsiteY774" fmla="*/ 483936 h 761181"/>
              <a:gd name="connsiteX775" fmla="*/ 1001300 w 1387235"/>
              <a:gd name="connsiteY775" fmla="*/ 492972 h 761181"/>
              <a:gd name="connsiteX776" fmla="*/ 991912 w 1387235"/>
              <a:gd name="connsiteY776" fmla="*/ 499487 h 761181"/>
              <a:gd name="connsiteX777" fmla="*/ 989159 w 1387235"/>
              <a:gd name="connsiteY777" fmla="*/ 501302 h 761181"/>
              <a:gd name="connsiteX778" fmla="*/ 987247 w 1387235"/>
              <a:gd name="connsiteY778" fmla="*/ 502238 h 761181"/>
              <a:gd name="connsiteX779" fmla="*/ 974151 w 1387235"/>
              <a:gd name="connsiteY779" fmla="*/ 507301 h 761181"/>
              <a:gd name="connsiteX780" fmla="*/ 970690 w 1387235"/>
              <a:gd name="connsiteY780" fmla="*/ 509746 h 761181"/>
              <a:gd name="connsiteX781" fmla="*/ 968625 w 1387235"/>
              <a:gd name="connsiteY781" fmla="*/ 512555 h 761181"/>
              <a:gd name="connsiteX782" fmla="*/ 953579 w 1387235"/>
              <a:gd name="connsiteY782" fmla="*/ 524399 h 761181"/>
              <a:gd name="connsiteX783" fmla="*/ 946180 w 1387235"/>
              <a:gd name="connsiteY783" fmla="*/ 526959 h 761181"/>
              <a:gd name="connsiteX784" fmla="*/ 934441 w 1387235"/>
              <a:gd name="connsiteY784" fmla="*/ 531927 h 761181"/>
              <a:gd name="connsiteX785" fmla="*/ 931707 w 1387235"/>
              <a:gd name="connsiteY785" fmla="*/ 536149 h 761181"/>
              <a:gd name="connsiteX786" fmla="*/ 923887 w 1387235"/>
              <a:gd name="connsiteY786" fmla="*/ 546465 h 761181"/>
              <a:gd name="connsiteX787" fmla="*/ 921478 w 1387235"/>
              <a:gd name="connsiteY787" fmla="*/ 547745 h 761181"/>
              <a:gd name="connsiteX788" fmla="*/ 917195 w 1387235"/>
              <a:gd name="connsiteY788" fmla="*/ 548834 h 761181"/>
              <a:gd name="connsiteX789" fmla="*/ 902015 w 1387235"/>
              <a:gd name="connsiteY789" fmla="*/ 549197 h 761181"/>
              <a:gd name="connsiteX790" fmla="*/ 898478 w 1387235"/>
              <a:gd name="connsiteY790" fmla="*/ 549006 h 761181"/>
              <a:gd name="connsiteX791" fmla="*/ 895763 w 1387235"/>
              <a:gd name="connsiteY791" fmla="*/ 552063 h 761181"/>
              <a:gd name="connsiteX792" fmla="*/ 881462 w 1387235"/>
              <a:gd name="connsiteY792" fmla="*/ 562475 h 761181"/>
              <a:gd name="connsiteX793" fmla="*/ 865287 w 1387235"/>
              <a:gd name="connsiteY793" fmla="*/ 562341 h 761181"/>
              <a:gd name="connsiteX794" fmla="*/ 860354 w 1387235"/>
              <a:gd name="connsiteY794" fmla="*/ 561691 h 761181"/>
              <a:gd name="connsiteX795" fmla="*/ 859093 w 1387235"/>
              <a:gd name="connsiteY795" fmla="*/ 561902 h 761181"/>
              <a:gd name="connsiteX796" fmla="*/ 857047 w 1387235"/>
              <a:gd name="connsiteY796" fmla="*/ 564729 h 761181"/>
              <a:gd name="connsiteX797" fmla="*/ 846589 w 1387235"/>
              <a:gd name="connsiteY797" fmla="*/ 575351 h 761181"/>
              <a:gd name="connsiteX798" fmla="*/ 827776 w 1387235"/>
              <a:gd name="connsiteY798" fmla="*/ 579344 h 761181"/>
              <a:gd name="connsiteX799" fmla="*/ 823550 w 1387235"/>
              <a:gd name="connsiteY799" fmla="*/ 579344 h 761181"/>
              <a:gd name="connsiteX800" fmla="*/ 804795 w 1387235"/>
              <a:gd name="connsiteY800" fmla="*/ 581369 h 761181"/>
              <a:gd name="connsiteX801" fmla="*/ 792195 w 1387235"/>
              <a:gd name="connsiteY801" fmla="*/ 584349 h 761181"/>
              <a:gd name="connsiteX802" fmla="*/ 784108 w 1387235"/>
              <a:gd name="connsiteY802" fmla="*/ 586489 h 761181"/>
              <a:gd name="connsiteX803" fmla="*/ 772502 w 1387235"/>
              <a:gd name="connsiteY803" fmla="*/ 589508 h 761181"/>
              <a:gd name="connsiteX804" fmla="*/ 767646 w 1387235"/>
              <a:gd name="connsiteY804" fmla="*/ 590329 h 761181"/>
              <a:gd name="connsiteX805" fmla="*/ 763995 w 1387235"/>
              <a:gd name="connsiteY805" fmla="*/ 590960 h 761181"/>
              <a:gd name="connsiteX806" fmla="*/ 747361 w 1387235"/>
              <a:gd name="connsiteY806" fmla="*/ 591781 h 761181"/>
              <a:gd name="connsiteX807" fmla="*/ 737362 w 1387235"/>
              <a:gd name="connsiteY807" fmla="*/ 592927 h 761181"/>
              <a:gd name="connsiteX808" fmla="*/ 726942 w 1387235"/>
              <a:gd name="connsiteY808" fmla="*/ 594360 h 761181"/>
              <a:gd name="connsiteX809" fmla="*/ 719830 w 1387235"/>
              <a:gd name="connsiteY809" fmla="*/ 594456 h 761181"/>
              <a:gd name="connsiteX810" fmla="*/ 712182 w 1387235"/>
              <a:gd name="connsiteY810" fmla="*/ 594685 h 761181"/>
              <a:gd name="connsiteX811" fmla="*/ 709505 w 1387235"/>
              <a:gd name="connsiteY811" fmla="*/ 594819 h 761181"/>
              <a:gd name="connsiteX812" fmla="*/ 706561 w 1387235"/>
              <a:gd name="connsiteY812" fmla="*/ 594666 h 761181"/>
              <a:gd name="connsiteX813" fmla="*/ 691725 w 1387235"/>
              <a:gd name="connsiteY813" fmla="*/ 587960 h 761181"/>
              <a:gd name="connsiteX814" fmla="*/ 686371 w 1387235"/>
              <a:gd name="connsiteY814" fmla="*/ 584483 h 761181"/>
              <a:gd name="connsiteX815" fmla="*/ 673389 w 1387235"/>
              <a:gd name="connsiteY815" fmla="*/ 579631 h 761181"/>
              <a:gd name="connsiteX816" fmla="*/ 663543 w 1387235"/>
              <a:gd name="connsiteY816" fmla="*/ 583452 h 761181"/>
              <a:gd name="connsiteX817" fmla="*/ 651135 w 1387235"/>
              <a:gd name="connsiteY817" fmla="*/ 587483 h 761181"/>
              <a:gd name="connsiteX818" fmla="*/ 637274 w 1387235"/>
              <a:gd name="connsiteY818" fmla="*/ 583929 h 761181"/>
              <a:gd name="connsiteX819" fmla="*/ 630888 w 1387235"/>
              <a:gd name="connsiteY819" fmla="*/ 581197 h 761181"/>
              <a:gd name="connsiteX820" fmla="*/ 625152 w 1387235"/>
              <a:gd name="connsiteY820" fmla="*/ 579803 h 761181"/>
              <a:gd name="connsiteX821" fmla="*/ 623661 w 1387235"/>
              <a:gd name="connsiteY821" fmla="*/ 579382 h 761181"/>
              <a:gd name="connsiteX822" fmla="*/ 611406 w 1387235"/>
              <a:gd name="connsiteY822" fmla="*/ 573460 h 761181"/>
              <a:gd name="connsiteX823" fmla="*/ 600393 w 1387235"/>
              <a:gd name="connsiteY823" fmla="*/ 561997 h 761181"/>
              <a:gd name="connsiteX824" fmla="*/ 597009 w 1387235"/>
              <a:gd name="connsiteY824" fmla="*/ 557794 h 761181"/>
              <a:gd name="connsiteX825" fmla="*/ 593663 w 1387235"/>
              <a:gd name="connsiteY825" fmla="*/ 553973 h 761181"/>
              <a:gd name="connsiteX826" fmla="*/ 586895 w 1387235"/>
              <a:gd name="connsiteY826" fmla="*/ 546331 h 761181"/>
              <a:gd name="connsiteX827" fmla="*/ 581599 w 1387235"/>
              <a:gd name="connsiteY827" fmla="*/ 546809 h 761181"/>
              <a:gd name="connsiteX828" fmla="*/ 562480 w 1387235"/>
              <a:gd name="connsiteY828" fmla="*/ 541880 h 761181"/>
              <a:gd name="connsiteX829" fmla="*/ 554488 w 1387235"/>
              <a:gd name="connsiteY829" fmla="*/ 525488 h 761181"/>
              <a:gd name="connsiteX830" fmla="*/ 553073 w 1387235"/>
              <a:gd name="connsiteY830" fmla="*/ 520005 h 761181"/>
              <a:gd name="connsiteX831" fmla="*/ 551697 w 1387235"/>
              <a:gd name="connsiteY831" fmla="*/ 518305 h 761181"/>
              <a:gd name="connsiteX832" fmla="*/ 543189 w 1387235"/>
              <a:gd name="connsiteY832" fmla="*/ 516395 h 761181"/>
              <a:gd name="connsiteX833" fmla="*/ 535121 w 1387235"/>
              <a:gd name="connsiteY833" fmla="*/ 515363 h 761181"/>
              <a:gd name="connsiteX834" fmla="*/ 518181 w 1387235"/>
              <a:gd name="connsiteY834" fmla="*/ 511771 h 761181"/>
              <a:gd name="connsiteX835" fmla="*/ 502657 w 1387235"/>
              <a:gd name="connsiteY835" fmla="*/ 488158 h 761181"/>
              <a:gd name="connsiteX836" fmla="*/ 502771 w 1387235"/>
              <a:gd name="connsiteY836" fmla="*/ 476867 h 761181"/>
              <a:gd name="connsiteX837" fmla="*/ 502943 w 1387235"/>
              <a:gd name="connsiteY837" fmla="*/ 475702 h 761181"/>
              <a:gd name="connsiteX838" fmla="*/ 501395 w 1387235"/>
              <a:gd name="connsiteY838" fmla="*/ 471881 h 761181"/>
              <a:gd name="connsiteX839" fmla="*/ 492141 w 1387235"/>
              <a:gd name="connsiteY839" fmla="*/ 467162 h 761181"/>
              <a:gd name="connsiteX840" fmla="*/ 480345 w 1387235"/>
              <a:gd name="connsiteY840" fmla="*/ 461144 h 761181"/>
              <a:gd name="connsiteX841" fmla="*/ 473806 w 1387235"/>
              <a:gd name="connsiteY841" fmla="*/ 455260 h 761181"/>
              <a:gd name="connsiteX842" fmla="*/ 469868 w 1387235"/>
              <a:gd name="connsiteY842" fmla="*/ 436003 h 761181"/>
              <a:gd name="connsiteX843" fmla="*/ 473309 w 1387235"/>
              <a:gd name="connsiteY843" fmla="*/ 430749 h 761181"/>
              <a:gd name="connsiteX844" fmla="*/ 475374 w 1387235"/>
              <a:gd name="connsiteY844" fmla="*/ 427769 h 761181"/>
              <a:gd name="connsiteX845" fmla="*/ 476158 w 1387235"/>
              <a:gd name="connsiteY845" fmla="*/ 425629 h 761181"/>
              <a:gd name="connsiteX846" fmla="*/ 471875 w 1387235"/>
              <a:gd name="connsiteY846" fmla="*/ 419191 h 761181"/>
              <a:gd name="connsiteX847" fmla="*/ 470269 w 1387235"/>
              <a:gd name="connsiteY847" fmla="*/ 417280 h 761181"/>
              <a:gd name="connsiteX848" fmla="*/ 467459 w 1387235"/>
              <a:gd name="connsiteY848" fmla="*/ 409218 h 761181"/>
              <a:gd name="connsiteX849" fmla="*/ 463635 w 1387235"/>
              <a:gd name="connsiteY849" fmla="*/ 403773 h 761181"/>
              <a:gd name="connsiteX850" fmla="*/ 456312 w 1387235"/>
              <a:gd name="connsiteY850" fmla="*/ 392043 h 761181"/>
              <a:gd name="connsiteX851" fmla="*/ 453807 w 1387235"/>
              <a:gd name="connsiteY851" fmla="*/ 378383 h 761181"/>
              <a:gd name="connsiteX852" fmla="*/ 453807 w 1387235"/>
              <a:gd name="connsiteY852" fmla="*/ 376224 h 761181"/>
              <a:gd name="connsiteX853" fmla="*/ 452679 w 1387235"/>
              <a:gd name="connsiteY853" fmla="*/ 373856 h 761181"/>
              <a:gd name="connsiteX854" fmla="*/ 452527 w 1387235"/>
              <a:gd name="connsiteY854" fmla="*/ 355152 h 761181"/>
              <a:gd name="connsiteX855" fmla="*/ 460059 w 1387235"/>
              <a:gd name="connsiteY855" fmla="*/ 338703 h 761181"/>
              <a:gd name="connsiteX856" fmla="*/ 463367 w 1387235"/>
              <a:gd name="connsiteY856" fmla="*/ 333946 h 761181"/>
              <a:gd name="connsiteX857" fmla="*/ 475603 w 1387235"/>
              <a:gd name="connsiteY857" fmla="*/ 320305 h 761181"/>
              <a:gd name="connsiteX858" fmla="*/ 488987 w 1387235"/>
              <a:gd name="connsiteY858" fmla="*/ 314956 h 761181"/>
              <a:gd name="connsiteX859" fmla="*/ 497667 w 1387235"/>
              <a:gd name="connsiteY859" fmla="*/ 312071 h 761181"/>
              <a:gd name="connsiteX860" fmla="*/ 498833 w 1387235"/>
              <a:gd name="connsiteY860" fmla="*/ 311479 h 761181"/>
              <a:gd name="connsiteX861" fmla="*/ 510304 w 1387235"/>
              <a:gd name="connsiteY861" fmla="*/ 303302 h 761181"/>
              <a:gd name="connsiteX862" fmla="*/ 516174 w 1387235"/>
              <a:gd name="connsiteY862" fmla="*/ 294782 h 761181"/>
              <a:gd name="connsiteX863" fmla="*/ 515122 w 1387235"/>
              <a:gd name="connsiteY863" fmla="*/ 289337 h 761181"/>
              <a:gd name="connsiteX864" fmla="*/ 519080 w 1387235"/>
              <a:gd name="connsiteY864" fmla="*/ 268628 h 761181"/>
              <a:gd name="connsiteX865" fmla="*/ 538199 w 1387235"/>
              <a:gd name="connsiteY865" fmla="*/ 265628 h 761181"/>
              <a:gd name="connsiteX866" fmla="*/ 551334 w 1387235"/>
              <a:gd name="connsiteY866" fmla="*/ 265342 h 761181"/>
              <a:gd name="connsiteX867" fmla="*/ 565711 w 1387235"/>
              <a:gd name="connsiteY867" fmla="*/ 261406 h 761181"/>
              <a:gd name="connsiteX868" fmla="*/ 566361 w 1387235"/>
              <a:gd name="connsiteY868" fmla="*/ 260852 h 761181"/>
              <a:gd name="connsiteX869" fmla="*/ 569554 w 1387235"/>
              <a:gd name="connsiteY869" fmla="*/ 255121 h 761181"/>
              <a:gd name="connsiteX870" fmla="*/ 577622 w 1387235"/>
              <a:gd name="connsiteY870" fmla="*/ 243658 h 761181"/>
              <a:gd name="connsiteX871" fmla="*/ 611387 w 1387235"/>
              <a:gd name="connsiteY871" fmla="*/ 244021 h 761181"/>
              <a:gd name="connsiteX872" fmla="*/ 615516 w 1387235"/>
              <a:gd name="connsiteY872" fmla="*/ 244174 h 761181"/>
              <a:gd name="connsiteX873" fmla="*/ 633373 w 1387235"/>
              <a:gd name="connsiteY873" fmla="*/ 242741 h 761181"/>
              <a:gd name="connsiteX874" fmla="*/ 647598 w 1387235"/>
              <a:gd name="connsiteY874" fmla="*/ 236800 h 761181"/>
              <a:gd name="connsiteX875" fmla="*/ 655379 w 1387235"/>
              <a:gd name="connsiteY875" fmla="*/ 233418 h 761181"/>
              <a:gd name="connsiteX876" fmla="*/ 677882 w 1387235"/>
              <a:gd name="connsiteY876" fmla="*/ 226216 h 761181"/>
              <a:gd name="connsiteX877" fmla="*/ 627466 w 1387235"/>
              <a:gd name="connsiteY877" fmla="*/ 187223 h 761181"/>
              <a:gd name="connsiteX878" fmla="*/ 604255 w 1387235"/>
              <a:gd name="connsiteY878" fmla="*/ 193834 h 761181"/>
              <a:gd name="connsiteX879" fmla="*/ 601120 w 1387235"/>
              <a:gd name="connsiteY879" fmla="*/ 194980 h 761181"/>
              <a:gd name="connsiteX880" fmla="*/ 590107 w 1387235"/>
              <a:gd name="connsiteY880" fmla="*/ 199164 h 761181"/>
              <a:gd name="connsiteX881" fmla="*/ 574258 w 1387235"/>
              <a:gd name="connsiteY881" fmla="*/ 205048 h 761181"/>
              <a:gd name="connsiteX882" fmla="*/ 572766 w 1387235"/>
              <a:gd name="connsiteY882" fmla="*/ 205411 h 761181"/>
              <a:gd name="connsiteX883" fmla="*/ 547491 w 1387235"/>
              <a:gd name="connsiteY883" fmla="*/ 207742 h 761181"/>
              <a:gd name="connsiteX884" fmla="*/ 541985 w 1387235"/>
              <a:gd name="connsiteY884" fmla="*/ 207933 h 761181"/>
              <a:gd name="connsiteX885" fmla="*/ 539843 w 1387235"/>
              <a:gd name="connsiteY885" fmla="*/ 207761 h 761181"/>
              <a:gd name="connsiteX886" fmla="*/ 531163 w 1387235"/>
              <a:gd name="connsiteY886" fmla="*/ 205850 h 761181"/>
              <a:gd name="connsiteX887" fmla="*/ 508775 w 1387235"/>
              <a:gd name="connsiteY887" fmla="*/ 203711 h 761181"/>
              <a:gd name="connsiteX888" fmla="*/ 504358 w 1387235"/>
              <a:gd name="connsiteY888" fmla="*/ 209805 h 761181"/>
              <a:gd name="connsiteX889" fmla="*/ 495200 w 1387235"/>
              <a:gd name="connsiteY889" fmla="*/ 221994 h 761181"/>
              <a:gd name="connsiteX890" fmla="*/ 493136 w 1387235"/>
              <a:gd name="connsiteY890" fmla="*/ 223560 h 761181"/>
              <a:gd name="connsiteX891" fmla="*/ 468051 w 1387235"/>
              <a:gd name="connsiteY891" fmla="*/ 233113 h 761181"/>
              <a:gd name="connsiteX892" fmla="*/ 448454 w 1387235"/>
              <a:gd name="connsiteY892" fmla="*/ 233495 h 761181"/>
              <a:gd name="connsiteX893" fmla="*/ 436142 w 1387235"/>
              <a:gd name="connsiteY893" fmla="*/ 233495 h 761181"/>
              <a:gd name="connsiteX894" fmla="*/ 437193 w 1387235"/>
              <a:gd name="connsiteY894" fmla="*/ 239952 h 761181"/>
              <a:gd name="connsiteX895" fmla="*/ 437767 w 1387235"/>
              <a:gd name="connsiteY895" fmla="*/ 255102 h 761181"/>
              <a:gd name="connsiteX896" fmla="*/ 423447 w 1387235"/>
              <a:gd name="connsiteY896" fmla="*/ 274417 h 761181"/>
              <a:gd name="connsiteX897" fmla="*/ 419413 w 1387235"/>
              <a:gd name="connsiteY897" fmla="*/ 278123 h 761181"/>
              <a:gd name="connsiteX898" fmla="*/ 406469 w 1387235"/>
              <a:gd name="connsiteY898" fmla="*/ 288630 h 761181"/>
              <a:gd name="connsiteX899" fmla="*/ 402894 w 1387235"/>
              <a:gd name="connsiteY899" fmla="*/ 290808 h 761181"/>
              <a:gd name="connsiteX900" fmla="*/ 389281 w 1387235"/>
              <a:gd name="connsiteY900" fmla="*/ 296119 h 761181"/>
              <a:gd name="connsiteX901" fmla="*/ 378249 w 1387235"/>
              <a:gd name="connsiteY901" fmla="*/ 300666 h 761181"/>
              <a:gd name="connsiteX902" fmla="*/ 368690 w 1387235"/>
              <a:gd name="connsiteY902" fmla="*/ 312263 h 761181"/>
              <a:gd name="connsiteX903" fmla="*/ 366128 w 1387235"/>
              <a:gd name="connsiteY903" fmla="*/ 316198 h 761181"/>
              <a:gd name="connsiteX904" fmla="*/ 363528 w 1387235"/>
              <a:gd name="connsiteY904" fmla="*/ 319905 h 761181"/>
              <a:gd name="connsiteX905" fmla="*/ 356626 w 1387235"/>
              <a:gd name="connsiteY905" fmla="*/ 333392 h 761181"/>
              <a:gd name="connsiteX906" fmla="*/ 357754 w 1387235"/>
              <a:gd name="connsiteY906" fmla="*/ 346651 h 761181"/>
              <a:gd name="connsiteX907" fmla="*/ 358213 w 1387235"/>
              <a:gd name="connsiteY907" fmla="*/ 348810 h 761181"/>
              <a:gd name="connsiteX908" fmla="*/ 359092 w 1387235"/>
              <a:gd name="connsiteY908" fmla="*/ 352440 h 761181"/>
              <a:gd name="connsiteX909" fmla="*/ 358767 w 1387235"/>
              <a:gd name="connsiteY909" fmla="*/ 361686 h 761181"/>
              <a:gd name="connsiteX910" fmla="*/ 358939 w 1387235"/>
              <a:gd name="connsiteY910" fmla="*/ 371086 h 761181"/>
              <a:gd name="connsiteX911" fmla="*/ 366874 w 1387235"/>
              <a:gd name="connsiteY911" fmla="*/ 381517 h 761181"/>
              <a:gd name="connsiteX912" fmla="*/ 377160 w 1387235"/>
              <a:gd name="connsiteY912" fmla="*/ 396590 h 761181"/>
              <a:gd name="connsiteX913" fmla="*/ 377446 w 1387235"/>
              <a:gd name="connsiteY913" fmla="*/ 398004 h 761181"/>
              <a:gd name="connsiteX914" fmla="*/ 379664 w 1387235"/>
              <a:gd name="connsiteY914" fmla="*/ 401443 h 761181"/>
              <a:gd name="connsiteX915" fmla="*/ 385266 w 1387235"/>
              <a:gd name="connsiteY915" fmla="*/ 414816 h 761181"/>
              <a:gd name="connsiteX916" fmla="*/ 380085 w 1387235"/>
              <a:gd name="connsiteY916" fmla="*/ 434016 h 761181"/>
              <a:gd name="connsiteX917" fmla="*/ 377752 w 1387235"/>
              <a:gd name="connsiteY917" fmla="*/ 437436 h 761181"/>
              <a:gd name="connsiteX918" fmla="*/ 375305 w 1387235"/>
              <a:gd name="connsiteY918" fmla="*/ 441257 h 761181"/>
              <a:gd name="connsiteX919" fmla="*/ 380716 w 1387235"/>
              <a:gd name="connsiteY919" fmla="*/ 446854 h 761181"/>
              <a:gd name="connsiteX920" fmla="*/ 387656 w 1387235"/>
              <a:gd name="connsiteY920" fmla="*/ 452280 h 761181"/>
              <a:gd name="connsiteX921" fmla="*/ 397368 w 1387235"/>
              <a:gd name="connsiteY921" fmla="*/ 457572 h 761181"/>
              <a:gd name="connsiteX922" fmla="*/ 414576 w 1387235"/>
              <a:gd name="connsiteY922" fmla="*/ 468786 h 761181"/>
              <a:gd name="connsiteX923" fmla="*/ 414595 w 1387235"/>
              <a:gd name="connsiteY923" fmla="*/ 468786 h 761181"/>
              <a:gd name="connsiteX924" fmla="*/ 419145 w 1387235"/>
              <a:gd name="connsiteY924" fmla="*/ 490374 h 761181"/>
              <a:gd name="connsiteX925" fmla="*/ 418533 w 1387235"/>
              <a:gd name="connsiteY925" fmla="*/ 498723 h 761181"/>
              <a:gd name="connsiteX926" fmla="*/ 430444 w 1387235"/>
              <a:gd name="connsiteY926" fmla="*/ 514007 h 761181"/>
              <a:gd name="connsiteX927" fmla="*/ 445013 w 1387235"/>
              <a:gd name="connsiteY927" fmla="*/ 517465 h 761181"/>
              <a:gd name="connsiteX928" fmla="*/ 457421 w 1387235"/>
              <a:gd name="connsiteY928" fmla="*/ 519814 h 761181"/>
              <a:gd name="connsiteX929" fmla="*/ 459563 w 1387235"/>
              <a:gd name="connsiteY929" fmla="*/ 520426 h 761181"/>
              <a:gd name="connsiteX930" fmla="*/ 474265 w 1387235"/>
              <a:gd name="connsiteY930" fmla="*/ 525374 h 761181"/>
              <a:gd name="connsiteX931" fmla="*/ 482735 w 1387235"/>
              <a:gd name="connsiteY931" fmla="*/ 532710 h 761181"/>
              <a:gd name="connsiteX932" fmla="*/ 487973 w 1387235"/>
              <a:gd name="connsiteY932" fmla="*/ 549656 h 761181"/>
              <a:gd name="connsiteX933" fmla="*/ 490077 w 1387235"/>
              <a:gd name="connsiteY933" fmla="*/ 557718 h 761181"/>
              <a:gd name="connsiteX934" fmla="*/ 500248 w 1387235"/>
              <a:gd name="connsiteY934" fmla="*/ 559284 h 761181"/>
              <a:gd name="connsiteX935" fmla="*/ 502542 w 1387235"/>
              <a:gd name="connsiteY935" fmla="*/ 558922 h 761181"/>
              <a:gd name="connsiteX936" fmla="*/ 514989 w 1387235"/>
              <a:gd name="connsiteY936" fmla="*/ 557852 h 761181"/>
              <a:gd name="connsiteX937" fmla="*/ 521451 w 1387235"/>
              <a:gd name="connsiteY937" fmla="*/ 560698 h 761181"/>
              <a:gd name="connsiteX938" fmla="*/ 530877 w 1387235"/>
              <a:gd name="connsiteY938" fmla="*/ 572333 h 761181"/>
              <a:gd name="connsiteX939" fmla="*/ 537320 w 1387235"/>
              <a:gd name="connsiteY939" fmla="*/ 580491 h 761181"/>
              <a:gd name="connsiteX940" fmla="*/ 541717 w 1387235"/>
              <a:gd name="connsiteY940" fmla="*/ 586069 h 761181"/>
              <a:gd name="connsiteX941" fmla="*/ 552538 w 1387235"/>
              <a:gd name="connsiteY941" fmla="*/ 597341 h 761181"/>
              <a:gd name="connsiteX942" fmla="*/ 564239 w 1387235"/>
              <a:gd name="connsiteY942" fmla="*/ 601582 h 761181"/>
              <a:gd name="connsiteX943" fmla="*/ 573416 w 1387235"/>
              <a:gd name="connsiteY943" fmla="*/ 603645 h 761181"/>
              <a:gd name="connsiteX944" fmla="*/ 583607 w 1387235"/>
              <a:gd name="connsiteY944" fmla="*/ 607848 h 761181"/>
              <a:gd name="connsiteX945" fmla="*/ 592899 w 1387235"/>
              <a:gd name="connsiteY945" fmla="*/ 610733 h 761181"/>
              <a:gd name="connsiteX946" fmla="*/ 602993 w 1387235"/>
              <a:gd name="connsiteY946" fmla="*/ 606912 h 761181"/>
              <a:gd name="connsiteX947" fmla="*/ 620201 w 1387235"/>
              <a:gd name="connsiteY947" fmla="*/ 600512 h 761181"/>
              <a:gd name="connsiteX948" fmla="*/ 624885 w 1387235"/>
              <a:gd name="connsiteY948" fmla="*/ 600226 h 761181"/>
              <a:gd name="connsiteX949" fmla="*/ 647942 w 1387235"/>
              <a:gd name="connsiteY949" fmla="*/ 605747 h 761181"/>
              <a:gd name="connsiteX950" fmla="*/ 659280 w 1387235"/>
              <a:gd name="connsiteY950" fmla="*/ 612433 h 761181"/>
              <a:gd name="connsiteX951" fmla="*/ 668113 w 1387235"/>
              <a:gd name="connsiteY951" fmla="*/ 617171 h 761181"/>
              <a:gd name="connsiteX952" fmla="*/ 671937 w 1387235"/>
              <a:gd name="connsiteY952" fmla="*/ 617706 h 761181"/>
              <a:gd name="connsiteX953" fmla="*/ 676793 w 1387235"/>
              <a:gd name="connsiteY953" fmla="*/ 618088 h 761181"/>
              <a:gd name="connsiteX954" fmla="*/ 689526 w 1387235"/>
              <a:gd name="connsiteY954" fmla="*/ 618375 h 761181"/>
              <a:gd name="connsiteX955" fmla="*/ 700673 w 1387235"/>
              <a:gd name="connsiteY955" fmla="*/ 615089 h 761181"/>
              <a:gd name="connsiteX956" fmla="*/ 715031 w 1387235"/>
              <a:gd name="connsiteY956" fmla="*/ 610867 h 761181"/>
              <a:gd name="connsiteX957" fmla="*/ 729408 w 1387235"/>
              <a:gd name="connsiteY957" fmla="*/ 609224 h 761181"/>
              <a:gd name="connsiteX958" fmla="*/ 739733 w 1387235"/>
              <a:gd name="connsiteY958" fmla="*/ 608097 h 761181"/>
              <a:gd name="connsiteX959" fmla="*/ 750803 w 1387235"/>
              <a:gd name="connsiteY959" fmla="*/ 608097 h 761181"/>
              <a:gd name="connsiteX960" fmla="*/ 759922 w 1387235"/>
              <a:gd name="connsiteY960" fmla="*/ 607466 h 761181"/>
              <a:gd name="connsiteX961" fmla="*/ 761165 w 1387235"/>
              <a:gd name="connsiteY961" fmla="*/ 607199 h 761181"/>
              <a:gd name="connsiteX962" fmla="*/ 771432 w 1387235"/>
              <a:gd name="connsiteY962" fmla="*/ 603779 h 761181"/>
              <a:gd name="connsiteX963" fmla="*/ 786345 w 1387235"/>
              <a:gd name="connsiteY963" fmla="*/ 598831 h 761181"/>
              <a:gd name="connsiteX964" fmla="*/ 813303 w 1387235"/>
              <a:gd name="connsiteY964" fmla="*/ 594437 h 761181"/>
              <a:gd name="connsiteX965" fmla="*/ 823990 w 1387235"/>
              <a:gd name="connsiteY965" fmla="*/ 595067 h 761181"/>
              <a:gd name="connsiteX966" fmla="*/ 835003 w 1387235"/>
              <a:gd name="connsiteY966" fmla="*/ 594303 h 761181"/>
              <a:gd name="connsiteX967" fmla="*/ 842383 w 1387235"/>
              <a:gd name="connsiteY967" fmla="*/ 586260 h 761181"/>
              <a:gd name="connsiteX968" fmla="*/ 846207 w 1387235"/>
              <a:gd name="connsiteY968" fmla="*/ 580395 h 761181"/>
              <a:gd name="connsiteX969" fmla="*/ 858863 w 1387235"/>
              <a:gd name="connsiteY969" fmla="*/ 572849 h 761181"/>
              <a:gd name="connsiteX970" fmla="*/ 871539 w 1387235"/>
              <a:gd name="connsiteY970" fmla="*/ 572257 h 761181"/>
              <a:gd name="connsiteX971" fmla="*/ 883183 w 1387235"/>
              <a:gd name="connsiteY971" fmla="*/ 571626 h 761181"/>
              <a:gd name="connsiteX972" fmla="*/ 893736 w 1387235"/>
              <a:gd name="connsiteY972" fmla="*/ 565493 h 761181"/>
              <a:gd name="connsiteX973" fmla="*/ 902206 w 1387235"/>
              <a:gd name="connsiteY973" fmla="*/ 559762 h 761181"/>
              <a:gd name="connsiteX974" fmla="*/ 908076 w 1387235"/>
              <a:gd name="connsiteY974" fmla="*/ 557412 h 761181"/>
              <a:gd name="connsiteX975" fmla="*/ 910389 w 1387235"/>
              <a:gd name="connsiteY975" fmla="*/ 557030 h 761181"/>
              <a:gd name="connsiteX976" fmla="*/ 918668 w 1387235"/>
              <a:gd name="connsiteY976" fmla="*/ 557145 h 761181"/>
              <a:gd name="connsiteX977" fmla="*/ 932586 w 1387235"/>
              <a:gd name="connsiteY977" fmla="*/ 556438 h 761181"/>
              <a:gd name="connsiteX978" fmla="*/ 934498 w 1387235"/>
              <a:gd name="connsiteY978" fmla="*/ 555807 h 761181"/>
              <a:gd name="connsiteX979" fmla="*/ 938456 w 1387235"/>
              <a:gd name="connsiteY979" fmla="*/ 550401 h 761181"/>
              <a:gd name="connsiteX980" fmla="*/ 948436 w 1387235"/>
              <a:gd name="connsiteY980" fmla="*/ 538938 h 761181"/>
              <a:gd name="connsiteX981" fmla="*/ 966140 w 1387235"/>
              <a:gd name="connsiteY981" fmla="*/ 532099 h 761181"/>
              <a:gd name="connsiteX982" fmla="*/ 977612 w 1387235"/>
              <a:gd name="connsiteY982" fmla="*/ 528469 h 761181"/>
              <a:gd name="connsiteX983" fmla="*/ 988414 w 1387235"/>
              <a:gd name="connsiteY983" fmla="*/ 519986 h 761181"/>
              <a:gd name="connsiteX984" fmla="*/ 994322 w 1387235"/>
              <a:gd name="connsiteY984" fmla="*/ 513777 h 761181"/>
              <a:gd name="connsiteX985" fmla="*/ 995258 w 1387235"/>
              <a:gd name="connsiteY985" fmla="*/ 513051 h 761181"/>
              <a:gd name="connsiteX986" fmla="*/ 1002180 w 1387235"/>
              <a:gd name="connsiteY986" fmla="*/ 508791 h 761181"/>
              <a:gd name="connsiteX987" fmla="*/ 1019157 w 1387235"/>
              <a:gd name="connsiteY987" fmla="*/ 501379 h 761181"/>
              <a:gd name="connsiteX988" fmla="*/ 1022197 w 1387235"/>
              <a:gd name="connsiteY988" fmla="*/ 498742 h 761181"/>
              <a:gd name="connsiteX989" fmla="*/ 1032464 w 1387235"/>
              <a:gd name="connsiteY989" fmla="*/ 489687 h 761181"/>
              <a:gd name="connsiteX990" fmla="*/ 1034644 w 1387235"/>
              <a:gd name="connsiteY990" fmla="*/ 488216 h 761181"/>
              <a:gd name="connsiteX991" fmla="*/ 1056134 w 1387235"/>
              <a:gd name="connsiteY991" fmla="*/ 477192 h 761181"/>
              <a:gd name="connsiteX992" fmla="*/ 1057242 w 1387235"/>
              <a:gd name="connsiteY992" fmla="*/ 476657 h 761181"/>
              <a:gd name="connsiteX993" fmla="*/ 1068714 w 1387235"/>
              <a:gd name="connsiteY993" fmla="*/ 471232 h 761181"/>
              <a:gd name="connsiteX994" fmla="*/ 1083588 w 1387235"/>
              <a:gd name="connsiteY994" fmla="*/ 464392 h 761181"/>
              <a:gd name="connsiteX995" fmla="*/ 1085386 w 1387235"/>
              <a:gd name="connsiteY995" fmla="*/ 463685 h 761181"/>
              <a:gd name="connsiteX996" fmla="*/ 1093339 w 1387235"/>
              <a:gd name="connsiteY996" fmla="*/ 460342 h 761181"/>
              <a:gd name="connsiteX997" fmla="*/ 1103472 w 1387235"/>
              <a:gd name="connsiteY997" fmla="*/ 455891 h 761181"/>
              <a:gd name="connsiteX998" fmla="*/ 1104772 w 1387235"/>
              <a:gd name="connsiteY998" fmla="*/ 440129 h 761181"/>
              <a:gd name="connsiteX999" fmla="*/ 1123165 w 1387235"/>
              <a:gd name="connsiteY999" fmla="*/ 430138 h 761181"/>
              <a:gd name="connsiteX1000" fmla="*/ 1133470 w 1387235"/>
              <a:gd name="connsiteY1000" fmla="*/ 425572 h 761181"/>
              <a:gd name="connsiteX1001" fmla="*/ 1141882 w 1387235"/>
              <a:gd name="connsiteY1001" fmla="*/ 416898 h 761181"/>
              <a:gd name="connsiteX1002" fmla="*/ 1141194 w 1387235"/>
              <a:gd name="connsiteY1002" fmla="*/ 412905 h 761181"/>
              <a:gd name="connsiteX1003" fmla="*/ 1139856 w 1387235"/>
              <a:gd name="connsiteY1003" fmla="*/ 410269 h 761181"/>
              <a:gd name="connsiteX1004" fmla="*/ 1136032 w 1387235"/>
              <a:gd name="connsiteY1004" fmla="*/ 398271 h 761181"/>
              <a:gd name="connsiteX1005" fmla="*/ 1143679 w 1387235"/>
              <a:gd name="connsiteY1005" fmla="*/ 387439 h 761181"/>
              <a:gd name="connsiteX1006" fmla="*/ 1144004 w 1387235"/>
              <a:gd name="connsiteY1006" fmla="*/ 387172 h 761181"/>
              <a:gd name="connsiteX1007" fmla="*/ 1142781 w 1387235"/>
              <a:gd name="connsiteY1007" fmla="*/ 386331 h 761181"/>
              <a:gd name="connsiteX1008" fmla="*/ 1131692 w 1387235"/>
              <a:gd name="connsiteY1008" fmla="*/ 382510 h 761181"/>
              <a:gd name="connsiteX1009" fmla="*/ 1116148 w 1387235"/>
              <a:gd name="connsiteY1009" fmla="*/ 376893 h 761181"/>
              <a:gd name="connsiteX1010" fmla="*/ 1107908 w 1387235"/>
              <a:gd name="connsiteY1010" fmla="*/ 368163 h 761181"/>
              <a:gd name="connsiteX1011" fmla="*/ 1106722 w 1387235"/>
              <a:gd name="connsiteY1011" fmla="*/ 366348 h 761181"/>
              <a:gd name="connsiteX1012" fmla="*/ 1102650 w 1387235"/>
              <a:gd name="connsiteY1012" fmla="*/ 363310 h 761181"/>
              <a:gd name="connsiteX1013" fmla="*/ 1093970 w 1387235"/>
              <a:gd name="connsiteY1013" fmla="*/ 355783 h 761181"/>
              <a:gd name="connsiteX1014" fmla="*/ 1091637 w 1387235"/>
              <a:gd name="connsiteY1014" fmla="*/ 345677 h 761181"/>
              <a:gd name="connsiteX1015" fmla="*/ 1082078 w 1387235"/>
              <a:gd name="connsiteY1015" fmla="*/ 342849 h 761181"/>
              <a:gd name="connsiteX1016" fmla="*/ 1067395 w 1387235"/>
              <a:gd name="connsiteY1016" fmla="*/ 338054 h 761181"/>
              <a:gd name="connsiteX1017" fmla="*/ 1054700 w 1387235"/>
              <a:gd name="connsiteY1017" fmla="*/ 329227 h 761181"/>
              <a:gd name="connsiteX1018" fmla="*/ 1050876 w 1387235"/>
              <a:gd name="connsiteY1018" fmla="*/ 326037 h 761181"/>
              <a:gd name="connsiteX1019" fmla="*/ 1048677 w 1387235"/>
              <a:gd name="connsiteY1019" fmla="*/ 323534 h 761181"/>
              <a:gd name="connsiteX1020" fmla="*/ 1045847 w 1387235"/>
              <a:gd name="connsiteY1020" fmla="*/ 317803 h 761181"/>
              <a:gd name="connsiteX1021" fmla="*/ 1041756 w 1387235"/>
              <a:gd name="connsiteY1021" fmla="*/ 310983 h 761181"/>
              <a:gd name="connsiteX1022" fmla="*/ 1024205 w 1387235"/>
              <a:gd name="connsiteY1022" fmla="*/ 299214 h 761181"/>
              <a:gd name="connsiteX1023" fmla="*/ 1003518 w 1387235"/>
              <a:gd name="connsiteY1023" fmla="*/ 296540 h 761181"/>
              <a:gd name="connsiteX1024" fmla="*/ 981244 w 1387235"/>
              <a:gd name="connsiteY1024" fmla="*/ 294152 h 761181"/>
              <a:gd name="connsiteX1025" fmla="*/ 965643 w 1387235"/>
              <a:gd name="connsiteY1025" fmla="*/ 287522 h 761181"/>
              <a:gd name="connsiteX1026" fmla="*/ 957460 w 1387235"/>
              <a:gd name="connsiteY1026" fmla="*/ 283568 h 761181"/>
              <a:gd name="connsiteX1027" fmla="*/ 956332 w 1387235"/>
              <a:gd name="connsiteY1027" fmla="*/ 283052 h 761181"/>
              <a:gd name="connsiteX1028" fmla="*/ 945798 w 1387235"/>
              <a:gd name="connsiteY1028" fmla="*/ 278925 h 761181"/>
              <a:gd name="connsiteX1029" fmla="*/ 926392 w 1387235"/>
              <a:gd name="connsiteY1029" fmla="*/ 270328 h 761181"/>
              <a:gd name="connsiteX1030" fmla="*/ 914920 w 1387235"/>
              <a:gd name="connsiteY1030" fmla="*/ 257643 h 761181"/>
              <a:gd name="connsiteX1031" fmla="*/ 912760 w 1387235"/>
              <a:gd name="connsiteY1031" fmla="*/ 254452 h 761181"/>
              <a:gd name="connsiteX1032" fmla="*/ 907426 w 1387235"/>
              <a:gd name="connsiteY1032" fmla="*/ 247995 h 761181"/>
              <a:gd name="connsiteX1033" fmla="*/ 882265 w 1387235"/>
              <a:gd name="connsiteY1033" fmla="*/ 236207 h 761181"/>
              <a:gd name="connsiteX1034" fmla="*/ 867123 w 1387235"/>
              <a:gd name="connsiteY1034" fmla="*/ 236991 h 761181"/>
              <a:gd name="connsiteX1035" fmla="*/ 853892 w 1387235"/>
              <a:gd name="connsiteY1035" fmla="*/ 238462 h 761181"/>
              <a:gd name="connsiteX1036" fmla="*/ 845136 w 1387235"/>
              <a:gd name="connsiteY1036" fmla="*/ 239035 h 761181"/>
              <a:gd name="connsiteX1037" fmla="*/ 812270 w 1387235"/>
              <a:gd name="connsiteY1037" fmla="*/ 233686 h 761181"/>
              <a:gd name="connsiteX1038" fmla="*/ 795063 w 1387235"/>
              <a:gd name="connsiteY1038" fmla="*/ 221306 h 761181"/>
              <a:gd name="connsiteX1039" fmla="*/ 782540 w 1387235"/>
              <a:gd name="connsiteY1039" fmla="*/ 211887 h 761181"/>
              <a:gd name="connsiteX1040" fmla="*/ 770897 w 1387235"/>
              <a:gd name="connsiteY1040" fmla="*/ 211391 h 761181"/>
              <a:gd name="connsiteX1041" fmla="*/ 757896 w 1387235"/>
              <a:gd name="connsiteY1041" fmla="*/ 211811 h 761181"/>
              <a:gd name="connsiteX1042" fmla="*/ 752619 w 1387235"/>
              <a:gd name="connsiteY1042" fmla="*/ 211448 h 761181"/>
              <a:gd name="connsiteX1043" fmla="*/ 732965 w 1387235"/>
              <a:gd name="connsiteY1043" fmla="*/ 202813 h 761181"/>
              <a:gd name="connsiteX1044" fmla="*/ 719333 w 1387235"/>
              <a:gd name="connsiteY1044" fmla="*/ 196279 h 761181"/>
              <a:gd name="connsiteX1045" fmla="*/ 713712 w 1387235"/>
              <a:gd name="connsiteY1045" fmla="*/ 195744 h 761181"/>
              <a:gd name="connsiteX1046" fmla="*/ 703693 w 1387235"/>
              <a:gd name="connsiteY1046" fmla="*/ 196145 h 761181"/>
              <a:gd name="connsiteX1047" fmla="*/ 688972 w 1387235"/>
              <a:gd name="connsiteY1047" fmla="*/ 196451 h 761181"/>
              <a:gd name="connsiteX1048" fmla="*/ 665761 w 1387235"/>
              <a:gd name="connsiteY1048" fmla="*/ 191789 h 761181"/>
              <a:gd name="connsiteX1049" fmla="*/ 655686 w 1387235"/>
              <a:gd name="connsiteY1049" fmla="*/ 189134 h 761181"/>
              <a:gd name="connsiteX1050" fmla="*/ 627466 w 1387235"/>
              <a:gd name="connsiteY1050" fmla="*/ 187223 h 761181"/>
              <a:gd name="connsiteX1051" fmla="*/ 575806 w 1387235"/>
              <a:gd name="connsiteY1051" fmla="*/ 132909 h 761181"/>
              <a:gd name="connsiteX1052" fmla="*/ 547032 w 1387235"/>
              <a:gd name="connsiteY1052" fmla="*/ 140054 h 761181"/>
              <a:gd name="connsiteX1053" fmla="*/ 543208 w 1387235"/>
              <a:gd name="connsiteY1053" fmla="*/ 141277 h 761181"/>
              <a:gd name="connsiteX1054" fmla="*/ 525236 w 1387235"/>
              <a:gd name="connsiteY1054" fmla="*/ 147543 h 761181"/>
              <a:gd name="connsiteX1055" fmla="*/ 511260 w 1387235"/>
              <a:gd name="connsiteY1055" fmla="*/ 152491 h 761181"/>
              <a:gd name="connsiteX1056" fmla="*/ 509349 w 1387235"/>
              <a:gd name="connsiteY1056" fmla="*/ 152931 h 761181"/>
              <a:gd name="connsiteX1057" fmla="*/ 479886 w 1387235"/>
              <a:gd name="connsiteY1057" fmla="*/ 155892 h 761181"/>
              <a:gd name="connsiteX1058" fmla="*/ 473271 w 1387235"/>
              <a:gd name="connsiteY1058" fmla="*/ 156389 h 761181"/>
              <a:gd name="connsiteX1059" fmla="*/ 470671 w 1387235"/>
              <a:gd name="connsiteY1059" fmla="*/ 156255 h 761181"/>
              <a:gd name="connsiteX1060" fmla="*/ 457287 w 1387235"/>
              <a:gd name="connsiteY1060" fmla="*/ 153256 h 761181"/>
              <a:gd name="connsiteX1061" fmla="*/ 431649 w 1387235"/>
              <a:gd name="connsiteY1061" fmla="*/ 150562 h 761181"/>
              <a:gd name="connsiteX1062" fmla="*/ 424766 w 1387235"/>
              <a:gd name="connsiteY1062" fmla="*/ 158395 h 761181"/>
              <a:gd name="connsiteX1063" fmla="*/ 413849 w 1387235"/>
              <a:gd name="connsiteY1063" fmla="*/ 171443 h 761181"/>
              <a:gd name="connsiteX1064" fmla="*/ 411459 w 1387235"/>
              <a:gd name="connsiteY1064" fmla="*/ 173162 h 761181"/>
              <a:gd name="connsiteX1065" fmla="*/ 382207 w 1387235"/>
              <a:gd name="connsiteY1065" fmla="*/ 185600 h 761181"/>
              <a:gd name="connsiteX1066" fmla="*/ 359264 w 1387235"/>
              <a:gd name="connsiteY1066" fmla="*/ 185905 h 761181"/>
              <a:gd name="connsiteX1067" fmla="*/ 343682 w 1387235"/>
              <a:gd name="connsiteY1067" fmla="*/ 186134 h 761181"/>
              <a:gd name="connsiteX1068" fmla="*/ 343567 w 1387235"/>
              <a:gd name="connsiteY1068" fmla="*/ 186134 h 761181"/>
              <a:gd name="connsiteX1069" fmla="*/ 344218 w 1387235"/>
              <a:gd name="connsiteY1069" fmla="*/ 194521 h 761181"/>
              <a:gd name="connsiteX1070" fmla="*/ 343701 w 1387235"/>
              <a:gd name="connsiteY1070" fmla="*/ 213626 h 761181"/>
              <a:gd name="connsiteX1071" fmla="*/ 328158 w 1387235"/>
              <a:gd name="connsiteY1071" fmla="*/ 232291 h 761181"/>
              <a:gd name="connsiteX1072" fmla="*/ 323473 w 1387235"/>
              <a:gd name="connsiteY1072" fmla="*/ 236398 h 761181"/>
              <a:gd name="connsiteX1073" fmla="*/ 318636 w 1387235"/>
              <a:gd name="connsiteY1073" fmla="*/ 241117 h 761181"/>
              <a:gd name="connsiteX1074" fmla="*/ 305922 w 1387235"/>
              <a:gd name="connsiteY1074" fmla="*/ 252580 h 761181"/>
              <a:gd name="connsiteX1075" fmla="*/ 301697 w 1387235"/>
              <a:gd name="connsiteY1075" fmla="*/ 255446 h 761181"/>
              <a:gd name="connsiteX1076" fmla="*/ 285312 w 1387235"/>
              <a:gd name="connsiteY1076" fmla="*/ 262419 h 761181"/>
              <a:gd name="connsiteX1077" fmla="*/ 272043 w 1387235"/>
              <a:gd name="connsiteY1077" fmla="*/ 268265 h 761181"/>
              <a:gd name="connsiteX1078" fmla="*/ 261050 w 1387235"/>
              <a:gd name="connsiteY1078" fmla="*/ 282173 h 761181"/>
              <a:gd name="connsiteX1079" fmla="*/ 257589 w 1387235"/>
              <a:gd name="connsiteY1079" fmla="*/ 287618 h 761181"/>
              <a:gd name="connsiteX1080" fmla="*/ 254530 w 1387235"/>
              <a:gd name="connsiteY1080" fmla="*/ 291993 h 761181"/>
              <a:gd name="connsiteX1081" fmla="*/ 245678 w 1387235"/>
              <a:gd name="connsiteY1081" fmla="*/ 308232 h 761181"/>
              <a:gd name="connsiteX1082" fmla="*/ 247437 w 1387235"/>
              <a:gd name="connsiteY1082" fmla="*/ 322140 h 761181"/>
              <a:gd name="connsiteX1083" fmla="*/ 248871 w 1387235"/>
              <a:gd name="connsiteY1083" fmla="*/ 328139 h 761181"/>
              <a:gd name="connsiteX1084" fmla="*/ 249712 w 1387235"/>
              <a:gd name="connsiteY1084" fmla="*/ 333239 h 761181"/>
              <a:gd name="connsiteX1085" fmla="*/ 248202 w 1387235"/>
              <a:gd name="connsiteY1085" fmla="*/ 345524 h 761181"/>
              <a:gd name="connsiteX1086" fmla="*/ 247418 w 1387235"/>
              <a:gd name="connsiteY1086" fmla="*/ 355993 h 761181"/>
              <a:gd name="connsiteX1087" fmla="*/ 257800 w 1387235"/>
              <a:gd name="connsiteY1087" fmla="*/ 368239 h 761181"/>
              <a:gd name="connsiteX1088" fmla="*/ 271183 w 1387235"/>
              <a:gd name="connsiteY1088" fmla="*/ 384650 h 761181"/>
              <a:gd name="connsiteX1089" fmla="*/ 271603 w 1387235"/>
              <a:gd name="connsiteY1089" fmla="*/ 385911 h 761181"/>
              <a:gd name="connsiteX1090" fmla="*/ 273382 w 1387235"/>
              <a:gd name="connsiteY1090" fmla="*/ 389311 h 761181"/>
              <a:gd name="connsiteX1091" fmla="*/ 275580 w 1387235"/>
              <a:gd name="connsiteY1091" fmla="*/ 393381 h 761181"/>
              <a:gd name="connsiteX1092" fmla="*/ 280647 w 1387235"/>
              <a:gd name="connsiteY1092" fmla="*/ 411167 h 761181"/>
              <a:gd name="connsiteX1093" fmla="*/ 271909 w 1387235"/>
              <a:gd name="connsiteY1093" fmla="*/ 432067 h 761181"/>
              <a:gd name="connsiteX1094" fmla="*/ 270227 w 1387235"/>
              <a:gd name="connsiteY1094" fmla="*/ 434322 h 761181"/>
              <a:gd name="connsiteX1095" fmla="*/ 266403 w 1387235"/>
              <a:gd name="connsiteY1095" fmla="*/ 440263 h 761181"/>
              <a:gd name="connsiteX1096" fmla="*/ 275427 w 1387235"/>
              <a:gd name="connsiteY1096" fmla="*/ 448363 h 761181"/>
              <a:gd name="connsiteX1097" fmla="*/ 279232 w 1387235"/>
              <a:gd name="connsiteY1097" fmla="*/ 451134 h 761181"/>
              <a:gd name="connsiteX1098" fmla="*/ 286038 w 1387235"/>
              <a:gd name="connsiteY1098" fmla="*/ 455967 h 761181"/>
              <a:gd name="connsiteX1099" fmla="*/ 296726 w 1387235"/>
              <a:gd name="connsiteY1099" fmla="*/ 462119 h 761181"/>
              <a:gd name="connsiteX1100" fmla="*/ 317489 w 1387235"/>
              <a:gd name="connsiteY1100" fmla="*/ 477402 h 761181"/>
              <a:gd name="connsiteX1101" fmla="*/ 320089 w 1387235"/>
              <a:gd name="connsiteY1101" fmla="*/ 503022 h 761181"/>
              <a:gd name="connsiteX1102" fmla="*/ 319286 w 1387235"/>
              <a:gd name="connsiteY1102" fmla="*/ 512154 h 761181"/>
              <a:gd name="connsiteX1103" fmla="*/ 336130 w 1387235"/>
              <a:gd name="connsiteY1103" fmla="*/ 530226 h 761181"/>
              <a:gd name="connsiteX1104" fmla="*/ 353662 w 1387235"/>
              <a:gd name="connsiteY1104" fmla="*/ 534926 h 761181"/>
              <a:gd name="connsiteX1105" fmla="*/ 369780 w 1387235"/>
              <a:gd name="connsiteY1105" fmla="*/ 538652 h 761181"/>
              <a:gd name="connsiteX1106" fmla="*/ 373049 w 1387235"/>
              <a:gd name="connsiteY1106" fmla="*/ 539779 h 761181"/>
              <a:gd name="connsiteX1107" fmla="*/ 390256 w 1387235"/>
              <a:gd name="connsiteY1107" fmla="*/ 546599 h 761181"/>
              <a:gd name="connsiteX1108" fmla="*/ 399816 w 1387235"/>
              <a:gd name="connsiteY1108" fmla="*/ 554929 h 761181"/>
              <a:gd name="connsiteX1109" fmla="*/ 405762 w 1387235"/>
              <a:gd name="connsiteY1109" fmla="*/ 576173 h 761181"/>
              <a:gd name="connsiteX1110" fmla="*/ 407922 w 1387235"/>
              <a:gd name="connsiteY1110" fmla="*/ 585916 h 761181"/>
              <a:gd name="connsiteX1111" fmla="*/ 422395 w 1387235"/>
              <a:gd name="connsiteY1111" fmla="*/ 586891 h 761181"/>
              <a:gd name="connsiteX1112" fmla="*/ 424881 w 1387235"/>
              <a:gd name="connsiteY1112" fmla="*/ 586508 h 761181"/>
              <a:gd name="connsiteX1113" fmla="*/ 439641 w 1387235"/>
              <a:gd name="connsiteY1113" fmla="*/ 584942 h 761181"/>
              <a:gd name="connsiteX1114" fmla="*/ 447403 w 1387235"/>
              <a:gd name="connsiteY1114" fmla="*/ 588591 h 761181"/>
              <a:gd name="connsiteX1115" fmla="*/ 456312 w 1387235"/>
              <a:gd name="connsiteY1115" fmla="*/ 600684 h 761181"/>
              <a:gd name="connsiteX1116" fmla="*/ 465738 w 1387235"/>
              <a:gd name="connsiteY1116" fmla="*/ 613350 h 761181"/>
              <a:gd name="connsiteX1117" fmla="*/ 470671 w 1387235"/>
              <a:gd name="connsiteY1117" fmla="*/ 619693 h 761181"/>
              <a:gd name="connsiteX1118" fmla="*/ 484436 w 1387235"/>
              <a:gd name="connsiteY1118" fmla="*/ 633792 h 761181"/>
              <a:gd name="connsiteX1119" fmla="*/ 498948 w 1387235"/>
              <a:gd name="connsiteY1119" fmla="*/ 638263 h 761181"/>
              <a:gd name="connsiteX1120" fmla="*/ 510993 w 1387235"/>
              <a:gd name="connsiteY1120" fmla="*/ 640804 h 761181"/>
              <a:gd name="connsiteX1121" fmla="*/ 522980 w 1387235"/>
              <a:gd name="connsiteY1121" fmla="*/ 645656 h 761181"/>
              <a:gd name="connsiteX1122" fmla="*/ 535522 w 1387235"/>
              <a:gd name="connsiteY1122" fmla="*/ 649477 h 761181"/>
              <a:gd name="connsiteX1123" fmla="*/ 548906 w 1387235"/>
              <a:gd name="connsiteY1123" fmla="*/ 644433 h 761181"/>
              <a:gd name="connsiteX1124" fmla="*/ 569038 w 1387235"/>
              <a:gd name="connsiteY1124" fmla="*/ 636792 h 761181"/>
              <a:gd name="connsiteX1125" fmla="*/ 576800 w 1387235"/>
              <a:gd name="connsiteY1125" fmla="*/ 636276 h 761181"/>
              <a:gd name="connsiteX1126" fmla="*/ 602095 w 1387235"/>
              <a:gd name="connsiteY1126" fmla="*/ 640956 h 761181"/>
              <a:gd name="connsiteX1127" fmla="*/ 617390 w 1387235"/>
              <a:gd name="connsiteY1127" fmla="*/ 649553 h 761181"/>
              <a:gd name="connsiteX1128" fmla="*/ 627600 w 1387235"/>
              <a:gd name="connsiteY1128" fmla="*/ 655285 h 761181"/>
              <a:gd name="connsiteX1129" fmla="*/ 632743 w 1387235"/>
              <a:gd name="connsiteY1129" fmla="*/ 656450 h 761181"/>
              <a:gd name="connsiteX1130" fmla="*/ 634158 w 1387235"/>
              <a:gd name="connsiteY1130" fmla="*/ 656699 h 761181"/>
              <a:gd name="connsiteX1131" fmla="*/ 652741 w 1387235"/>
              <a:gd name="connsiteY1131" fmla="*/ 658036 h 761181"/>
              <a:gd name="connsiteX1132" fmla="*/ 666430 w 1387235"/>
              <a:gd name="connsiteY1132" fmla="*/ 652648 h 761181"/>
              <a:gd name="connsiteX1133" fmla="*/ 683293 w 1387235"/>
              <a:gd name="connsiteY1133" fmla="*/ 645733 h 761181"/>
              <a:gd name="connsiteX1134" fmla="*/ 709181 w 1387235"/>
              <a:gd name="connsiteY1134" fmla="*/ 641797 h 761181"/>
              <a:gd name="connsiteX1135" fmla="*/ 714151 w 1387235"/>
              <a:gd name="connsiteY1135" fmla="*/ 641377 h 761181"/>
              <a:gd name="connsiteX1136" fmla="*/ 729236 w 1387235"/>
              <a:gd name="connsiteY1136" fmla="*/ 642771 h 761181"/>
              <a:gd name="connsiteX1137" fmla="*/ 740306 w 1387235"/>
              <a:gd name="connsiteY1137" fmla="*/ 643306 h 761181"/>
              <a:gd name="connsiteX1138" fmla="*/ 754282 w 1387235"/>
              <a:gd name="connsiteY1138" fmla="*/ 638129 h 761181"/>
              <a:gd name="connsiteX1139" fmla="*/ 770495 w 1387235"/>
              <a:gd name="connsiteY1139" fmla="*/ 631672 h 761181"/>
              <a:gd name="connsiteX1140" fmla="*/ 802806 w 1387235"/>
              <a:gd name="connsiteY1140" fmla="*/ 625157 h 761181"/>
              <a:gd name="connsiteX1141" fmla="*/ 818102 w 1387235"/>
              <a:gd name="connsiteY1141" fmla="*/ 626647 h 761181"/>
              <a:gd name="connsiteX1142" fmla="*/ 830758 w 1387235"/>
              <a:gd name="connsiteY1142" fmla="*/ 626647 h 761181"/>
              <a:gd name="connsiteX1143" fmla="*/ 839744 w 1387235"/>
              <a:gd name="connsiteY1143" fmla="*/ 616770 h 761181"/>
              <a:gd name="connsiteX1144" fmla="*/ 843453 w 1387235"/>
              <a:gd name="connsiteY1144" fmla="*/ 610389 h 761181"/>
              <a:gd name="connsiteX1145" fmla="*/ 845365 w 1387235"/>
              <a:gd name="connsiteY1145" fmla="*/ 608001 h 761181"/>
              <a:gd name="connsiteX1146" fmla="*/ 842287 w 1387235"/>
              <a:gd name="connsiteY1146" fmla="*/ 609912 h 761181"/>
              <a:gd name="connsiteX1147" fmla="*/ 821524 w 1387235"/>
              <a:gd name="connsiteY1147" fmla="*/ 612319 h 761181"/>
              <a:gd name="connsiteX1148" fmla="*/ 813666 w 1387235"/>
              <a:gd name="connsiteY1148" fmla="*/ 611803 h 761181"/>
              <a:gd name="connsiteX1149" fmla="*/ 789633 w 1387235"/>
              <a:gd name="connsiteY1149" fmla="*/ 615834 h 761181"/>
              <a:gd name="connsiteX1150" fmla="*/ 777569 w 1387235"/>
              <a:gd name="connsiteY1150" fmla="*/ 619903 h 761181"/>
              <a:gd name="connsiteX1151" fmla="*/ 764071 w 1387235"/>
              <a:gd name="connsiteY1151" fmla="*/ 624259 h 761181"/>
              <a:gd name="connsiteX1152" fmla="*/ 749216 w 1387235"/>
              <a:gd name="connsiteY1152" fmla="*/ 625444 h 761181"/>
              <a:gd name="connsiteX1153" fmla="*/ 741434 w 1387235"/>
              <a:gd name="connsiteY1153" fmla="*/ 625444 h 761181"/>
              <a:gd name="connsiteX1154" fmla="*/ 730804 w 1387235"/>
              <a:gd name="connsiteY1154" fmla="*/ 626628 h 761181"/>
              <a:gd name="connsiteX1155" fmla="*/ 717096 w 1387235"/>
              <a:gd name="connsiteY1155" fmla="*/ 628175 h 761181"/>
              <a:gd name="connsiteX1156" fmla="*/ 706657 w 1387235"/>
              <a:gd name="connsiteY1156" fmla="*/ 631366 h 761181"/>
              <a:gd name="connsiteX1157" fmla="*/ 691113 w 1387235"/>
              <a:gd name="connsiteY1157" fmla="*/ 635741 h 761181"/>
              <a:gd name="connsiteX1158" fmla="*/ 684957 w 1387235"/>
              <a:gd name="connsiteY1158" fmla="*/ 636066 h 761181"/>
              <a:gd name="connsiteX1159" fmla="*/ 674919 w 1387235"/>
              <a:gd name="connsiteY1159" fmla="*/ 635512 h 761181"/>
              <a:gd name="connsiteX1160" fmla="*/ 670445 w 1387235"/>
              <a:gd name="connsiteY1160" fmla="*/ 635149 h 761181"/>
              <a:gd name="connsiteX1161" fmla="*/ 664423 w 1387235"/>
              <a:gd name="connsiteY1161" fmla="*/ 634327 h 761181"/>
              <a:gd name="connsiteX1162" fmla="*/ 648784 w 1387235"/>
              <a:gd name="connsiteY1162" fmla="*/ 626685 h 761181"/>
              <a:gd name="connsiteX1163" fmla="*/ 640887 w 1387235"/>
              <a:gd name="connsiteY1163" fmla="*/ 621909 h 761181"/>
              <a:gd name="connsiteX1164" fmla="*/ 622533 w 1387235"/>
              <a:gd name="connsiteY1164" fmla="*/ 617744 h 761181"/>
              <a:gd name="connsiteX1165" fmla="*/ 610316 w 1387235"/>
              <a:gd name="connsiteY1165" fmla="*/ 622578 h 761181"/>
              <a:gd name="connsiteX1166" fmla="*/ 593625 w 1387235"/>
              <a:gd name="connsiteY1166" fmla="*/ 628137 h 761181"/>
              <a:gd name="connsiteX1167" fmla="*/ 575672 w 1387235"/>
              <a:gd name="connsiteY1167" fmla="*/ 623552 h 761181"/>
              <a:gd name="connsiteX1168" fmla="*/ 568025 w 1387235"/>
              <a:gd name="connsiteY1168" fmla="*/ 620343 h 761181"/>
              <a:gd name="connsiteX1169" fmla="*/ 560377 w 1387235"/>
              <a:gd name="connsiteY1169" fmla="*/ 618623 h 761181"/>
              <a:gd name="connsiteX1170" fmla="*/ 542883 w 1387235"/>
              <a:gd name="connsiteY1170" fmla="*/ 612032 h 761181"/>
              <a:gd name="connsiteX1171" fmla="*/ 527588 w 1387235"/>
              <a:gd name="connsiteY1171" fmla="*/ 596653 h 761181"/>
              <a:gd name="connsiteX1172" fmla="*/ 523764 w 1387235"/>
              <a:gd name="connsiteY1172" fmla="*/ 591762 h 761181"/>
              <a:gd name="connsiteX1173" fmla="*/ 516767 w 1387235"/>
              <a:gd name="connsiteY1173" fmla="*/ 582917 h 761181"/>
              <a:gd name="connsiteX1174" fmla="*/ 511031 w 1387235"/>
              <a:gd name="connsiteY1174" fmla="*/ 575485 h 761181"/>
              <a:gd name="connsiteX1175" fmla="*/ 504588 w 1387235"/>
              <a:gd name="connsiteY1175" fmla="*/ 576230 h 761181"/>
              <a:gd name="connsiteX1176" fmla="*/ 503269 w 1387235"/>
              <a:gd name="connsiteY1176" fmla="*/ 576402 h 761181"/>
              <a:gd name="connsiteX1177" fmla="*/ 480039 w 1387235"/>
              <a:gd name="connsiteY1177" fmla="*/ 572104 h 761181"/>
              <a:gd name="connsiteX1178" fmla="*/ 470480 w 1387235"/>
              <a:gd name="connsiteY1178" fmla="*/ 551089 h 761181"/>
              <a:gd name="connsiteX1179" fmla="*/ 469046 w 1387235"/>
              <a:gd name="connsiteY1179" fmla="*/ 543695 h 761181"/>
              <a:gd name="connsiteX1180" fmla="*/ 466140 w 1387235"/>
              <a:gd name="connsiteY1180" fmla="*/ 540791 h 761181"/>
              <a:gd name="connsiteX1181" fmla="*/ 454917 w 1387235"/>
              <a:gd name="connsiteY1181" fmla="*/ 537257 h 761181"/>
              <a:gd name="connsiteX1182" fmla="*/ 452718 w 1387235"/>
              <a:gd name="connsiteY1182" fmla="*/ 536646 h 761181"/>
              <a:gd name="connsiteX1183" fmla="*/ 442604 w 1387235"/>
              <a:gd name="connsiteY1183" fmla="*/ 534735 h 761181"/>
              <a:gd name="connsiteX1184" fmla="*/ 422644 w 1387235"/>
              <a:gd name="connsiteY1184" fmla="*/ 529596 h 761181"/>
              <a:gd name="connsiteX1185" fmla="*/ 401555 w 1387235"/>
              <a:gd name="connsiteY1185" fmla="*/ 503098 h 761181"/>
              <a:gd name="connsiteX1186" fmla="*/ 401785 w 1387235"/>
              <a:gd name="connsiteY1186" fmla="*/ 487413 h 761181"/>
              <a:gd name="connsiteX1187" fmla="*/ 401269 w 1387235"/>
              <a:gd name="connsiteY1187" fmla="*/ 480001 h 761181"/>
              <a:gd name="connsiteX1188" fmla="*/ 389797 w 1387235"/>
              <a:gd name="connsiteY1188" fmla="*/ 473104 h 761181"/>
              <a:gd name="connsiteX1189" fmla="*/ 377293 w 1387235"/>
              <a:gd name="connsiteY1189" fmla="*/ 466150 h 761181"/>
              <a:gd name="connsiteX1190" fmla="*/ 369952 w 1387235"/>
              <a:gd name="connsiteY1190" fmla="*/ 460418 h 761181"/>
              <a:gd name="connsiteX1191" fmla="*/ 358060 w 1387235"/>
              <a:gd name="connsiteY1191" fmla="*/ 438314 h 761181"/>
              <a:gd name="connsiteX1192" fmla="*/ 363509 w 1387235"/>
              <a:gd name="connsiteY1192" fmla="*/ 427119 h 761181"/>
              <a:gd name="connsiteX1193" fmla="*/ 365421 w 1387235"/>
              <a:gd name="connsiteY1193" fmla="*/ 424464 h 761181"/>
              <a:gd name="connsiteX1194" fmla="*/ 368307 w 1387235"/>
              <a:gd name="connsiteY1194" fmla="*/ 418369 h 761181"/>
              <a:gd name="connsiteX1195" fmla="*/ 364713 w 1387235"/>
              <a:gd name="connsiteY1195" fmla="*/ 410116 h 761181"/>
              <a:gd name="connsiteX1196" fmla="*/ 363375 w 1387235"/>
              <a:gd name="connsiteY1196" fmla="*/ 408053 h 761181"/>
              <a:gd name="connsiteX1197" fmla="*/ 360239 w 1387235"/>
              <a:gd name="connsiteY1197" fmla="*/ 400583 h 761181"/>
              <a:gd name="connsiteX1198" fmla="*/ 354255 w 1387235"/>
              <a:gd name="connsiteY1198" fmla="*/ 393304 h 761181"/>
              <a:gd name="connsiteX1199" fmla="*/ 342784 w 1387235"/>
              <a:gd name="connsiteY1199" fmla="*/ 377161 h 761181"/>
              <a:gd name="connsiteX1200" fmla="*/ 341598 w 1387235"/>
              <a:gd name="connsiteY1200" fmla="*/ 359241 h 761181"/>
              <a:gd name="connsiteX1201" fmla="*/ 341961 w 1387235"/>
              <a:gd name="connsiteY1201" fmla="*/ 354789 h 761181"/>
              <a:gd name="connsiteX1202" fmla="*/ 341369 w 1387235"/>
              <a:gd name="connsiteY1202" fmla="*/ 352688 h 761181"/>
              <a:gd name="connsiteX1203" fmla="*/ 340833 w 1387235"/>
              <a:gd name="connsiteY1203" fmla="*/ 350242 h 761181"/>
              <a:gd name="connsiteX1204" fmla="*/ 339686 w 1387235"/>
              <a:gd name="connsiteY1204" fmla="*/ 329667 h 761181"/>
              <a:gd name="connsiteX1205" fmla="*/ 349533 w 1387235"/>
              <a:gd name="connsiteY1205" fmla="*/ 309493 h 761181"/>
              <a:gd name="connsiteX1206" fmla="*/ 354140 w 1387235"/>
              <a:gd name="connsiteY1206" fmla="*/ 302672 h 761181"/>
              <a:gd name="connsiteX1207" fmla="*/ 367982 w 1387235"/>
              <a:gd name="connsiteY1207" fmla="*/ 286433 h 761181"/>
              <a:gd name="connsiteX1208" fmla="*/ 384004 w 1387235"/>
              <a:gd name="connsiteY1208" fmla="*/ 279365 h 761181"/>
              <a:gd name="connsiteX1209" fmla="*/ 394692 w 1387235"/>
              <a:gd name="connsiteY1209" fmla="*/ 275295 h 761181"/>
              <a:gd name="connsiteX1210" fmla="*/ 396317 w 1387235"/>
              <a:gd name="connsiteY1210" fmla="*/ 274302 h 761181"/>
              <a:gd name="connsiteX1211" fmla="*/ 407521 w 1387235"/>
              <a:gd name="connsiteY1211" fmla="*/ 265227 h 761181"/>
              <a:gd name="connsiteX1212" fmla="*/ 411784 w 1387235"/>
              <a:gd name="connsiteY1212" fmla="*/ 261406 h 761181"/>
              <a:gd name="connsiteX1213" fmla="*/ 420942 w 1387235"/>
              <a:gd name="connsiteY1213" fmla="*/ 250440 h 761181"/>
              <a:gd name="connsiteX1214" fmla="*/ 420120 w 1387235"/>
              <a:gd name="connsiteY1214" fmla="*/ 243314 h 761181"/>
              <a:gd name="connsiteX1215" fmla="*/ 425569 w 1387235"/>
              <a:gd name="connsiteY1215" fmla="*/ 219529 h 761181"/>
              <a:gd name="connsiteX1216" fmla="*/ 449563 w 1387235"/>
              <a:gd name="connsiteY1216" fmla="*/ 215995 h 761181"/>
              <a:gd name="connsiteX1217" fmla="*/ 464706 w 1387235"/>
              <a:gd name="connsiteY1217" fmla="*/ 215880 h 761181"/>
              <a:gd name="connsiteX1218" fmla="*/ 483079 w 1387235"/>
              <a:gd name="connsiteY1218" fmla="*/ 209232 h 761181"/>
              <a:gd name="connsiteX1219" fmla="*/ 484398 w 1387235"/>
              <a:gd name="connsiteY1219" fmla="*/ 208238 h 761181"/>
              <a:gd name="connsiteX1220" fmla="*/ 488796 w 1387235"/>
              <a:gd name="connsiteY1220" fmla="*/ 201686 h 761181"/>
              <a:gd name="connsiteX1221" fmla="*/ 501452 w 1387235"/>
              <a:gd name="connsiteY1221" fmla="*/ 187892 h 761181"/>
              <a:gd name="connsiteX1222" fmla="*/ 534853 w 1387235"/>
              <a:gd name="connsiteY1222" fmla="*/ 188943 h 761181"/>
              <a:gd name="connsiteX1223" fmla="*/ 542176 w 1387235"/>
              <a:gd name="connsiteY1223" fmla="*/ 190586 h 761181"/>
              <a:gd name="connsiteX1224" fmla="*/ 546898 w 1387235"/>
              <a:gd name="connsiteY1224" fmla="*/ 190414 h 761181"/>
              <a:gd name="connsiteX1225" fmla="*/ 569210 w 1387235"/>
              <a:gd name="connsiteY1225" fmla="*/ 188408 h 761181"/>
              <a:gd name="connsiteX1226" fmla="*/ 583588 w 1387235"/>
              <a:gd name="connsiteY1226" fmla="*/ 183020 h 761181"/>
              <a:gd name="connsiteX1227" fmla="*/ 595059 w 1387235"/>
              <a:gd name="connsiteY1227" fmla="*/ 178684 h 761181"/>
              <a:gd name="connsiteX1228" fmla="*/ 598137 w 1387235"/>
              <a:gd name="connsiteY1228" fmla="*/ 177576 h 761181"/>
              <a:gd name="connsiteX1229" fmla="*/ 625841 w 1387235"/>
              <a:gd name="connsiteY1229" fmla="*/ 169934 h 761181"/>
              <a:gd name="connsiteX1230" fmla="*/ 659050 w 1387235"/>
              <a:gd name="connsiteY1230" fmla="*/ 172054 h 761181"/>
              <a:gd name="connsiteX1231" fmla="*/ 670522 w 1387235"/>
              <a:gd name="connsiteY1231" fmla="*/ 175035 h 761181"/>
              <a:gd name="connsiteX1232" fmla="*/ 689832 w 1387235"/>
              <a:gd name="connsiteY1232" fmla="*/ 179028 h 761181"/>
              <a:gd name="connsiteX1233" fmla="*/ 702565 w 1387235"/>
              <a:gd name="connsiteY1233" fmla="*/ 178741 h 761181"/>
              <a:gd name="connsiteX1234" fmla="*/ 714419 w 1387235"/>
              <a:gd name="connsiteY1234" fmla="*/ 178302 h 761181"/>
              <a:gd name="connsiteX1235" fmla="*/ 722851 w 1387235"/>
              <a:gd name="connsiteY1235" fmla="*/ 179200 h 761181"/>
              <a:gd name="connsiteX1236" fmla="*/ 741970 w 1387235"/>
              <a:gd name="connsiteY1236" fmla="*/ 187930 h 761181"/>
              <a:gd name="connsiteX1237" fmla="*/ 755353 w 1387235"/>
              <a:gd name="connsiteY1237" fmla="*/ 194235 h 761181"/>
              <a:gd name="connsiteX1238" fmla="*/ 757685 w 1387235"/>
              <a:gd name="connsiteY1238" fmla="*/ 194369 h 761181"/>
              <a:gd name="connsiteX1239" fmla="*/ 759406 w 1387235"/>
              <a:gd name="connsiteY1239" fmla="*/ 194369 h 761181"/>
              <a:gd name="connsiteX1240" fmla="*/ 768679 w 1387235"/>
              <a:gd name="connsiteY1240" fmla="*/ 194025 h 761181"/>
              <a:gd name="connsiteX1241" fmla="*/ 788964 w 1387235"/>
              <a:gd name="connsiteY1241" fmla="*/ 195629 h 761181"/>
              <a:gd name="connsiteX1242" fmla="*/ 807395 w 1387235"/>
              <a:gd name="connsiteY1242" fmla="*/ 209003 h 761181"/>
              <a:gd name="connsiteX1243" fmla="*/ 818293 w 1387235"/>
              <a:gd name="connsiteY1243" fmla="*/ 217256 h 761181"/>
              <a:gd name="connsiteX1244" fmla="*/ 845786 w 1387235"/>
              <a:gd name="connsiteY1244" fmla="*/ 221535 h 761181"/>
              <a:gd name="connsiteX1245" fmla="*/ 851732 w 1387235"/>
              <a:gd name="connsiteY1245" fmla="*/ 221077 h 761181"/>
              <a:gd name="connsiteX1246" fmla="*/ 853013 w 1387235"/>
              <a:gd name="connsiteY1246" fmla="*/ 220962 h 761181"/>
              <a:gd name="connsiteX1247" fmla="*/ 864293 w 1387235"/>
              <a:gd name="connsiteY1247" fmla="*/ 219701 h 761181"/>
              <a:gd name="connsiteX1248" fmla="*/ 884884 w 1387235"/>
              <a:gd name="connsiteY1248" fmla="*/ 218899 h 761181"/>
              <a:gd name="connsiteX1249" fmla="*/ 918209 w 1387235"/>
              <a:gd name="connsiteY1249" fmla="*/ 234393 h 761181"/>
              <a:gd name="connsiteX1250" fmla="*/ 927042 w 1387235"/>
              <a:gd name="connsiteY1250" fmla="*/ 244747 h 761181"/>
              <a:gd name="connsiteX1251" fmla="*/ 929355 w 1387235"/>
              <a:gd name="connsiteY1251" fmla="*/ 248110 h 761181"/>
              <a:gd name="connsiteX1252" fmla="*/ 936104 w 1387235"/>
              <a:gd name="connsiteY1252" fmla="*/ 255751 h 761181"/>
              <a:gd name="connsiteX1253" fmla="*/ 951399 w 1387235"/>
              <a:gd name="connsiteY1253" fmla="*/ 262495 h 761181"/>
              <a:gd name="connsiteX1254" fmla="*/ 962622 w 1387235"/>
              <a:gd name="connsiteY1254" fmla="*/ 266870 h 761181"/>
              <a:gd name="connsiteX1255" fmla="*/ 973673 w 1387235"/>
              <a:gd name="connsiteY1255" fmla="*/ 272181 h 761181"/>
              <a:gd name="connsiteX1256" fmla="*/ 985278 w 1387235"/>
              <a:gd name="connsiteY1256" fmla="*/ 277244 h 761181"/>
              <a:gd name="connsiteX1257" fmla="*/ 1003766 w 1387235"/>
              <a:gd name="connsiteY1257" fmla="*/ 279154 h 761181"/>
              <a:gd name="connsiteX1258" fmla="*/ 1029749 w 1387235"/>
              <a:gd name="connsiteY1258" fmla="*/ 282803 h 761181"/>
              <a:gd name="connsiteX1259" fmla="*/ 1053954 w 1387235"/>
              <a:gd name="connsiteY1259" fmla="*/ 298851 h 761181"/>
              <a:gd name="connsiteX1260" fmla="*/ 1061602 w 1387235"/>
              <a:gd name="connsiteY1260" fmla="*/ 310868 h 761181"/>
              <a:gd name="connsiteX1261" fmla="*/ 1062749 w 1387235"/>
              <a:gd name="connsiteY1261" fmla="*/ 313409 h 761181"/>
              <a:gd name="connsiteX1262" fmla="*/ 1065827 w 1387235"/>
              <a:gd name="connsiteY1262" fmla="*/ 315969 h 761181"/>
              <a:gd name="connsiteX1263" fmla="*/ 1074927 w 1387235"/>
              <a:gd name="connsiteY1263" fmla="*/ 322445 h 761181"/>
              <a:gd name="connsiteX1264" fmla="*/ 1086208 w 1387235"/>
              <a:gd name="connsiteY1264" fmla="*/ 325999 h 761181"/>
              <a:gd name="connsiteX1265" fmla="*/ 1102918 w 1387235"/>
              <a:gd name="connsiteY1265" fmla="*/ 332131 h 761181"/>
              <a:gd name="connsiteX1266" fmla="*/ 1108978 w 1387235"/>
              <a:gd name="connsiteY1266" fmla="*/ 346594 h 761181"/>
              <a:gd name="connsiteX1267" fmla="*/ 1112324 w 1387235"/>
              <a:gd name="connsiteY1267" fmla="*/ 349001 h 761181"/>
              <a:gd name="connsiteX1268" fmla="*/ 1118519 w 1387235"/>
              <a:gd name="connsiteY1268" fmla="*/ 353777 h 761181"/>
              <a:gd name="connsiteX1269" fmla="*/ 1122859 w 1387235"/>
              <a:gd name="connsiteY1269" fmla="*/ 359642 h 761181"/>
              <a:gd name="connsiteX1270" fmla="*/ 1124675 w 1387235"/>
              <a:gd name="connsiteY1270" fmla="*/ 361839 h 761181"/>
              <a:gd name="connsiteX1271" fmla="*/ 1136147 w 1387235"/>
              <a:gd name="connsiteY1271" fmla="*/ 365660 h 761181"/>
              <a:gd name="connsiteX1272" fmla="*/ 1151862 w 1387235"/>
              <a:gd name="connsiteY1272" fmla="*/ 371391 h 761181"/>
              <a:gd name="connsiteX1273" fmla="*/ 1161919 w 1387235"/>
              <a:gd name="connsiteY1273" fmla="*/ 389254 h 761181"/>
              <a:gd name="connsiteX1274" fmla="*/ 1154386 w 1387235"/>
              <a:gd name="connsiteY1274" fmla="*/ 400812 h 761181"/>
              <a:gd name="connsiteX1275" fmla="*/ 1157636 w 1387235"/>
              <a:gd name="connsiteY1275" fmla="*/ 407575 h 761181"/>
              <a:gd name="connsiteX1276" fmla="*/ 1157464 w 1387235"/>
              <a:gd name="connsiteY1276" fmla="*/ 423986 h 761181"/>
              <a:gd name="connsiteX1277" fmla="*/ 1142991 w 1387235"/>
              <a:gd name="connsiteY1277" fmla="*/ 439786 h 761181"/>
              <a:gd name="connsiteX1278" fmla="*/ 1129149 w 1387235"/>
              <a:gd name="connsiteY1278" fmla="*/ 446186 h 761181"/>
              <a:gd name="connsiteX1279" fmla="*/ 1120087 w 1387235"/>
              <a:gd name="connsiteY1279" fmla="*/ 450006 h 761181"/>
              <a:gd name="connsiteX1280" fmla="*/ 1118576 w 1387235"/>
              <a:gd name="connsiteY1280" fmla="*/ 465959 h 761181"/>
              <a:gd name="connsiteX1281" fmla="*/ 1099572 w 1387235"/>
              <a:gd name="connsiteY1281" fmla="*/ 476294 h 761181"/>
              <a:gd name="connsiteX1282" fmla="*/ 1091790 w 1387235"/>
              <a:gd name="connsiteY1282" fmla="*/ 479561 h 761181"/>
              <a:gd name="connsiteX1283" fmla="*/ 1089764 w 1387235"/>
              <a:gd name="connsiteY1283" fmla="*/ 480364 h 761181"/>
              <a:gd name="connsiteX1284" fmla="*/ 1076380 w 1387235"/>
              <a:gd name="connsiteY1284" fmla="*/ 486515 h 761181"/>
              <a:gd name="connsiteX1285" fmla="*/ 1063934 w 1387235"/>
              <a:gd name="connsiteY1285" fmla="*/ 492438 h 761181"/>
              <a:gd name="connsiteX1286" fmla="*/ 1042903 w 1387235"/>
              <a:gd name="connsiteY1286" fmla="*/ 503232 h 761181"/>
              <a:gd name="connsiteX1287" fmla="*/ 1033344 w 1387235"/>
              <a:gd name="connsiteY1287" fmla="*/ 511695 h 761181"/>
              <a:gd name="connsiteX1288" fmla="*/ 1029214 w 1387235"/>
              <a:gd name="connsiteY1288" fmla="*/ 515268 h 761181"/>
              <a:gd name="connsiteX1289" fmla="*/ 1026652 w 1387235"/>
              <a:gd name="connsiteY1289" fmla="*/ 516834 h 761181"/>
              <a:gd name="connsiteX1290" fmla="*/ 1009999 w 1387235"/>
              <a:gd name="connsiteY1290" fmla="*/ 523998 h 761181"/>
              <a:gd name="connsiteX1291" fmla="*/ 1005258 w 1387235"/>
              <a:gd name="connsiteY1291" fmla="*/ 526941 h 761181"/>
              <a:gd name="connsiteX1292" fmla="*/ 1001434 w 1387235"/>
              <a:gd name="connsiteY1292" fmla="*/ 531105 h 761181"/>
              <a:gd name="connsiteX1293" fmla="*/ 983806 w 1387235"/>
              <a:gd name="connsiteY1293" fmla="*/ 544478 h 761181"/>
              <a:gd name="connsiteX1294" fmla="*/ 970423 w 1387235"/>
              <a:gd name="connsiteY1294" fmla="*/ 548701 h 761181"/>
              <a:gd name="connsiteX1295" fmla="*/ 957690 w 1387235"/>
              <a:gd name="connsiteY1295" fmla="*/ 553267 h 761181"/>
              <a:gd name="connsiteX1296" fmla="*/ 953139 w 1387235"/>
              <a:gd name="connsiteY1296" fmla="*/ 558998 h 761181"/>
              <a:gd name="connsiteX1297" fmla="*/ 943771 w 1387235"/>
              <a:gd name="connsiteY1297" fmla="*/ 570212 h 761181"/>
              <a:gd name="connsiteX1298" fmla="*/ 942069 w 1387235"/>
              <a:gd name="connsiteY1298" fmla="*/ 571187 h 761181"/>
              <a:gd name="connsiteX1299" fmla="*/ 936716 w 1387235"/>
              <a:gd name="connsiteY1299" fmla="*/ 573097 h 761181"/>
              <a:gd name="connsiteX1300" fmla="*/ 917693 w 1387235"/>
              <a:gd name="connsiteY1300" fmla="*/ 574396 h 761181"/>
              <a:gd name="connsiteX1301" fmla="*/ 911632 w 1387235"/>
              <a:gd name="connsiteY1301" fmla="*/ 574262 h 761181"/>
              <a:gd name="connsiteX1302" fmla="*/ 909911 w 1387235"/>
              <a:gd name="connsiteY1302" fmla="*/ 575008 h 761181"/>
              <a:gd name="connsiteX1303" fmla="*/ 903965 w 1387235"/>
              <a:gd name="connsiteY1303" fmla="*/ 579115 h 761181"/>
              <a:gd name="connsiteX1304" fmla="*/ 887485 w 1387235"/>
              <a:gd name="connsiteY1304" fmla="*/ 588228 h 761181"/>
              <a:gd name="connsiteX1305" fmla="*/ 870449 w 1387235"/>
              <a:gd name="connsiteY1305" fmla="*/ 589489 h 761181"/>
              <a:gd name="connsiteX1306" fmla="*/ 862228 w 1387235"/>
              <a:gd name="connsiteY1306" fmla="*/ 589699 h 761181"/>
              <a:gd name="connsiteX1307" fmla="*/ 858997 w 1387235"/>
              <a:gd name="connsiteY1307" fmla="*/ 591609 h 761181"/>
              <a:gd name="connsiteX1308" fmla="*/ 856894 w 1387235"/>
              <a:gd name="connsiteY1308" fmla="*/ 595048 h 761181"/>
              <a:gd name="connsiteX1309" fmla="*/ 851961 w 1387235"/>
              <a:gd name="connsiteY1309" fmla="*/ 602212 h 761181"/>
              <a:gd name="connsiteX1310" fmla="*/ 857697 w 1387235"/>
              <a:gd name="connsiteY1310" fmla="*/ 599500 h 761181"/>
              <a:gd name="connsiteX1311" fmla="*/ 875191 w 1387235"/>
              <a:gd name="connsiteY1311" fmla="*/ 597073 h 761181"/>
              <a:gd name="connsiteX1312" fmla="*/ 888574 w 1387235"/>
              <a:gd name="connsiteY1312" fmla="*/ 595564 h 761181"/>
              <a:gd name="connsiteX1313" fmla="*/ 902130 w 1387235"/>
              <a:gd name="connsiteY1313" fmla="*/ 589183 h 761181"/>
              <a:gd name="connsiteX1314" fmla="*/ 915226 w 1387235"/>
              <a:gd name="connsiteY1314" fmla="*/ 582649 h 761181"/>
              <a:gd name="connsiteX1315" fmla="*/ 922549 w 1387235"/>
              <a:gd name="connsiteY1315" fmla="*/ 580739 h 761181"/>
              <a:gd name="connsiteX1316" fmla="*/ 923925 w 1387235"/>
              <a:gd name="connsiteY1316" fmla="*/ 580586 h 761181"/>
              <a:gd name="connsiteX1317" fmla="*/ 933829 w 1387235"/>
              <a:gd name="connsiteY1317" fmla="*/ 580586 h 761181"/>
              <a:gd name="connsiteX1318" fmla="*/ 950520 w 1387235"/>
              <a:gd name="connsiteY1318" fmla="*/ 579268 h 761181"/>
              <a:gd name="connsiteX1319" fmla="*/ 953847 w 1387235"/>
              <a:gd name="connsiteY1319" fmla="*/ 577873 h 761181"/>
              <a:gd name="connsiteX1320" fmla="*/ 958607 w 1387235"/>
              <a:gd name="connsiteY1320" fmla="*/ 571626 h 761181"/>
              <a:gd name="connsiteX1321" fmla="*/ 971799 w 1387235"/>
              <a:gd name="connsiteY1321" fmla="*/ 558024 h 761181"/>
              <a:gd name="connsiteX1322" fmla="*/ 992008 w 1387235"/>
              <a:gd name="connsiteY1322" fmla="*/ 551318 h 761181"/>
              <a:gd name="connsiteX1323" fmla="*/ 1006711 w 1387235"/>
              <a:gd name="connsiteY1323" fmla="*/ 547096 h 761181"/>
              <a:gd name="connsiteX1324" fmla="*/ 1020285 w 1387235"/>
              <a:gd name="connsiteY1324" fmla="*/ 536798 h 761181"/>
              <a:gd name="connsiteX1325" fmla="*/ 1027933 w 1387235"/>
              <a:gd name="connsiteY1325" fmla="*/ 529462 h 761181"/>
              <a:gd name="connsiteX1326" fmla="*/ 1029080 w 1387235"/>
              <a:gd name="connsiteY1326" fmla="*/ 528660 h 761181"/>
              <a:gd name="connsiteX1327" fmla="*/ 1037186 w 1387235"/>
              <a:gd name="connsiteY1327" fmla="*/ 524056 h 761181"/>
              <a:gd name="connsiteX1328" fmla="*/ 1056764 w 1387235"/>
              <a:gd name="connsiteY1328" fmla="*/ 514924 h 761181"/>
              <a:gd name="connsiteX1329" fmla="*/ 1072155 w 1387235"/>
              <a:gd name="connsiteY1329" fmla="*/ 499239 h 761181"/>
              <a:gd name="connsiteX1330" fmla="*/ 1074870 w 1387235"/>
              <a:gd name="connsiteY1330" fmla="*/ 497328 h 761181"/>
              <a:gd name="connsiteX1331" fmla="*/ 1101178 w 1387235"/>
              <a:gd name="connsiteY1331" fmla="*/ 484165 h 761181"/>
              <a:gd name="connsiteX1332" fmla="*/ 1102401 w 1387235"/>
              <a:gd name="connsiteY1332" fmla="*/ 483630 h 761181"/>
              <a:gd name="connsiteX1333" fmla="*/ 1116741 w 1387235"/>
              <a:gd name="connsiteY1333" fmla="*/ 477899 h 761181"/>
              <a:gd name="connsiteX1334" fmla="*/ 1135726 w 1387235"/>
              <a:gd name="connsiteY1334" fmla="*/ 470582 h 761181"/>
              <a:gd name="connsiteX1335" fmla="*/ 1137905 w 1387235"/>
              <a:gd name="connsiteY1335" fmla="*/ 469761 h 761181"/>
              <a:gd name="connsiteX1336" fmla="*/ 1148249 w 1387235"/>
              <a:gd name="connsiteY1336" fmla="*/ 466035 h 761181"/>
              <a:gd name="connsiteX1337" fmla="*/ 1160734 w 1387235"/>
              <a:gd name="connsiteY1337" fmla="*/ 461374 h 761181"/>
              <a:gd name="connsiteX1338" fmla="*/ 1161518 w 1387235"/>
              <a:gd name="connsiteY1338" fmla="*/ 442269 h 761181"/>
              <a:gd name="connsiteX1339" fmla="*/ 1184900 w 1387235"/>
              <a:gd name="connsiteY1339" fmla="*/ 431552 h 761181"/>
              <a:gd name="connsiteX1340" fmla="*/ 1198513 w 1387235"/>
              <a:gd name="connsiteY1340" fmla="*/ 426680 h 761181"/>
              <a:gd name="connsiteX1341" fmla="*/ 1210328 w 1387235"/>
              <a:gd name="connsiteY1341" fmla="*/ 416268 h 761181"/>
              <a:gd name="connsiteX1342" fmla="*/ 1209774 w 1387235"/>
              <a:gd name="connsiteY1342" fmla="*/ 411415 h 761181"/>
              <a:gd name="connsiteX1343" fmla="*/ 1209392 w 1387235"/>
              <a:gd name="connsiteY1343" fmla="*/ 409639 h 761181"/>
              <a:gd name="connsiteX1344" fmla="*/ 1208149 w 1387235"/>
              <a:gd name="connsiteY1344" fmla="*/ 407728 h 761181"/>
              <a:gd name="connsiteX1345" fmla="*/ 1204325 w 1387235"/>
              <a:gd name="connsiteY1345" fmla="*/ 392635 h 761181"/>
              <a:gd name="connsiteX1346" fmla="*/ 1215242 w 1387235"/>
              <a:gd name="connsiteY1346" fmla="*/ 380485 h 761181"/>
              <a:gd name="connsiteX1347" fmla="*/ 1216752 w 1387235"/>
              <a:gd name="connsiteY1347" fmla="*/ 379492 h 761181"/>
              <a:gd name="connsiteX1348" fmla="*/ 1214630 w 1387235"/>
              <a:gd name="connsiteY1348" fmla="*/ 378059 h 761181"/>
              <a:gd name="connsiteX1349" fmla="*/ 1200272 w 1387235"/>
              <a:gd name="connsiteY1349" fmla="*/ 373665 h 761181"/>
              <a:gd name="connsiteX1350" fmla="*/ 1180273 w 1387235"/>
              <a:gd name="connsiteY1350" fmla="*/ 367055 h 761181"/>
              <a:gd name="connsiteX1351" fmla="*/ 1170159 w 1387235"/>
              <a:gd name="connsiteY1351" fmla="*/ 356241 h 761181"/>
              <a:gd name="connsiteX1352" fmla="*/ 1168592 w 1387235"/>
              <a:gd name="connsiteY1352" fmla="*/ 353796 h 761181"/>
              <a:gd name="connsiteX1353" fmla="*/ 1163334 w 1387235"/>
              <a:gd name="connsiteY1353" fmla="*/ 349975 h 761181"/>
              <a:gd name="connsiteX1354" fmla="*/ 1152608 w 1387235"/>
              <a:gd name="connsiteY1354" fmla="*/ 340671 h 761181"/>
              <a:gd name="connsiteX1355" fmla="*/ 1150448 w 1387235"/>
              <a:gd name="connsiteY1355" fmla="*/ 327718 h 761181"/>
              <a:gd name="connsiteX1356" fmla="*/ 1137600 w 1387235"/>
              <a:gd name="connsiteY1356" fmla="*/ 324203 h 761181"/>
              <a:gd name="connsiteX1357" fmla="*/ 1119073 w 1387235"/>
              <a:gd name="connsiteY1357" fmla="*/ 318682 h 761181"/>
              <a:gd name="connsiteX1358" fmla="*/ 1103166 w 1387235"/>
              <a:gd name="connsiteY1358" fmla="*/ 308098 h 761181"/>
              <a:gd name="connsiteX1359" fmla="*/ 1097928 w 1387235"/>
              <a:gd name="connsiteY1359" fmla="*/ 303971 h 761181"/>
              <a:gd name="connsiteX1360" fmla="*/ 1095328 w 1387235"/>
              <a:gd name="connsiteY1360" fmla="*/ 301144 h 761181"/>
              <a:gd name="connsiteX1361" fmla="*/ 1091848 w 1387235"/>
              <a:gd name="connsiteY1361" fmla="*/ 294113 h 761181"/>
              <a:gd name="connsiteX1362" fmla="*/ 1086361 w 1387235"/>
              <a:gd name="connsiteY1362" fmla="*/ 285383 h 761181"/>
              <a:gd name="connsiteX1363" fmla="*/ 1063685 w 1387235"/>
              <a:gd name="connsiteY1363" fmla="*/ 271188 h 761181"/>
              <a:gd name="connsiteX1364" fmla="*/ 1038620 w 1387235"/>
              <a:gd name="connsiteY1364" fmla="*/ 268685 h 761181"/>
              <a:gd name="connsiteX1365" fmla="*/ 1010458 w 1387235"/>
              <a:gd name="connsiteY1365" fmla="*/ 266221 h 761181"/>
              <a:gd name="connsiteX1366" fmla="*/ 991339 w 1387235"/>
              <a:gd name="connsiteY1366" fmla="*/ 257471 h 761181"/>
              <a:gd name="connsiteX1367" fmla="*/ 981531 w 1387235"/>
              <a:gd name="connsiteY1367" fmla="*/ 252236 h 761181"/>
              <a:gd name="connsiteX1368" fmla="*/ 979810 w 1387235"/>
              <a:gd name="connsiteY1368" fmla="*/ 251472 h 761181"/>
              <a:gd name="connsiteX1369" fmla="*/ 966427 w 1387235"/>
              <a:gd name="connsiteY1369" fmla="*/ 246906 h 761181"/>
              <a:gd name="connsiteX1370" fmla="*/ 943484 w 1387235"/>
              <a:gd name="connsiteY1370" fmla="*/ 237640 h 761181"/>
              <a:gd name="connsiteX1371" fmla="*/ 928954 w 1387235"/>
              <a:gd name="connsiteY1371" fmla="*/ 221306 h 761181"/>
              <a:gd name="connsiteX1372" fmla="*/ 926659 w 1387235"/>
              <a:gd name="connsiteY1372" fmla="*/ 217485 h 761181"/>
              <a:gd name="connsiteX1373" fmla="*/ 920369 w 1387235"/>
              <a:gd name="connsiteY1373" fmla="*/ 210149 h 761181"/>
              <a:gd name="connsiteX1374" fmla="*/ 888498 w 1387235"/>
              <a:gd name="connsiteY1374" fmla="*/ 195706 h 761181"/>
              <a:gd name="connsiteX1375" fmla="*/ 868538 w 1387235"/>
              <a:gd name="connsiteY1375" fmla="*/ 197005 h 761181"/>
              <a:gd name="connsiteX1376" fmla="*/ 853395 w 1387235"/>
              <a:gd name="connsiteY1376" fmla="*/ 199202 h 761181"/>
              <a:gd name="connsiteX1377" fmla="*/ 842937 w 1387235"/>
              <a:gd name="connsiteY1377" fmla="*/ 199622 h 761181"/>
              <a:gd name="connsiteX1378" fmla="*/ 802386 w 1387235"/>
              <a:gd name="connsiteY1378" fmla="*/ 190949 h 761181"/>
              <a:gd name="connsiteX1379" fmla="*/ 782483 w 1387235"/>
              <a:gd name="connsiteY1379" fmla="*/ 174729 h 761181"/>
              <a:gd name="connsiteX1380" fmla="*/ 767188 w 1387235"/>
              <a:gd name="connsiteY1380" fmla="*/ 162349 h 761181"/>
              <a:gd name="connsiteX1381" fmla="*/ 752198 w 1387235"/>
              <a:gd name="connsiteY1381" fmla="*/ 162502 h 761181"/>
              <a:gd name="connsiteX1382" fmla="*/ 735718 w 1387235"/>
              <a:gd name="connsiteY1382" fmla="*/ 164030 h 761181"/>
              <a:gd name="connsiteX1383" fmla="*/ 729428 w 1387235"/>
              <a:gd name="connsiteY1383" fmla="*/ 163496 h 761181"/>
              <a:gd name="connsiteX1384" fmla="*/ 705548 w 1387235"/>
              <a:gd name="connsiteY1384" fmla="*/ 152606 h 761181"/>
              <a:gd name="connsiteX1385" fmla="*/ 688819 w 1387235"/>
              <a:gd name="connsiteY1385" fmla="*/ 144238 h 761181"/>
              <a:gd name="connsiteX1386" fmla="*/ 682529 w 1387235"/>
              <a:gd name="connsiteY1386" fmla="*/ 143321 h 761181"/>
              <a:gd name="connsiteX1387" fmla="*/ 668916 w 1387235"/>
              <a:gd name="connsiteY1387" fmla="*/ 143321 h 761181"/>
              <a:gd name="connsiteX1388" fmla="*/ 651422 w 1387235"/>
              <a:gd name="connsiteY1388" fmla="*/ 143111 h 761181"/>
              <a:gd name="connsiteX1389" fmla="*/ 626567 w 1387235"/>
              <a:gd name="connsiteY1389" fmla="*/ 137991 h 761181"/>
              <a:gd name="connsiteX1390" fmla="*/ 611119 w 1387235"/>
              <a:gd name="connsiteY1390" fmla="*/ 134342 h 761181"/>
              <a:gd name="connsiteX1391" fmla="*/ 575806 w 1387235"/>
              <a:gd name="connsiteY1391" fmla="*/ 132909 h 761181"/>
              <a:gd name="connsiteX1392" fmla="*/ 523783 w 1387235"/>
              <a:gd name="connsiteY1392" fmla="*/ 78614 h 761181"/>
              <a:gd name="connsiteX1393" fmla="*/ 488910 w 1387235"/>
              <a:gd name="connsiteY1393" fmla="*/ 86485 h 761181"/>
              <a:gd name="connsiteX1394" fmla="*/ 485182 w 1387235"/>
              <a:gd name="connsiteY1394" fmla="*/ 87574 h 761181"/>
              <a:gd name="connsiteX1395" fmla="*/ 459792 w 1387235"/>
              <a:gd name="connsiteY1395" fmla="*/ 95923 h 761181"/>
              <a:gd name="connsiteX1396" fmla="*/ 448053 w 1387235"/>
              <a:gd name="connsiteY1396" fmla="*/ 99992 h 761181"/>
              <a:gd name="connsiteX1397" fmla="*/ 445854 w 1387235"/>
              <a:gd name="connsiteY1397" fmla="*/ 100489 h 761181"/>
              <a:gd name="connsiteX1398" fmla="*/ 412186 w 1387235"/>
              <a:gd name="connsiteY1398" fmla="*/ 104080 h 761181"/>
              <a:gd name="connsiteX1399" fmla="*/ 404442 w 1387235"/>
              <a:gd name="connsiteY1399" fmla="*/ 104883 h 761181"/>
              <a:gd name="connsiteX1400" fmla="*/ 401460 w 1387235"/>
              <a:gd name="connsiteY1400" fmla="*/ 104787 h 761181"/>
              <a:gd name="connsiteX1401" fmla="*/ 384119 w 1387235"/>
              <a:gd name="connsiteY1401" fmla="*/ 100852 h 761181"/>
              <a:gd name="connsiteX1402" fmla="*/ 354504 w 1387235"/>
              <a:gd name="connsiteY1402" fmla="*/ 97356 h 761181"/>
              <a:gd name="connsiteX1403" fmla="*/ 344944 w 1387235"/>
              <a:gd name="connsiteY1403" fmla="*/ 106908 h 761181"/>
              <a:gd name="connsiteX1404" fmla="*/ 332364 w 1387235"/>
              <a:gd name="connsiteY1404" fmla="*/ 120950 h 761181"/>
              <a:gd name="connsiteX1405" fmla="*/ 329572 w 1387235"/>
              <a:gd name="connsiteY1405" fmla="*/ 122860 h 761181"/>
              <a:gd name="connsiteX1406" fmla="*/ 296210 w 1387235"/>
              <a:gd name="connsiteY1406" fmla="*/ 138144 h 761181"/>
              <a:gd name="connsiteX1407" fmla="*/ 270074 w 1387235"/>
              <a:gd name="connsiteY1407" fmla="*/ 138373 h 761181"/>
              <a:gd name="connsiteX1408" fmla="*/ 251146 w 1387235"/>
              <a:gd name="connsiteY1408" fmla="*/ 138793 h 761181"/>
              <a:gd name="connsiteX1409" fmla="*/ 251146 w 1387235"/>
              <a:gd name="connsiteY1409" fmla="*/ 149205 h 761181"/>
              <a:gd name="connsiteX1410" fmla="*/ 249502 w 1387235"/>
              <a:gd name="connsiteY1410" fmla="*/ 172322 h 761181"/>
              <a:gd name="connsiteX1411" fmla="*/ 231855 w 1387235"/>
              <a:gd name="connsiteY1411" fmla="*/ 191426 h 761181"/>
              <a:gd name="connsiteX1412" fmla="*/ 224743 w 1387235"/>
              <a:gd name="connsiteY1412" fmla="*/ 197387 h 761181"/>
              <a:gd name="connsiteX1413" fmla="*/ 218032 w 1387235"/>
              <a:gd name="connsiteY1413" fmla="*/ 204265 h 761181"/>
              <a:gd name="connsiteX1414" fmla="*/ 205184 w 1387235"/>
              <a:gd name="connsiteY1414" fmla="*/ 216606 h 761181"/>
              <a:gd name="connsiteX1415" fmla="*/ 200328 w 1387235"/>
              <a:gd name="connsiteY1415" fmla="*/ 220160 h 761181"/>
              <a:gd name="connsiteX1416" fmla="*/ 181209 w 1387235"/>
              <a:gd name="connsiteY1416" fmla="*/ 228795 h 761181"/>
              <a:gd name="connsiteX1417" fmla="*/ 165684 w 1387235"/>
              <a:gd name="connsiteY1417" fmla="*/ 235959 h 761181"/>
              <a:gd name="connsiteX1418" fmla="*/ 153066 w 1387235"/>
              <a:gd name="connsiteY1418" fmla="*/ 252313 h 761181"/>
              <a:gd name="connsiteX1419" fmla="*/ 148821 w 1387235"/>
              <a:gd name="connsiteY1419" fmla="*/ 259114 h 761181"/>
              <a:gd name="connsiteX1420" fmla="*/ 145284 w 1387235"/>
              <a:gd name="connsiteY1420" fmla="*/ 264196 h 761181"/>
              <a:gd name="connsiteX1421" fmla="*/ 144175 w 1387235"/>
              <a:gd name="connsiteY1421" fmla="*/ 265705 h 761181"/>
              <a:gd name="connsiteX1422" fmla="*/ 134501 w 1387235"/>
              <a:gd name="connsiteY1422" fmla="*/ 283147 h 761181"/>
              <a:gd name="connsiteX1423" fmla="*/ 136853 w 1387235"/>
              <a:gd name="connsiteY1423" fmla="*/ 297934 h 761181"/>
              <a:gd name="connsiteX1424" fmla="*/ 139147 w 1387235"/>
              <a:gd name="connsiteY1424" fmla="*/ 306837 h 761181"/>
              <a:gd name="connsiteX1425" fmla="*/ 140045 w 1387235"/>
              <a:gd name="connsiteY1425" fmla="*/ 313829 h 761181"/>
              <a:gd name="connsiteX1426" fmla="*/ 137311 w 1387235"/>
              <a:gd name="connsiteY1426" fmla="*/ 329380 h 761181"/>
              <a:gd name="connsiteX1427" fmla="*/ 135667 w 1387235"/>
              <a:gd name="connsiteY1427" fmla="*/ 340977 h 761181"/>
              <a:gd name="connsiteX1428" fmla="*/ 148420 w 1387235"/>
              <a:gd name="connsiteY1428" fmla="*/ 354885 h 761181"/>
              <a:gd name="connsiteX1429" fmla="*/ 165168 w 1387235"/>
              <a:gd name="connsiteY1429" fmla="*/ 373111 h 761181"/>
              <a:gd name="connsiteX1430" fmla="*/ 167672 w 1387235"/>
              <a:gd name="connsiteY1430" fmla="*/ 378135 h 761181"/>
              <a:gd name="connsiteX1431" fmla="*/ 171171 w 1387235"/>
              <a:gd name="connsiteY1431" fmla="*/ 385318 h 761181"/>
              <a:gd name="connsiteX1432" fmla="*/ 175530 w 1387235"/>
              <a:gd name="connsiteY1432" fmla="*/ 407327 h 761181"/>
              <a:gd name="connsiteX1433" fmla="*/ 163868 w 1387235"/>
              <a:gd name="connsiteY1433" fmla="*/ 429832 h 761181"/>
              <a:gd name="connsiteX1434" fmla="*/ 161841 w 1387235"/>
              <a:gd name="connsiteY1434" fmla="*/ 432258 h 761181"/>
              <a:gd name="connsiteX1435" fmla="*/ 157042 w 1387235"/>
              <a:gd name="connsiteY1435" fmla="*/ 439480 h 761181"/>
              <a:gd name="connsiteX1436" fmla="*/ 170598 w 1387235"/>
              <a:gd name="connsiteY1436" fmla="*/ 450637 h 761181"/>
              <a:gd name="connsiteX1437" fmla="*/ 173293 w 1387235"/>
              <a:gd name="connsiteY1437" fmla="*/ 452261 h 761181"/>
              <a:gd name="connsiteX1438" fmla="*/ 184325 w 1387235"/>
              <a:gd name="connsiteY1438" fmla="*/ 459521 h 761181"/>
              <a:gd name="connsiteX1439" fmla="*/ 196179 w 1387235"/>
              <a:gd name="connsiteY1439" fmla="*/ 466647 h 761181"/>
              <a:gd name="connsiteX1440" fmla="*/ 220288 w 1387235"/>
              <a:gd name="connsiteY1440" fmla="*/ 485942 h 761181"/>
              <a:gd name="connsiteX1441" fmla="*/ 221282 w 1387235"/>
              <a:gd name="connsiteY1441" fmla="*/ 514809 h 761181"/>
              <a:gd name="connsiteX1442" fmla="*/ 220020 w 1387235"/>
              <a:gd name="connsiteY1442" fmla="*/ 525832 h 761181"/>
              <a:gd name="connsiteX1443" fmla="*/ 241816 w 1387235"/>
              <a:gd name="connsiteY1443" fmla="*/ 546618 h 761181"/>
              <a:gd name="connsiteX1444" fmla="*/ 262178 w 1387235"/>
              <a:gd name="connsiteY1444" fmla="*/ 552521 h 761181"/>
              <a:gd name="connsiteX1445" fmla="*/ 282062 w 1387235"/>
              <a:gd name="connsiteY1445" fmla="*/ 557680 h 761181"/>
              <a:gd name="connsiteX1446" fmla="*/ 286038 w 1387235"/>
              <a:gd name="connsiteY1446" fmla="*/ 559189 h 761181"/>
              <a:gd name="connsiteX1447" fmla="*/ 306094 w 1387235"/>
              <a:gd name="connsiteY1447" fmla="*/ 567996 h 761181"/>
              <a:gd name="connsiteX1448" fmla="*/ 317221 w 1387235"/>
              <a:gd name="connsiteY1448" fmla="*/ 577357 h 761181"/>
              <a:gd name="connsiteX1449" fmla="*/ 323818 w 1387235"/>
              <a:gd name="connsiteY1449" fmla="*/ 602805 h 761181"/>
              <a:gd name="connsiteX1450" fmla="*/ 326074 w 1387235"/>
              <a:gd name="connsiteY1450" fmla="*/ 614267 h 761181"/>
              <a:gd name="connsiteX1451" fmla="*/ 344695 w 1387235"/>
              <a:gd name="connsiteY1451" fmla="*/ 614611 h 761181"/>
              <a:gd name="connsiteX1452" fmla="*/ 347544 w 1387235"/>
              <a:gd name="connsiteY1452" fmla="*/ 614153 h 761181"/>
              <a:gd name="connsiteX1453" fmla="*/ 364598 w 1387235"/>
              <a:gd name="connsiteY1453" fmla="*/ 612147 h 761181"/>
              <a:gd name="connsiteX1454" fmla="*/ 373546 w 1387235"/>
              <a:gd name="connsiteY1454" fmla="*/ 616522 h 761181"/>
              <a:gd name="connsiteX1455" fmla="*/ 382207 w 1387235"/>
              <a:gd name="connsiteY1455" fmla="*/ 629131 h 761181"/>
              <a:gd name="connsiteX1456" fmla="*/ 394424 w 1387235"/>
              <a:gd name="connsiteY1456" fmla="*/ 646325 h 761181"/>
              <a:gd name="connsiteX1457" fmla="*/ 399930 w 1387235"/>
              <a:gd name="connsiteY1457" fmla="*/ 653470 h 761181"/>
              <a:gd name="connsiteX1458" fmla="*/ 416679 w 1387235"/>
              <a:gd name="connsiteY1458" fmla="*/ 670454 h 761181"/>
              <a:gd name="connsiteX1459" fmla="*/ 434325 w 1387235"/>
              <a:gd name="connsiteY1459" fmla="*/ 675211 h 761181"/>
              <a:gd name="connsiteX1460" fmla="*/ 448875 w 1387235"/>
              <a:gd name="connsiteY1460" fmla="*/ 678115 h 761181"/>
              <a:gd name="connsiteX1461" fmla="*/ 462622 w 1387235"/>
              <a:gd name="connsiteY1461" fmla="*/ 683636 h 761181"/>
              <a:gd name="connsiteX1462" fmla="*/ 478414 w 1387235"/>
              <a:gd name="connsiteY1462" fmla="*/ 688240 h 761181"/>
              <a:gd name="connsiteX1463" fmla="*/ 495028 w 1387235"/>
              <a:gd name="connsiteY1463" fmla="*/ 681955 h 761181"/>
              <a:gd name="connsiteX1464" fmla="*/ 518105 w 1387235"/>
              <a:gd name="connsiteY1464" fmla="*/ 673167 h 761181"/>
              <a:gd name="connsiteX1465" fmla="*/ 529710 w 1387235"/>
              <a:gd name="connsiteY1465" fmla="*/ 672326 h 761181"/>
              <a:gd name="connsiteX1466" fmla="*/ 556477 w 1387235"/>
              <a:gd name="connsiteY1466" fmla="*/ 676300 h 761181"/>
              <a:gd name="connsiteX1467" fmla="*/ 575768 w 1387235"/>
              <a:gd name="connsiteY1467" fmla="*/ 686578 h 761181"/>
              <a:gd name="connsiteX1468" fmla="*/ 587239 w 1387235"/>
              <a:gd name="connsiteY1468" fmla="*/ 693246 h 761181"/>
              <a:gd name="connsiteX1469" fmla="*/ 593721 w 1387235"/>
              <a:gd name="connsiteY1469" fmla="*/ 695156 h 761181"/>
              <a:gd name="connsiteX1470" fmla="*/ 616281 w 1387235"/>
              <a:gd name="connsiteY1470" fmla="*/ 697582 h 761181"/>
              <a:gd name="connsiteX1471" fmla="*/ 632379 w 1387235"/>
              <a:gd name="connsiteY1471" fmla="*/ 690074 h 761181"/>
              <a:gd name="connsiteX1472" fmla="*/ 651957 w 1387235"/>
              <a:gd name="connsiteY1472" fmla="*/ 680522 h 761181"/>
              <a:gd name="connsiteX1473" fmla="*/ 683102 w 1387235"/>
              <a:gd name="connsiteY1473" fmla="*/ 674791 h 761181"/>
              <a:gd name="connsiteX1474" fmla="*/ 689201 w 1387235"/>
              <a:gd name="connsiteY1474" fmla="*/ 674409 h 761181"/>
              <a:gd name="connsiteX1475" fmla="*/ 707823 w 1387235"/>
              <a:gd name="connsiteY1475" fmla="*/ 677332 h 761181"/>
              <a:gd name="connsiteX1476" fmla="*/ 721206 w 1387235"/>
              <a:gd name="connsiteY1476" fmla="*/ 678994 h 761181"/>
              <a:gd name="connsiteX1477" fmla="*/ 737687 w 1387235"/>
              <a:gd name="connsiteY1477" fmla="*/ 672231 h 761181"/>
              <a:gd name="connsiteX1478" fmla="*/ 755296 w 1387235"/>
              <a:gd name="connsiteY1478" fmla="*/ 664302 h 761181"/>
              <a:gd name="connsiteX1479" fmla="*/ 792922 w 1387235"/>
              <a:gd name="connsiteY1479" fmla="*/ 655686 h 761181"/>
              <a:gd name="connsiteX1480" fmla="*/ 812423 w 1387235"/>
              <a:gd name="connsiteY1480" fmla="*/ 658112 h 761181"/>
              <a:gd name="connsiteX1481" fmla="*/ 827107 w 1387235"/>
              <a:gd name="connsiteY1481" fmla="*/ 658953 h 761181"/>
              <a:gd name="connsiteX1482" fmla="*/ 837679 w 1387235"/>
              <a:gd name="connsiteY1482" fmla="*/ 647223 h 761181"/>
              <a:gd name="connsiteX1483" fmla="*/ 839458 w 1387235"/>
              <a:gd name="connsiteY1483" fmla="*/ 643860 h 761181"/>
              <a:gd name="connsiteX1484" fmla="*/ 838540 w 1387235"/>
              <a:gd name="connsiteY1484" fmla="*/ 644376 h 761181"/>
              <a:gd name="connsiteX1485" fmla="*/ 814584 w 1387235"/>
              <a:gd name="connsiteY1485" fmla="*/ 645484 h 761181"/>
              <a:gd name="connsiteX1486" fmla="*/ 804164 w 1387235"/>
              <a:gd name="connsiteY1486" fmla="*/ 644319 h 761181"/>
              <a:gd name="connsiteX1487" fmla="*/ 775753 w 1387235"/>
              <a:gd name="connsiteY1487" fmla="*/ 650184 h 761181"/>
              <a:gd name="connsiteX1488" fmla="*/ 762867 w 1387235"/>
              <a:gd name="connsiteY1488" fmla="*/ 655438 h 761181"/>
              <a:gd name="connsiteX1489" fmla="*/ 744226 w 1387235"/>
              <a:gd name="connsiteY1489" fmla="*/ 662124 h 761181"/>
              <a:gd name="connsiteX1490" fmla="*/ 725585 w 1387235"/>
              <a:gd name="connsiteY1490" fmla="*/ 661570 h 761181"/>
              <a:gd name="connsiteX1491" fmla="*/ 715757 w 1387235"/>
              <a:gd name="connsiteY1491" fmla="*/ 660519 h 761181"/>
              <a:gd name="connsiteX1492" fmla="*/ 711245 w 1387235"/>
              <a:gd name="connsiteY1492" fmla="*/ 660921 h 761181"/>
              <a:gd name="connsiteX1493" fmla="*/ 687633 w 1387235"/>
              <a:gd name="connsiteY1493" fmla="*/ 664551 h 761181"/>
              <a:gd name="connsiteX1494" fmla="*/ 675474 w 1387235"/>
              <a:gd name="connsiteY1494" fmla="*/ 669728 h 761181"/>
              <a:gd name="connsiteX1495" fmla="*/ 655590 w 1387235"/>
              <a:gd name="connsiteY1495" fmla="*/ 677121 h 761181"/>
              <a:gd name="connsiteX1496" fmla="*/ 647942 w 1387235"/>
              <a:gd name="connsiteY1496" fmla="*/ 677675 h 761181"/>
              <a:gd name="connsiteX1497" fmla="*/ 630735 w 1387235"/>
              <a:gd name="connsiteY1497" fmla="*/ 675765 h 761181"/>
              <a:gd name="connsiteX1498" fmla="*/ 629397 w 1387235"/>
              <a:gd name="connsiteY1498" fmla="*/ 675536 h 761181"/>
              <a:gd name="connsiteX1499" fmla="*/ 622839 w 1387235"/>
              <a:gd name="connsiteY1499" fmla="*/ 674065 h 761181"/>
              <a:gd name="connsiteX1500" fmla="*/ 606129 w 1387235"/>
              <a:gd name="connsiteY1500" fmla="*/ 665353 h 761181"/>
              <a:gd name="connsiteX1501" fmla="*/ 595824 w 1387235"/>
              <a:gd name="connsiteY1501" fmla="*/ 659354 h 761181"/>
              <a:gd name="connsiteX1502" fmla="*/ 572059 w 1387235"/>
              <a:gd name="connsiteY1502" fmla="*/ 655992 h 761181"/>
              <a:gd name="connsiteX1503" fmla="*/ 557605 w 1387235"/>
              <a:gd name="connsiteY1503" fmla="*/ 661723 h 761181"/>
              <a:gd name="connsiteX1504" fmla="*/ 536708 w 1387235"/>
              <a:gd name="connsiteY1504" fmla="*/ 668792 h 761181"/>
              <a:gd name="connsiteX1505" fmla="*/ 514625 w 1387235"/>
              <a:gd name="connsiteY1505" fmla="*/ 663175 h 761181"/>
              <a:gd name="connsiteX1506" fmla="*/ 505639 w 1387235"/>
              <a:gd name="connsiteY1506" fmla="*/ 659469 h 761181"/>
              <a:gd name="connsiteX1507" fmla="*/ 496290 w 1387235"/>
              <a:gd name="connsiteY1507" fmla="*/ 657558 h 761181"/>
              <a:gd name="connsiteX1508" fmla="*/ 494875 w 1387235"/>
              <a:gd name="connsiteY1508" fmla="*/ 657272 h 761181"/>
              <a:gd name="connsiteX1509" fmla="*/ 474609 w 1387235"/>
              <a:gd name="connsiteY1509" fmla="*/ 650566 h 761181"/>
              <a:gd name="connsiteX1510" fmla="*/ 455223 w 1387235"/>
              <a:gd name="connsiteY1510" fmla="*/ 631461 h 761181"/>
              <a:gd name="connsiteX1511" fmla="*/ 450844 w 1387235"/>
              <a:gd name="connsiteY1511" fmla="*/ 625826 h 761181"/>
              <a:gd name="connsiteX1512" fmla="*/ 440520 w 1387235"/>
              <a:gd name="connsiteY1512" fmla="*/ 611994 h 761181"/>
              <a:gd name="connsiteX1513" fmla="*/ 435339 w 1387235"/>
              <a:gd name="connsiteY1513" fmla="*/ 604753 h 761181"/>
              <a:gd name="connsiteX1514" fmla="*/ 427691 w 1387235"/>
              <a:gd name="connsiteY1514" fmla="*/ 605785 h 761181"/>
              <a:gd name="connsiteX1515" fmla="*/ 425684 w 1387235"/>
              <a:gd name="connsiteY1515" fmla="*/ 606091 h 761181"/>
              <a:gd name="connsiteX1516" fmla="*/ 397560 w 1387235"/>
              <a:gd name="connsiteY1516" fmla="*/ 602423 h 761181"/>
              <a:gd name="connsiteX1517" fmla="*/ 386394 w 1387235"/>
              <a:gd name="connsiteY1517" fmla="*/ 576842 h 761181"/>
              <a:gd name="connsiteX1518" fmla="*/ 384903 w 1387235"/>
              <a:gd name="connsiteY1518" fmla="*/ 567404 h 761181"/>
              <a:gd name="connsiteX1519" fmla="*/ 380582 w 1387235"/>
              <a:gd name="connsiteY1519" fmla="*/ 563583 h 761181"/>
              <a:gd name="connsiteX1520" fmla="*/ 366759 w 1387235"/>
              <a:gd name="connsiteY1520" fmla="*/ 558463 h 761181"/>
              <a:gd name="connsiteX1521" fmla="*/ 363394 w 1387235"/>
              <a:gd name="connsiteY1521" fmla="*/ 557336 h 761181"/>
              <a:gd name="connsiteX1522" fmla="*/ 350183 w 1387235"/>
              <a:gd name="connsiteY1522" fmla="*/ 554356 h 761181"/>
              <a:gd name="connsiteX1523" fmla="*/ 327010 w 1387235"/>
              <a:gd name="connsiteY1523" fmla="*/ 547707 h 761181"/>
              <a:gd name="connsiteX1524" fmla="*/ 300836 w 1387235"/>
              <a:gd name="connsiteY1524" fmla="*/ 518668 h 761181"/>
              <a:gd name="connsiteX1525" fmla="*/ 301161 w 1387235"/>
              <a:gd name="connsiteY1525" fmla="*/ 498952 h 761181"/>
              <a:gd name="connsiteX1526" fmla="*/ 301563 w 1387235"/>
              <a:gd name="connsiteY1526" fmla="*/ 488655 h 761181"/>
              <a:gd name="connsiteX1527" fmla="*/ 287874 w 1387235"/>
              <a:gd name="connsiteY1527" fmla="*/ 479561 h 761181"/>
              <a:gd name="connsiteX1528" fmla="*/ 274490 w 1387235"/>
              <a:gd name="connsiteY1528" fmla="*/ 471671 h 761181"/>
              <a:gd name="connsiteX1529" fmla="*/ 268277 w 1387235"/>
              <a:gd name="connsiteY1529" fmla="*/ 467258 h 761181"/>
              <a:gd name="connsiteX1530" fmla="*/ 264357 w 1387235"/>
              <a:gd name="connsiteY1530" fmla="*/ 464526 h 761181"/>
              <a:gd name="connsiteX1531" fmla="*/ 247016 w 1387235"/>
              <a:gd name="connsiteY1531" fmla="*/ 440779 h 761181"/>
              <a:gd name="connsiteX1532" fmla="*/ 254664 w 1387235"/>
              <a:gd name="connsiteY1532" fmla="*/ 423012 h 761181"/>
              <a:gd name="connsiteX1533" fmla="*/ 256308 w 1387235"/>
              <a:gd name="connsiteY1533" fmla="*/ 420796 h 761181"/>
              <a:gd name="connsiteX1534" fmla="*/ 261241 w 1387235"/>
              <a:gd name="connsiteY1534" fmla="*/ 412428 h 761181"/>
              <a:gd name="connsiteX1535" fmla="*/ 258182 w 1387235"/>
              <a:gd name="connsiteY1535" fmla="*/ 402245 h 761181"/>
              <a:gd name="connsiteX1536" fmla="*/ 256519 w 1387235"/>
              <a:gd name="connsiteY1536" fmla="*/ 399169 h 761181"/>
              <a:gd name="connsiteX1537" fmla="*/ 253249 w 1387235"/>
              <a:gd name="connsiteY1537" fmla="*/ 392139 h 761181"/>
              <a:gd name="connsiteX1538" fmla="*/ 244665 w 1387235"/>
              <a:gd name="connsiteY1538" fmla="*/ 382758 h 761181"/>
              <a:gd name="connsiteX1539" fmla="*/ 229197 w 1387235"/>
              <a:gd name="connsiteY1539" fmla="*/ 362928 h 761181"/>
              <a:gd name="connsiteX1540" fmla="*/ 229312 w 1387235"/>
              <a:gd name="connsiteY1540" fmla="*/ 341512 h 761181"/>
              <a:gd name="connsiteX1541" fmla="*/ 230364 w 1387235"/>
              <a:gd name="connsiteY1541" fmla="*/ 334902 h 761181"/>
              <a:gd name="connsiteX1542" fmla="*/ 230000 w 1387235"/>
              <a:gd name="connsiteY1542" fmla="*/ 332800 h 761181"/>
              <a:gd name="connsiteX1543" fmla="*/ 228662 w 1387235"/>
              <a:gd name="connsiteY1543" fmla="*/ 327317 h 761181"/>
              <a:gd name="connsiteX1544" fmla="*/ 226655 w 1387235"/>
              <a:gd name="connsiteY1544" fmla="*/ 304850 h 761181"/>
              <a:gd name="connsiteX1545" fmla="*/ 238833 w 1387235"/>
              <a:gd name="connsiteY1545" fmla="*/ 280950 h 761181"/>
              <a:gd name="connsiteX1546" fmla="*/ 241434 w 1387235"/>
              <a:gd name="connsiteY1546" fmla="*/ 277129 h 761181"/>
              <a:gd name="connsiteX1547" fmla="*/ 244588 w 1387235"/>
              <a:gd name="connsiteY1547" fmla="*/ 272181 h 761181"/>
              <a:gd name="connsiteX1548" fmla="*/ 260228 w 1387235"/>
              <a:gd name="connsiteY1548" fmla="*/ 253077 h 761181"/>
              <a:gd name="connsiteX1549" fmla="*/ 279022 w 1387235"/>
              <a:gd name="connsiteY1549" fmla="*/ 244270 h 761181"/>
              <a:gd name="connsiteX1550" fmla="*/ 291698 w 1387235"/>
              <a:gd name="connsiteY1550" fmla="*/ 239035 h 761181"/>
              <a:gd name="connsiteX1551" fmla="*/ 294451 w 1387235"/>
              <a:gd name="connsiteY1551" fmla="*/ 237124 h 761181"/>
              <a:gd name="connsiteX1552" fmla="*/ 304871 w 1387235"/>
              <a:gd name="connsiteY1552" fmla="*/ 227706 h 761181"/>
              <a:gd name="connsiteX1553" fmla="*/ 310262 w 1387235"/>
              <a:gd name="connsiteY1553" fmla="*/ 222452 h 761181"/>
              <a:gd name="connsiteX1554" fmla="*/ 315577 w 1387235"/>
              <a:gd name="connsiteY1554" fmla="*/ 217791 h 761181"/>
              <a:gd name="connsiteX1555" fmla="*/ 325768 w 1387235"/>
              <a:gd name="connsiteY1555" fmla="*/ 206806 h 761181"/>
              <a:gd name="connsiteX1556" fmla="*/ 325194 w 1387235"/>
              <a:gd name="connsiteY1556" fmla="*/ 197826 h 761181"/>
              <a:gd name="connsiteX1557" fmla="*/ 332039 w 1387235"/>
              <a:gd name="connsiteY1557" fmla="*/ 170832 h 761181"/>
              <a:gd name="connsiteX1558" fmla="*/ 360985 w 1387235"/>
              <a:gd name="connsiteY1558" fmla="*/ 166743 h 761181"/>
              <a:gd name="connsiteX1559" fmla="*/ 378192 w 1387235"/>
              <a:gd name="connsiteY1559" fmla="*/ 166743 h 761181"/>
              <a:gd name="connsiteX1560" fmla="*/ 400561 w 1387235"/>
              <a:gd name="connsiteY1560" fmla="*/ 157191 h 761181"/>
              <a:gd name="connsiteX1561" fmla="*/ 402473 w 1387235"/>
              <a:gd name="connsiteY1561" fmla="*/ 155854 h 761181"/>
              <a:gd name="connsiteX1562" fmla="*/ 408438 w 1387235"/>
              <a:gd name="connsiteY1562" fmla="*/ 148212 h 761181"/>
              <a:gd name="connsiteX1563" fmla="*/ 425454 w 1387235"/>
              <a:gd name="connsiteY1563" fmla="*/ 132298 h 761181"/>
              <a:gd name="connsiteX1564" fmla="*/ 461952 w 1387235"/>
              <a:gd name="connsiteY1564" fmla="*/ 134457 h 761181"/>
              <a:gd name="connsiteX1565" fmla="*/ 473252 w 1387235"/>
              <a:gd name="connsiteY1565" fmla="*/ 137017 h 761181"/>
              <a:gd name="connsiteX1566" fmla="*/ 478777 w 1387235"/>
              <a:gd name="connsiteY1566" fmla="*/ 136596 h 761181"/>
              <a:gd name="connsiteX1567" fmla="*/ 506098 w 1387235"/>
              <a:gd name="connsiteY1567" fmla="*/ 133884 h 761181"/>
              <a:gd name="connsiteX1568" fmla="*/ 518755 w 1387235"/>
              <a:gd name="connsiteY1568" fmla="*/ 129375 h 761181"/>
              <a:gd name="connsiteX1569" fmla="*/ 537453 w 1387235"/>
              <a:gd name="connsiteY1569" fmla="*/ 122860 h 761181"/>
              <a:gd name="connsiteX1570" fmla="*/ 541143 w 1387235"/>
              <a:gd name="connsiteY1570" fmla="*/ 121657 h 761181"/>
              <a:gd name="connsiteX1571" fmla="*/ 574143 w 1387235"/>
              <a:gd name="connsiteY1571" fmla="*/ 113633 h 761181"/>
              <a:gd name="connsiteX1572" fmla="*/ 614293 w 1387235"/>
              <a:gd name="connsiteY1572" fmla="*/ 115276 h 761181"/>
              <a:gd name="connsiteX1573" fmla="*/ 631634 w 1387235"/>
              <a:gd name="connsiteY1573" fmla="*/ 119326 h 761181"/>
              <a:gd name="connsiteX1574" fmla="*/ 653238 w 1387235"/>
              <a:gd name="connsiteY1574" fmla="*/ 123854 h 761181"/>
              <a:gd name="connsiteX1575" fmla="*/ 668304 w 1387235"/>
              <a:gd name="connsiteY1575" fmla="*/ 123987 h 761181"/>
              <a:gd name="connsiteX1576" fmla="*/ 683695 w 1387235"/>
              <a:gd name="connsiteY1576" fmla="*/ 123987 h 761181"/>
              <a:gd name="connsiteX1577" fmla="*/ 693484 w 1387235"/>
              <a:gd name="connsiteY1577" fmla="*/ 125458 h 761181"/>
              <a:gd name="connsiteX1578" fmla="*/ 715815 w 1387235"/>
              <a:gd name="connsiteY1578" fmla="*/ 136195 h 761181"/>
              <a:gd name="connsiteX1579" fmla="*/ 733022 w 1387235"/>
              <a:gd name="connsiteY1579" fmla="*/ 144467 h 761181"/>
              <a:gd name="connsiteX1580" fmla="*/ 736196 w 1387235"/>
              <a:gd name="connsiteY1580" fmla="*/ 144716 h 761181"/>
              <a:gd name="connsiteX1581" fmla="*/ 748508 w 1387235"/>
              <a:gd name="connsiteY1581" fmla="*/ 143512 h 761181"/>
              <a:gd name="connsiteX1582" fmla="*/ 774185 w 1387235"/>
              <a:gd name="connsiteY1582" fmla="*/ 144295 h 761181"/>
              <a:gd name="connsiteX1583" fmla="*/ 797128 w 1387235"/>
              <a:gd name="connsiteY1583" fmla="*/ 162025 h 761181"/>
              <a:gd name="connsiteX1584" fmla="*/ 810186 w 1387235"/>
              <a:gd name="connsiteY1584" fmla="*/ 173220 h 761181"/>
              <a:gd name="connsiteX1585" fmla="*/ 843893 w 1387235"/>
              <a:gd name="connsiteY1585" fmla="*/ 180308 h 761181"/>
              <a:gd name="connsiteX1586" fmla="*/ 851541 w 1387235"/>
              <a:gd name="connsiteY1586" fmla="*/ 179964 h 761181"/>
              <a:gd name="connsiteX1587" fmla="*/ 864809 w 1387235"/>
              <a:gd name="connsiteY1587" fmla="*/ 178053 h 761181"/>
              <a:gd name="connsiteX1588" fmla="*/ 891920 w 1387235"/>
              <a:gd name="connsiteY1588" fmla="*/ 176697 h 761181"/>
              <a:gd name="connsiteX1589" fmla="*/ 932395 w 1387235"/>
              <a:gd name="connsiteY1589" fmla="*/ 194808 h 761181"/>
              <a:gd name="connsiteX1590" fmla="*/ 943427 w 1387235"/>
              <a:gd name="connsiteY1590" fmla="*/ 207360 h 761181"/>
              <a:gd name="connsiteX1591" fmla="*/ 946008 w 1387235"/>
              <a:gd name="connsiteY1591" fmla="*/ 211582 h 761181"/>
              <a:gd name="connsiteX1592" fmla="*/ 954306 w 1387235"/>
              <a:gd name="connsiteY1592" fmla="*/ 221382 h 761181"/>
              <a:gd name="connsiteX1593" fmla="*/ 972392 w 1387235"/>
              <a:gd name="connsiteY1593" fmla="*/ 228375 h 761181"/>
              <a:gd name="connsiteX1594" fmla="*/ 987974 w 1387235"/>
              <a:gd name="connsiteY1594" fmla="*/ 233743 h 761181"/>
              <a:gd name="connsiteX1595" fmla="*/ 989695 w 1387235"/>
              <a:gd name="connsiteY1595" fmla="*/ 234545 h 761181"/>
              <a:gd name="connsiteX1596" fmla="*/ 1001625 w 1387235"/>
              <a:gd name="connsiteY1596" fmla="*/ 240850 h 761181"/>
              <a:gd name="connsiteX1597" fmla="*/ 1015811 w 1387235"/>
              <a:gd name="connsiteY1597" fmla="*/ 247517 h 761181"/>
              <a:gd name="connsiteX1598" fmla="*/ 1039041 w 1387235"/>
              <a:gd name="connsiteY1598" fmla="*/ 249428 h 761181"/>
              <a:gd name="connsiteX1599" fmla="*/ 1070205 w 1387235"/>
              <a:gd name="connsiteY1599" fmla="*/ 252867 h 761181"/>
              <a:gd name="connsiteX1600" fmla="*/ 1100107 w 1387235"/>
              <a:gd name="connsiteY1600" fmla="*/ 271341 h 761181"/>
              <a:gd name="connsiteX1601" fmla="*/ 1110106 w 1387235"/>
              <a:gd name="connsiteY1601" fmla="*/ 286472 h 761181"/>
              <a:gd name="connsiteX1602" fmla="*/ 1111579 w 1387235"/>
              <a:gd name="connsiteY1602" fmla="*/ 289719 h 761181"/>
              <a:gd name="connsiteX1603" fmla="*/ 1115919 w 1387235"/>
              <a:gd name="connsiteY1603" fmla="*/ 293196 h 761181"/>
              <a:gd name="connsiteX1604" fmla="*/ 1127734 w 1387235"/>
              <a:gd name="connsiteY1604" fmla="*/ 301201 h 761181"/>
              <a:gd name="connsiteX1605" fmla="*/ 1142399 w 1387235"/>
              <a:gd name="connsiteY1605" fmla="*/ 305404 h 761181"/>
              <a:gd name="connsiteX1606" fmla="*/ 1163429 w 1387235"/>
              <a:gd name="connsiteY1606" fmla="*/ 312587 h 761181"/>
              <a:gd name="connsiteX1607" fmla="*/ 1170102 w 1387235"/>
              <a:gd name="connsiteY1607" fmla="*/ 330756 h 761181"/>
              <a:gd name="connsiteX1608" fmla="*/ 1174710 w 1387235"/>
              <a:gd name="connsiteY1608" fmla="*/ 334099 h 761181"/>
              <a:gd name="connsiteX1609" fmla="*/ 1182357 w 1387235"/>
              <a:gd name="connsiteY1609" fmla="*/ 340022 h 761181"/>
              <a:gd name="connsiteX1610" fmla="*/ 1187577 w 1387235"/>
              <a:gd name="connsiteY1610" fmla="*/ 347300 h 761181"/>
              <a:gd name="connsiteX1611" fmla="*/ 1190120 w 1387235"/>
              <a:gd name="connsiteY1611" fmla="*/ 350376 h 761181"/>
              <a:gd name="connsiteX1612" fmla="*/ 1205166 w 1387235"/>
              <a:gd name="connsiteY1612" fmla="*/ 355019 h 761181"/>
              <a:gd name="connsiteX1613" fmla="*/ 1224801 w 1387235"/>
              <a:gd name="connsiteY1613" fmla="*/ 361572 h 761181"/>
              <a:gd name="connsiteX1614" fmla="*/ 1237057 w 1387235"/>
              <a:gd name="connsiteY1614" fmla="*/ 383790 h 761181"/>
              <a:gd name="connsiteX1615" fmla="*/ 1226159 w 1387235"/>
              <a:gd name="connsiteY1615" fmla="*/ 396839 h 761181"/>
              <a:gd name="connsiteX1616" fmla="*/ 1224935 w 1387235"/>
              <a:gd name="connsiteY1616" fmla="*/ 397641 h 761181"/>
              <a:gd name="connsiteX1617" fmla="*/ 1228759 w 1387235"/>
              <a:gd name="connsiteY1617" fmla="*/ 405913 h 761181"/>
              <a:gd name="connsiteX1618" fmla="*/ 1229084 w 1387235"/>
              <a:gd name="connsiteY1618" fmla="*/ 407442 h 761181"/>
              <a:gd name="connsiteX1619" fmla="*/ 1227650 w 1387235"/>
              <a:gd name="connsiteY1619" fmla="*/ 425744 h 761181"/>
              <a:gd name="connsiteX1620" fmla="*/ 1208531 w 1387235"/>
              <a:gd name="connsiteY1620" fmla="*/ 443587 h 761181"/>
              <a:gd name="connsiteX1621" fmla="*/ 1190846 w 1387235"/>
              <a:gd name="connsiteY1621" fmla="*/ 450198 h 761181"/>
              <a:gd name="connsiteX1622" fmla="*/ 1179489 w 1387235"/>
              <a:gd name="connsiteY1622" fmla="*/ 454018 h 761181"/>
              <a:gd name="connsiteX1623" fmla="*/ 1178495 w 1387235"/>
              <a:gd name="connsiteY1623" fmla="*/ 473123 h 761181"/>
              <a:gd name="connsiteX1624" fmla="*/ 1154883 w 1387235"/>
              <a:gd name="connsiteY1624" fmla="*/ 484586 h 761181"/>
              <a:gd name="connsiteX1625" fmla="*/ 1145018 w 1387235"/>
              <a:gd name="connsiteY1625" fmla="*/ 488120 h 761181"/>
              <a:gd name="connsiteX1626" fmla="*/ 1142800 w 1387235"/>
              <a:gd name="connsiteY1626" fmla="*/ 488961 h 761181"/>
              <a:gd name="connsiteX1627" fmla="*/ 1124580 w 1387235"/>
              <a:gd name="connsiteY1627" fmla="*/ 495991 h 761181"/>
              <a:gd name="connsiteX1628" fmla="*/ 1109973 w 1387235"/>
              <a:gd name="connsiteY1628" fmla="*/ 501722 h 761181"/>
              <a:gd name="connsiteX1629" fmla="*/ 1085118 w 1387235"/>
              <a:gd name="connsiteY1629" fmla="*/ 514121 h 761181"/>
              <a:gd name="connsiteX1630" fmla="*/ 1069612 w 1387235"/>
              <a:gd name="connsiteY1630" fmla="*/ 529940 h 761181"/>
              <a:gd name="connsiteX1631" fmla="*/ 1066515 w 1387235"/>
              <a:gd name="connsiteY1631" fmla="*/ 532061 h 761181"/>
              <a:gd name="connsiteX1632" fmla="*/ 1046421 w 1387235"/>
              <a:gd name="connsiteY1632" fmla="*/ 541345 h 761181"/>
              <a:gd name="connsiteX1633" fmla="*/ 1040016 w 1387235"/>
              <a:gd name="connsiteY1633" fmla="*/ 544994 h 761181"/>
              <a:gd name="connsiteX1634" fmla="*/ 1034758 w 1387235"/>
              <a:gd name="connsiteY1634" fmla="*/ 550210 h 761181"/>
              <a:gd name="connsiteX1635" fmla="*/ 1014569 w 1387235"/>
              <a:gd name="connsiteY1635" fmla="*/ 565092 h 761181"/>
              <a:gd name="connsiteX1636" fmla="*/ 996769 w 1387235"/>
              <a:gd name="connsiteY1636" fmla="*/ 570308 h 761181"/>
              <a:gd name="connsiteX1637" fmla="*/ 981780 w 1387235"/>
              <a:gd name="connsiteY1637" fmla="*/ 574969 h 761181"/>
              <a:gd name="connsiteX1638" fmla="*/ 975298 w 1387235"/>
              <a:gd name="connsiteY1638" fmla="*/ 582172 h 761181"/>
              <a:gd name="connsiteX1639" fmla="*/ 964343 w 1387235"/>
              <a:gd name="connsiteY1639" fmla="*/ 594475 h 761181"/>
              <a:gd name="connsiteX1640" fmla="*/ 956848 w 1387235"/>
              <a:gd name="connsiteY1640" fmla="*/ 597818 h 761181"/>
              <a:gd name="connsiteX1641" fmla="*/ 933905 w 1387235"/>
              <a:gd name="connsiteY1641" fmla="*/ 600054 h 761181"/>
              <a:gd name="connsiteX1642" fmla="*/ 925876 w 1387235"/>
              <a:gd name="connsiteY1642" fmla="*/ 600054 h 761181"/>
              <a:gd name="connsiteX1643" fmla="*/ 922262 w 1387235"/>
              <a:gd name="connsiteY1643" fmla="*/ 601066 h 761181"/>
              <a:gd name="connsiteX1644" fmla="*/ 912167 w 1387235"/>
              <a:gd name="connsiteY1644" fmla="*/ 606186 h 761181"/>
              <a:gd name="connsiteX1645" fmla="*/ 894138 w 1387235"/>
              <a:gd name="connsiteY1645" fmla="*/ 614458 h 761181"/>
              <a:gd name="connsiteX1646" fmla="*/ 876262 w 1387235"/>
              <a:gd name="connsiteY1646" fmla="*/ 616655 h 761181"/>
              <a:gd name="connsiteX1647" fmla="*/ 864293 w 1387235"/>
              <a:gd name="connsiteY1647" fmla="*/ 618050 h 761181"/>
              <a:gd name="connsiteX1648" fmla="*/ 859571 w 1387235"/>
              <a:gd name="connsiteY1648" fmla="*/ 621642 h 761181"/>
              <a:gd name="connsiteX1649" fmla="*/ 857124 w 1387235"/>
              <a:gd name="connsiteY1649" fmla="*/ 625959 h 761181"/>
              <a:gd name="connsiteX1650" fmla="*/ 856550 w 1387235"/>
              <a:gd name="connsiteY1650" fmla="*/ 626991 h 761181"/>
              <a:gd name="connsiteX1651" fmla="*/ 857315 w 1387235"/>
              <a:gd name="connsiteY1651" fmla="*/ 626571 h 761181"/>
              <a:gd name="connsiteX1652" fmla="*/ 879837 w 1387235"/>
              <a:gd name="connsiteY1652" fmla="*/ 622100 h 761181"/>
              <a:gd name="connsiteX1653" fmla="*/ 894692 w 1387235"/>
              <a:gd name="connsiteY1653" fmla="*/ 619922 h 761181"/>
              <a:gd name="connsiteX1654" fmla="*/ 910313 w 1387235"/>
              <a:gd name="connsiteY1654" fmla="*/ 613561 h 761181"/>
              <a:gd name="connsiteX1655" fmla="*/ 928782 w 1387235"/>
              <a:gd name="connsiteY1655" fmla="*/ 606167 h 761181"/>
              <a:gd name="connsiteX1656" fmla="*/ 937634 w 1387235"/>
              <a:gd name="connsiteY1656" fmla="*/ 604448 h 761181"/>
              <a:gd name="connsiteX1657" fmla="*/ 949832 w 1387235"/>
              <a:gd name="connsiteY1657" fmla="*/ 604142 h 761181"/>
              <a:gd name="connsiteX1658" fmla="*/ 969276 w 1387235"/>
              <a:gd name="connsiteY1658" fmla="*/ 602232 h 761181"/>
              <a:gd name="connsiteX1659" fmla="*/ 973099 w 1387235"/>
              <a:gd name="connsiteY1659" fmla="*/ 600321 h 761181"/>
              <a:gd name="connsiteX1660" fmla="*/ 979390 w 1387235"/>
              <a:gd name="connsiteY1660" fmla="*/ 592909 h 761181"/>
              <a:gd name="connsiteX1661" fmla="*/ 995794 w 1387235"/>
              <a:gd name="connsiteY1661" fmla="*/ 577205 h 761181"/>
              <a:gd name="connsiteX1662" fmla="*/ 1018985 w 1387235"/>
              <a:gd name="connsiteY1662" fmla="*/ 570384 h 761181"/>
              <a:gd name="connsiteX1663" fmla="*/ 1036422 w 1387235"/>
              <a:gd name="connsiteY1663" fmla="*/ 565780 h 761181"/>
              <a:gd name="connsiteX1664" fmla="*/ 1052654 w 1387235"/>
              <a:gd name="connsiteY1664" fmla="*/ 553725 h 761181"/>
              <a:gd name="connsiteX1665" fmla="*/ 1062003 w 1387235"/>
              <a:gd name="connsiteY1665" fmla="*/ 545243 h 761181"/>
              <a:gd name="connsiteX1666" fmla="*/ 1063360 w 1387235"/>
              <a:gd name="connsiteY1666" fmla="*/ 544345 h 761181"/>
              <a:gd name="connsiteX1667" fmla="*/ 1072671 w 1387235"/>
              <a:gd name="connsiteY1667" fmla="*/ 539320 h 761181"/>
              <a:gd name="connsiteX1668" fmla="*/ 1094926 w 1387235"/>
              <a:gd name="connsiteY1668" fmla="*/ 528488 h 761181"/>
              <a:gd name="connsiteX1669" fmla="*/ 1112420 w 1387235"/>
              <a:gd name="connsiteY1669" fmla="*/ 508810 h 761181"/>
              <a:gd name="connsiteX1670" fmla="*/ 1115632 w 1387235"/>
              <a:gd name="connsiteY1670" fmla="*/ 506384 h 761181"/>
              <a:gd name="connsiteX1671" fmla="*/ 1146700 w 1387235"/>
              <a:gd name="connsiteY1671" fmla="*/ 491100 h 761181"/>
              <a:gd name="connsiteX1672" fmla="*/ 1148020 w 1387235"/>
              <a:gd name="connsiteY1672" fmla="*/ 490546 h 761181"/>
              <a:gd name="connsiteX1673" fmla="*/ 1163315 w 1387235"/>
              <a:gd name="connsiteY1673" fmla="*/ 485254 h 761181"/>
              <a:gd name="connsiteX1674" fmla="*/ 1188380 w 1387235"/>
              <a:gd name="connsiteY1674" fmla="*/ 476791 h 761181"/>
              <a:gd name="connsiteX1675" fmla="*/ 1190731 w 1387235"/>
              <a:gd name="connsiteY1675" fmla="*/ 475931 h 761181"/>
              <a:gd name="connsiteX1676" fmla="*/ 1203694 w 1387235"/>
              <a:gd name="connsiteY1676" fmla="*/ 471786 h 761181"/>
              <a:gd name="connsiteX1677" fmla="*/ 1218645 w 1387235"/>
              <a:gd name="connsiteY1677" fmla="*/ 466799 h 761181"/>
              <a:gd name="connsiteX1678" fmla="*/ 1218817 w 1387235"/>
              <a:gd name="connsiteY1678" fmla="*/ 444428 h 761181"/>
              <a:gd name="connsiteX1679" fmla="*/ 1247018 w 1387235"/>
              <a:gd name="connsiteY1679" fmla="*/ 433061 h 761181"/>
              <a:gd name="connsiteX1680" fmla="*/ 1264053 w 1387235"/>
              <a:gd name="connsiteY1680" fmla="*/ 427864 h 761181"/>
              <a:gd name="connsiteX1681" fmla="*/ 1279348 w 1387235"/>
              <a:gd name="connsiteY1681" fmla="*/ 415695 h 761181"/>
              <a:gd name="connsiteX1682" fmla="*/ 1278908 w 1387235"/>
              <a:gd name="connsiteY1682" fmla="*/ 409963 h 761181"/>
              <a:gd name="connsiteX1683" fmla="*/ 1278449 w 1387235"/>
              <a:gd name="connsiteY1683" fmla="*/ 407537 h 761181"/>
              <a:gd name="connsiteX1684" fmla="*/ 1276996 w 1387235"/>
              <a:gd name="connsiteY1684" fmla="*/ 405302 h 761181"/>
              <a:gd name="connsiteX1685" fmla="*/ 1273039 w 1387235"/>
              <a:gd name="connsiteY1685" fmla="*/ 387401 h 761181"/>
              <a:gd name="connsiteX1686" fmla="*/ 1287053 w 1387235"/>
              <a:gd name="connsiteY1686" fmla="*/ 373875 h 761181"/>
              <a:gd name="connsiteX1687" fmla="*/ 1290016 w 1387235"/>
              <a:gd name="connsiteY1687" fmla="*/ 372136 h 761181"/>
              <a:gd name="connsiteX1688" fmla="*/ 1286881 w 1387235"/>
              <a:gd name="connsiteY1688" fmla="*/ 369939 h 761181"/>
              <a:gd name="connsiteX1689" fmla="*/ 1269215 w 1387235"/>
              <a:gd name="connsiteY1689" fmla="*/ 364896 h 761181"/>
              <a:gd name="connsiteX1690" fmla="*/ 1244762 w 1387235"/>
              <a:gd name="connsiteY1690" fmla="*/ 357254 h 761181"/>
              <a:gd name="connsiteX1691" fmla="*/ 1232679 w 1387235"/>
              <a:gd name="connsiteY1691" fmla="*/ 344339 h 761181"/>
              <a:gd name="connsiteX1692" fmla="*/ 1230767 w 1387235"/>
              <a:gd name="connsiteY1692" fmla="*/ 341244 h 761181"/>
              <a:gd name="connsiteX1693" fmla="*/ 1224323 w 1387235"/>
              <a:gd name="connsiteY1693" fmla="*/ 336430 h 761181"/>
              <a:gd name="connsiteX1694" fmla="*/ 1211590 w 1387235"/>
              <a:gd name="connsiteY1694" fmla="*/ 325368 h 761181"/>
              <a:gd name="connsiteX1695" fmla="*/ 1209678 w 1387235"/>
              <a:gd name="connsiteY1695" fmla="*/ 309607 h 761181"/>
              <a:gd name="connsiteX1696" fmla="*/ 1193389 w 1387235"/>
              <a:gd name="connsiteY1696" fmla="*/ 305328 h 761181"/>
              <a:gd name="connsiteX1697" fmla="*/ 1170962 w 1387235"/>
              <a:gd name="connsiteY1697" fmla="*/ 299061 h 761181"/>
              <a:gd name="connsiteX1698" fmla="*/ 1151843 w 1387235"/>
              <a:gd name="connsiteY1698" fmla="*/ 286758 h 761181"/>
              <a:gd name="connsiteX1699" fmla="*/ 1145228 w 1387235"/>
              <a:gd name="connsiteY1699" fmla="*/ 281714 h 761181"/>
              <a:gd name="connsiteX1700" fmla="*/ 1142226 w 1387235"/>
              <a:gd name="connsiteY1700" fmla="*/ 278524 h 761181"/>
              <a:gd name="connsiteX1701" fmla="*/ 1138116 w 1387235"/>
              <a:gd name="connsiteY1701" fmla="*/ 270194 h 761181"/>
              <a:gd name="connsiteX1702" fmla="*/ 1131195 w 1387235"/>
              <a:gd name="connsiteY1702" fmla="*/ 259515 h 761181"/>
              <a:gd name="connsiteX1703" fmla="*/ 1103415 w 1387235"/>
              <a:gd name="connsiteY1703" fmla="*/ 242913 h 761181"/>
              <a:gd name="connsiteX1704" fmla="*/ 1073876 w 1387235"/>
              <a:gd name="connsiteY1704" fmla="*/ 240582 h 761181"/>
              <a:gd name="connsiteX1705" fmla="*/ 1039959 w 1387235"/>
              <a:gd name="connsiteY1705" fmla="*/ 238099 h 761181"/>
              <a:gd name="connsiteX1706" fmla="*/ 1017226 w 1387235"/>
              <a:gd name="connsiteY1706" fmla="*/ 227228 h 761181"/>
              <a:gd name="connsiteX1707" fmla="*/ 1005755 w 1387235"/>
              <a:gd name="connsiteY1707" fmla="*/ 220714 h 761181"/>
              <a:gd name="connsiteX1708" fmla="*/ 1003958 w 1387235"/>
              <a:gd name="connsiteY1708" fmla="*/ 219892 h 761181"/>
              <a:gd name="connsiteX1709" fmla="*/ 987305 w 1387235"/>
              <a:gd name="connsiteY1709" fmla="*/ 214772 h 761181"/>
              <a:gd name="connsiteX1710" fmla="*/ 960385 w 1387235"/>
              <a:gd name="connsiteY1710" fmla="*/ 204895 h 761181"/>
              <a:gd name="connsiteX1711" fmla="*/ 942968 w 1387235"/>
              <a:gd name="connsiteY1711" fmla="*/ 184931 h 761181"/>
              <a:gd name="connsiteX1712" fmla="*/ 940540 w 1387235"/>
              <a:gd name="connsiteY1712" fmla="*/ 180613 h 761181"/>
              <a:gd name="connsiteX1713" fmla="*/ 933236 w 1387235"/>
              <a:gd name="connsiteY1713" fmla="*/ 172360 h 761181"/>
              <a:gd name="connsiteX1714" fmla="*/ 894061 w 1387235"/>
              <a:gd name="connsiteY1714" fmla="*/ 155166 h 761181"/>
              <a:gd name="connsiteX1715" fmla="*/ 869321 w 1387235"/>
              <a:gd name="connsiteY1715" fmla="*/ 157076 h 761181"/>
              <a:gd name="connsiteX1716" fmla="*/ 852822 w 1387235"/>
              <a:gd name="connsiteY1716" fmla="*/ 159923 h 761181"/>
              <a:gd name="connsiteX1717" fmla="*/ 839840 w 1387235"/>
              <a:gd name="connsiteY1717" fmla="*/ 160248 h 761181"/>
              <a:gd name="connsiteX1718" fmla="*/ 791889 w 1387235"/>
              <a:gd name="connsiteY1718" fmla="*/ 148212 h 761181"/>
              <a:gd name="connsiteX1719" fmla="*/ 769272 w 1387235"/>
              <a:gd name="connsiteY1719" fmla="*/ 128190 h 761181"/>
              <a:gd name="connsiteX1720" fmla="*/ 751319 w 1387235"/>
              <a:gd name="connsiteY1720" fmla="*/ 112811 h 761181"/>
              <a:gd name="connsiteX1721" fmla="*/ 732850 w 1387235"/>
              <a:gd name="connsiteY1721" fmla="*/ 113671 h 761181"/>
              <a:gd name="connsiteX1722" fmla="*/ 713826 w 1387235"/>
              <a:gd name="connsiteY1722" fmla="*/ 116346 h 761181"/>
              <a:gd name="connsiteX1723" fmla="*/ 705892 w 1387235"/>
              <a:gd name="connsiteY1723" fmla="*/ 115581 h 761181"/>
              <a:gd name="connsiteX1724" fmla="*/ 677615 w 1387235"/>
              <a:gd name="connsiteY1724" fmla="*/ 102399 h 761181"/>
              <a:gd name="connsiteX1725" fmla="*/ 657865 w 1387235"/>
              <a:gd name="connsiteY1725" fmla="*/ 92255 h 761181"/>
              <a:gd name="connsiteX1726" fmla="*/ 650217 w 1387235"/>
              <a:gd name="connsiteY1726" fmla="*/ 90860 h 761181"/>
              <a:gd name="connsiteX1727" fmla="*/ 633909 w 1387235"/>
              <a:gd name="connsiteY1727" fmla="*/ 90478 h 761181"/>
              <a:gd name="connsiteX1728" fmla="*/ 613413 w 1387235"/>
              <a:gd name="connsiteY1728" fmla="*/ 89790 h 761181"/>
              <a:gd name="connsiteX1729" fmla="*/ 587316 w 1387235"/>
              <a:gd name="connsiteY1729" fmla="*/ 84326 h 761181"/>
              <a:gd name="connsiteX1730" fmla="*/ 566132 w 1387235"/>
              <a:gd name="connsiteY1730" fmla="*/ 79646 h 761181"/>
              <a:gd name="connsiteX1731" fmla="*/ 523783 w 1387235"/>
              <a:gd name="connsiteY1731" fmla="*/ 78614 h 761181"/>
              <a:gd name="connsiteX1732" fmla="*/ 471875 w 1387235"/>
              <a:gd name="connsiteY1732" fmla="*/ 24262 h 761181"/>
              <a:gd name="connsiteX1733" fmla="*/ 431725 w 1387235"/>
              <a:gd name="connsiteY1733" fmla="*/ 32591 h 761181"/>
              <a:gd name="connsiteX1734" fmla="*/ 427118 w 1387235"/>
              <a:gd name="connsiteY1734" fmla="*/ 33833 h 761181"/>
              <a:gd name="connsiteX1735" fmla="*/ 393927 w 1387235"/>
              <a:gd name="connsiteY1735" fmla="*/ 44321 h 761181"/>
              <a:gd name="connsiteX1736" fmla="*/ 384845 w 1387235"/>
              <a:gd name="connsiteY1736" fmla="*/ 47416 h 761181"/>
              <a:gd name="connsiteX1737" fmla="*/ 382322 w 1387235"/>
              <a:gd name="connsiteY1737" fmla="*/ 47970 h 761181"/>
              <a:gd name="connsiteX1738" fmla="*/ 335480 w 1387235"/>
              <a:gd name="connsiteY1738" fmla="*/ 53301 h 761181"/>
              <a:gd name="connsiteX1739" fmla="*/ 332192 w 1387235"/>
              <a:gd name="connsiteY1739" fmla="*/ 53301 h 761181"/>
              <a:gd name="connsiteX1740" fmla="*/ 311352 w 1387235"/>
              <a:gd name="connsiteY1740" fmla="*/ 48505 h 761181"/>
              <a:gd name="connsiteX1741" fmla="*/ 277454 w 1387235"/>
              <a:gd name="connsiteY1741" fmla="*/ 44092 h 761181"/>
              <a:gd name="connsiteX1742" fmla="*/ 265122 w 1387235"/>
              <a:gd name="connsiteY1742" fmla="*/ 55249 h 761181"/>
              <a:gd name="connsiteX1743" fmla="*/ 250821 w 1387235"/>
              <a:gd name="connsiteY1743" fmla="*/ 70399 h 761181"/>
              <a:gd name="connsiteX1744" fmla="*/ 210174 w 1387235"/>
              <a:gd name="connsiteY1744" fmla="*/ 90707 h 761181"/>
              <a:gd name="connsiteX1745" fmla="*/ 180807 w 1387235"/>
              <a:gd name="connsiteY1745" fmla="*/ 90860 h 761181"/>
              <a:gd name="connsiteX1746" fmla="*/ 158514 w 1387235"/>
              <a:gd name="connsiteY1746" fmla="*/ 91491 h 761181"/>
              <a:gd name="connsiteX1747" fmla="*/ 158132 w 1387235"/>
              <a:gd name="connsiteY1747" fmla="*/ 103832 h 761181"/>
              <a:gd name="connsiteX1748" fmla="*/ 155341 w 1387235"/>
              <a:gd name="connsiteY1748" fmla="*/ 130789 h 761181"/>
              <a:gd name="connsiteX1749" fmla="*/ 135361 w 1387235"/>
              <a:gd name="connsiteY1749" fmla="*/ 150867 h 761181"/>
              <a:gd name="connsiteX1750" fmla="*/ 126069 w 1387235"/>
              <a:gd name="connsiteY1750" fmla="*/ 158356 h 761181"/>
              <a:gd name="connsiteX1751" fmla="*/ 117581 w 1387235"/>
              <a:gd name="connsiteY1751" fmla="*/ 167355 h 761181"/>
              <a:gd name="connsiteX1752" fmla="*/ 98978 w 1387235"/>
              <a:gd name="connsiteY1752" fmla="*/ 184969 h 761181"/>
              <a:gd name="connsiteX1753" fmla="*/ 77125 w 1387235"/>
              <a:gd name="connsiteY1753" fmla="*/ 195247 h 761181"/>
              <a:gd name="connsiteX1754" fmla="*/ 59344 w 1387235"/>
              <a:gd name="connsiteY1754" fmla="*/ 203730 h 761181"/>
              <a:gd name="connsiteX1755" fmla="*/ 45100 w 1387235"/>
              <a:gd name="connsiteY1755" fmla="*/ 222567 h 761181"/>
              <a:gd name="connsiteX1756" fmla="*/ 40110 w 1387235"/>
              <a:gd name="connsiteY1756" fmla="*/ 230705 h 761181"/>
              <a:gd name="connsiteX1757" fmla="*/ 33878 w 1387235"/>
              <a:gd name="connsiteY1757" fmla="*/ 239493 h 761181"/>
              <a:gd name="connsiteX1758" fmla="*/ 23381 w 1387235"/>
              <a:gd name="connsiteY1758" fmla="*/ 258159 h 761181"/>
              <a:gd name="connsiteX1759" fmla="*/ 26268 w 1387235"/>
              <a:gd name="connsiteY1759" fmla="*/ 273901 h 761181"/>
              <a:gd name="connsiteX1760" fmla="*/ 30436 w 1387235"/>
              <a:gd name="connsiteY1760" fmla="*/ 294457 h 761181"/>
              <a:gd name="connsiteX1761" fmla="*/ 26383 w 1387235"/>
              <a:gd name="connsiteY1761" fmla="*/ 313294 h 761181"/>
              <a:gd name="connsiteX1762" fmla="*/ 23974 w 1387235"/>
              <a:gd name="connsiteY1762" fmla="*/ 326018 h 761181"/>
              <a:gd name="connsiteX1763" fmla="*/ 39059 w 1387235"/>
              <a:gd name="connsiteY1763" fmla="*/ 341569 h 761181"/>
              <a:gd name="connsiteX1764" fmla="*/ 59172 w 1387235"/>
              <a:gd name="connsiteY1764" fmla="*/ 361782 h 761181"/>
              <a:gd name="connsiteX1765" fmla="*/ 70395 w 1387235"/>
              <a:gd name="connsiteY1765" fmla="*/ 403353 h 761181"/>
              <a:gd name="connsiteX1766" fmla="*/ 55769 w 1387235"/>
              <a:gd name="connsiteY1766" fmla="*/ 427979 h 761181"/>
              <a:gd name="connsiteX1767" fmla="*/ 47643 w 1387235"/>
              <a:gd name="connsiteY1767" fmla="*/ 438907 h 761181"/>
              <a:gd name="connsiteX1768" fmla="*/ 66342 w 1387235"/>
              <a:gd name="connsiteY1768" fmla="*/ 453312 h 761181"/>
              <a:gd name="connsiteX1769" fmla="*/ 82593 w 1387235"/>
              <a:gd name="connsiteY1769" fmla="*/ 463246 h 761181"/>
              <a:gd name="connsiteX1770" fmla="*/ 95498 w 1387235"/>
              <a:gd name="connsiteY1770" fmla="*/ 471213 h 761181"/>
              <a:gd name="connsiteX1771" fmla="*/ 122953 w 1387235"/>
              <a:gd name="connsiteY1771" fmla="*/ 494577 h 761181"/>
              <a:gd name="connsiteX1772" fmla="*/ 122571 w 1387235"/>
              <a:gd name="connsiteY1772" fmla="*/ 525699 h 761181"/>
              <a:gd name="connsiteX1773" fmla="*/ 120506 w 1387235"/>
              <a:gd name="connsiteY1773" fmla="*/ 539550 h 761181"/>
              <a:gd name="connsiteX1774" fmla="*/ 147272 w 1387235"/>
              <a:gd name="connsiteY1774" fmla="*/ 562991 h 761181"/>
              <a:gd name="connsiteX1775" fmla="*/ 170579 w 1387235"/>
              <a:gd name="connsiteY1775" fmla="*/ 570098 h 761181"/>
              <a:gd name="connsiteX1776" fmla="*/ 194095 w 1387235"/>
              <a:gd name="connsiteY1776" fmla="*/ 576670 h 761181"/>
              <a:gd name="connsiteX1777" fmla="*/ 198836 w 1387235"/>
              <a:gd name="connsiteY1777" fmla="*/ 578580 h 761181"/>
              <a:gd name="connsiteX1778" fmla="*/ 234360 w 1387235"/>
              <a:gd name="connsiteY1778" fmla="*/ 599729 h 761181"/>
              <a:gd name="connsiteX1779" fmla="*/ 241625 w 1387235"/>
              <a:gd name="connsiteY1779" fmla="*/ 629360 h 761181"/>
              <a:gd name="connsiteX1780" fmla="*/ 243996 w 1387235"/>
              <a:gd name="connsiteY1780" fmla="*/ 642733 h 761181"/>
              <a:gd name="connsiteX1781" fmla="*/ 269997 w 1387235"/>
              <a:gd name="connsiteY1781" fmla="*/ 641912 h 761181"/>
              <a:gd name="connsiteX1782" fmla="*/ 289365 w 1387235"/>
              <a:gd name="connsiteY1782" fmla="*/ 639409 h 761181"/>
              <a:gd name="connsiteX1783" fmla="*/ 299422 w 1387235"/>
              <a:gd name="connsiteY1783" fmla="*/ 644453 h 761181"/>
              <a:gd name="connsiteX1784" fmla="*/ 307930 w 1387235"/>
              <a:gd name="connsiteY1784" fmla="*/ 657539 h 761181"/>
              <a:gd name="connsiteX1785" fmla="*/ 322785 w 1387235"/>
              <a:gd name="connsiteY1785" fmla="*/ 679337 h 761181"/>
              <a:gd name="connsiteX1786" fmla="*/ 328846 w 1387235"/>
              <a:gd name="connsiteY1786" fmla="*/ 687304 h 761181"/>
              <a:gd name="connsiteX1787" fmla="*/ 348615 w 1387235"/>
              <a:gd name="connsiteY1787" fmla="*/ 707154 h 761181"/>
              <a:gd name="connsiteX1788" fmla="*/ 369436 w 1387235"/>
              <a:gd name="connsiteY1788" fmla="*/ 712236 h 761181"/>
              <a:gd name="connsiteX1789" fmla="*/ 386413 w 1387235"/>
              <a:gd name="connsiteY1789" fmla="*/ 715464 h 761181"/>
              <a:gd name="connsiteX1790" fmla="*/ 401957 w 1387235"/>
              <a:gd name="connsiteY1790" fmla="*/ 721635 h 761181"/>
              <a:gd name="connsiteX1791" fmla="*/ 421076 w 1387235"/>
              <a:gd name="connsiteY1791" fmla="*/ 727099 h 761181"/>
              <a:gd name="connsiteX1792" fmla="*/ 440960 w 1387235"/>
              <a:gd name="connsiteY1792" fmla="*/ 719553 h 761181"/>
              <a:gd name="connsiteX1793" fmla="*/ 466962 w 1387235"/>
              <a:gd name="connsiteY1793" fmla="*/ 709599 h 761181"/>
              <a:gd name="connsiteX1794" fmla="*/ 471684 w 1387235"/>
              <a:gd name="connsiteY1794" fmla="*/ 709236 h 761181"/>
              <a:gd name="connsiteX1795" fmla="*/ 453349 w 1387235"/>
              <a:gd name="connsiteY1795" fmla="*/ 702951 h 761181"/>
              <a:gd name="connsiteX1796" fmla="*/ 443025 w 1387235"/>
              <a:gd name="connsiteY1796" fmla="*/ 698710 h 761181"/>
              <a:gd name="connsiteX1797" fmla="*/ 431286 w 1387235"/>
              <a:gd name="connsiteY1797" fmla="*/ 696417 h 761181"/>
              <a:gd name="connsiteX1798" fmla="*/ 406182 w 1387235"/>
              <a:gd name="connsiteY1798" fmla="*/ 689138 h 761181"/>
              <a:gd name="connsiteX1799" fmla="*/ 382723 w 1387235"/>
              <a:gd name="connsiteY1799" fmla="*/ 666213 h 761181"/>
              <a:gd name="connsiteX1800" fmla="*/ 377810 w 1387235"/>
              <a:gd name="connsiteY1800" fmla="*/ 659813 h 761181"/>
              <a:gd name="connsiteX1801" fmla="*/ 364426 w 1387235"/>
              <a:gd name="connsiteY1801" fmla="*/ 640976 h 761181"/>
              <a:gd name="connsiteX1802" fmla="*/ 359704 w 1387235"/>
              <a:gd name="connsiteY1802" fmla="*/ 633945 h 761181"/>
              <a:gd name="connsiteX1803" fmla="*/ 350833 w 1387235"/>
              <a:gd name="connsiteY1803" fmla="*/ 635225 h 761181"/>
              <a:gd name="connsiteX1804" fmla="*/ 348156 w 1387235"/>
              <a:gd name="connsiteY1804" fmla="*/ 635664 h 761181"/>
              <a:gd name="connsiteX1805" fmla="*/ 315176 w 1387235"/>
              <a:gd name="connsiteY1805" fmla="*/ 632646 h 761181"/>
              <a:gd name="connsiteX1806" fmla="*/ 302481 w 1387235"/>
              <a:gd name="connsiteY1806" fmla="*/ 602652 h 761181"/>
              <a:gd name="connsiteX1807" fmla="*/ 300894 w 1387235"/>
              <a:gd name="connsiteY1807" fmla="*/ 591074 h 761181"/>
              <a:gd name="connsiteX1808" fmla="*/ 295158 w 1387235"/>
              <a:gd name="connsiteY1808" fmla="*/ 586279 h 761181"/>
              <a:gd name="connsiteX1809" fmla="*/ 278448 w 1387235"/>
              <a:gd name="connsiteY1809" fmla="*/ 579077 h 761181"/>
              <a:gd name="connsiteX1810" fmla="*/ 274357 w 1387235"/>
              <a:gd name="connsiteY1810" fmla="*/ 577529 h 761181"/>
              <a:gd name="connsiteX1811" fmla="*/ 257914 w 1387235"/>
              <a:gd name="connsiteY1811" fmla="*/ 573365 h 761181"/>
              <a:gd name="connsiteX1812" fmla="*/ 231626 w 1387235"/>
              <a:gd name="connsiteY1812" fmla="*/ 565341 h 761181"/>
              <a:gd name="connsiteX1813" fmla="*/ 200079 w 1387235"/>
              <a:gd name="connsiteY1813" fmla="*/ 533474 h 761181"/>
              <a:gd name="connsiteX1814" fmla="*/ 200366 w 1387235"/>
              <a:gd name="connsiteY1814" fmla="*/ 510358 h 761181"/>
              <a:gd name="connsiteX1815" fmla="*/ 201953 w 1387235"/>
              <a:gd name="connsiteY1815" fmla="*/ 496641 h 761181"/>
              <a:gd name="connsiteX1816" fmla="*/ 186122 w 1387235"/>
              <a:gd name="connsiteY1816" fmla="*/ 485350 h 761181"/>
              <a:gd name="connsiteX1817" fmla="*/ 171535 w 1387235"/>
              <a:gd name="connsiteY1817" fmla="*/ 476466 h 761181"/>
              <a:gd name="connsiteX1818" fmla="*/ 162262 w 1387235"/>
              <a:gd name="connsiteY1818" fmla="*/ 470410 h 761181"/>
              <a:gd name="connsiteX1819" fmla="*/ 159681 w 1387235"/>
              <a:gd name="connsiteY1819" fmla="*/ 468844 h 761181"/>
              <a:gd name="connsiteX1820" fmla="*/ 136011 w 1387235"/>
              <a:gd name="connsiteY1820" fmla="*/ 442231 h 761181"/>
              <a:gd name="connsiteX1821" fmla="*/ 145418 w 1387235"/>
              <a:gd name="connsiteY1821" fmla="*/ 418790 h 761181"/>
              <a:gd name="connsiteX1822" fmla="*/ 147731 w 1387235"/>
              <a:gd name="connsiteY1822" fmla="*/ 415905 h 761181"/>
              <a:gd name="connsiteX1823" fmla="*/ 154461 w 1387235"/>
              <a:gd name="connsiteY1823" fmla="*/ 405799 h 761181"/>
              <a:gd name="connsiteX1824" fmla="*/ 151785 w 1387235"/>
              <a:gd name="connsiteY1824" fmla="*/ 393476 h 761181"/>
              <a:gd name="connsiteX1825" fmla="*/ 148955 w 1387235"/>
              <a:gd name="connsiteY1825" fmla="*/ 387745 h 761181"/>
              <a:gd name="connsiteX1826" fmla="*/ 146202 w 1387235"/>
              <a:gd name="connsiteY1826" fmla="*/ 382166 h 761181"/>
              <a:gd name="connsiteX1827" fmla="*/ 134960 w 1387235"/>
              <a:gd name="connsiteY1827" fmla="*/ 371009 h 761181"/>
              <a:gd name="connsiteX1828" fmla="*/ 115841 w 1387235"/>
              <a:gd name="connsiteY1828" fmla="*/ 347797 h 761181"/>
              <a:gd name="connsiteX1829" fmla="*/ 117160 w 1387235"/>
              <a:gd name="connsiteY1829" fmla="*/ 323171 h 761181"/>
              <a:gd name="connsiteX1830" fmla="*/ 119072 w 1387235"/>
              <a:gd name="connsiteY1830" fmla="*/ 314307 h 761181"/>
              <a:gd name="connsiteX1831" fmla="*/ 118613 w 1387235"/>
              <a:gd name="connsiteY1831" fmla="*/ 311021 h 761181"/>
              <a:gd name="connsiteX1832" fmla="*/ 116701 w 1387235"/>
              <a:gd name="connsiteY1832" fmla="*/ 303704 h 761181"/>
              <a:gd name="connsiteX1833" fmla="*/ 113852 w 1387235"/>
              <a:gd name="connsiteY1833" fmla="*/ 279116 h 761181"/>
              <a:gd name="connsiteX1834" fmla="*/ 127236 w 1387235"/>
              <a:gd name="connsiteY1834" fmla="*/ 252962 h 761181"/>
              <a:gd name="connsiteX1835" fmla="*/ 128287 w 1387235"/>
              <a:gd name="connsiteY1835" fmla="*/ 251510 h 761181"/>
              <a:gd name="connsiteX1836" fmla="*/ 131251 w 1387235"/>
              <a:gd name="connsiteY1836" fmla="*/ 247269 h 761181"/>
              <a:gd name="connsiteX1837" fmla="*/ 135075 w 1387235"/>
              <a:gd name="connsiteY1837" fmla="*/ 241098 h 761181"/>
              <a:gd name="connsiteX1838" fmla="*/ 152683 w 1387235"/>
              <a:gd name="connsiteY1838" fmla="*/ 219109 h 761181"/>
              <a:gd name="connsiteX1839" fmla="*/ 174269 w 1387235"/>
              <a:gd name="connsiteY1839" fmla="*/ 208582 h 761181"/>
              <a:gd name="connsiteX1840" fmla="*/ 188914 w 1387235"/>
              <a:gd name="connsiteY1840" fmla="*/ 202163 h 761181"/>
              <a:gd name="connsiteX1841" fmla="*/ 192164 w 1387235"/>
              <a:gd name="connsiteY1841" fmla="*/ 199775 h 761181"/>
              <a:gd name="connsiteX1842" fmla="*/ 202737 w 1387235"/>
              <a:gd name="connsiteY1842" fmla="*/ 189516 h 761181"/>
              <a:gd name="connsiteX1843" fmla="*/ 210384 w 1387235"/>
              <a:gd name="connsiteY1843" fmla="*/ 181721 h 761181"/>
              <a:gd name="connsiteX1844" fmla="*/ 218854 w 1387235"/>
              <a:gd name="connsiteY1844" fmla="*/ 174576 h 761181"/>
              <a:gd name="connsiteX1845" fmla="*/ 230593 w 1387235"/>
              <a:gd name="connsiteY1845" fmla="*/ 162808 h 761181"/>
              <a:gd name="connsiteX1846" fmla="*/ 230306 w 1387235"/>
              <a:gd name="connsiteY1846" fmla="*/ 151899 h 761181"/>
              <a:gd name="connsiteX1847" fmla="*/ 238432 w 1387235"/>
              <a:gd name="connsiteY1847" fmla="*/ 121599 h 761181"/>
              <a:gd name="connsiteX1848" fmla="*/ 272330 w 1387235"/>
              <a:gd name="connsiteY1848" fmla="*/ 116976 h 761181"/>
              <a:gd name="connsiteX1849" fmla="*/ 291449 w 1387235"/>
              <a:gd name="connsiteY1849" fmla="*/ 117224 h 761181"/>
              <a:gd name="connsiteX1850" fmla="*/ 317776 w 1387235"/>
              <a:gd name="connsiteY1850" fmla="*/ 104997 h 761181"/>
              <a:gd name="connsiteX1851" fmla="*/ 320166 w 1387235"/>
              <a:gd name="connsiteY1851" fmla="*/ 103316 h 761181"/>
              <a:gd name="connsiteX1852" fmla="*/ 327507 w 1387235"/>
              <a:gd name="connsiteY1852" fmla="*/ 94624 h 761181"/>
              <a:gd name="connsiteX1853" fmla="*/ 348844 w 1387235"/>
              <a:gd name="connsiteY1853" fmla="*/ 76646 h 761181"/>
              <a:gd name="connsiteX1854" fmla="*/ 389510 w 1387235"/>
              <a:gd name="connsiteY1854" fmla="*/ 79990 h 761181"/>
              <a:gd name="connsiteX1855" fmla="*/ 403850 w 1387235"/>
              <a:gd name="connsiteY1855" fmla="*/ 83333 h 761181"/>
              <a:gd name="connsiteX1856" fmla="*/ 410274 w 1387235"/>
              <a:gd name="connsiteY1856" fmla="*/ 82664 h 761181"/>
              <a:gd name="connsiteX1857" fmla="*/ 442470 w 1387235"/>
              <a:gd name="connsiteY1857" fmla="*/ 79225 h 761181"/>
              <a:gd name="connsiteX1858" fmla="*/ 452890 w 1387235"/>
              <a:gd name="connsiteY1858" fmla="*/ 75615 h 761181"/>
              <a:gd name="connsiteX1859" fmla="*/ 479427 w 1387235"/>
              <a:gd name="connsiteY1859" fmla="*/ 66903 h 761181"/>
              <a:gd name="connsiteX1860" fmla="*/ 483079 w 1387235"/>
              <a:gd name="connsiteY1860" fmla="*/ 65833 h 761181"/>
              <a:gd name="connsiteX1861" fmla="*/ 522005 w 1387235"/>
              <a:gd name="connsiteY1861" fmla="*/ 57179 h 761181"/>
              <a:gd name="connsiteX1862" fmla="*/ 569172 w 1387235"/>
              <a:gd name="connsiteY1862" fmla="*/ 58325 h 761181"/>
              <a:gd name="connsiteX1863" fmla="*/ 592841 w 1387235"/>
              <a:gd name="connsiteY1863" fmla="*/ 63483 h 761181"/>
              <a:gd name="connsiteX1864" fmla="*/ 616205 w 1387235"/>
              <a:gd name="connsiteY1864" fmla="*/ 68508 h 761181"/>
              <a:gd name="connsiteX1865" fmla="*/ 633832 w 1387235"/>
              <a:gd name="connsiteY1865" fmla="*/ 69062 h 761181"/>
              <a:gd name="connsiteX1866" fmla="*/ 652531 w 1387235"/>
              <a:gd name="connsiteY1866" fmla="*/ 69558 h 761181"/>
              <a:gd name="connsiteX1867" fmla="*/ 663716 w 1387235"/>
              <a:gd name="connsiteY1867" fmla="*/ 71584 h 761181"/>
              <a:gd name="connsiteX1868" fmla="*/ 689259 w 1387235"/>
              <a:gd name="connsiteY1868" fmla="*/ 84288 h 761181"/>
              <a:gd name="connsiteX1869" fmla="*/ 710289 w 1387235"/>
              <a:gd name="connsiteY1869" fmla="*/ 94566 h 761181"/>
              <a:gd name="connsiteX1870" fmla="*/ 714343 w 1387235"/>
              <a:gd name="connsiteY1870" fmla="*/ 94929 h 761181"/>
              <a:gd name="connsiteX1871" fmla="*/ 728070 w 1387235"/>
              <a:gd name="connsiteY1871" fmla="*/ 92866 h 761181"/>
              <a:gd name="connsiteX1872" fmla="*/ 759081 w 1387235"/>
              <a:gd name="connsiteY1872" fmla="*/ 92732 h 761181"/>
              <a:gd name="connsiteX1873" fmla="*/ 786173 w 1387235"/>
              <a:gd name="connsiteY1873" fmla="*/ 114703 h 761181"/>
              <a:gd name="connsiteX1874" fmla="*/ 801468 w 1387235"/>
              <a:gd name="connsiteY1874" fmla="*/ 128935 h 761181"/>
              <a:gd name="connsiteX1875" fmla="*/ 841618 w 1387235"/>
              <a:gd name="connsiteY1875" fmla="*/ 138889 h 761181"/>
              <a:gd name="connsiteX1876" fmla="*/ 850776 w 1387235"/>
              <a:gd name="connsiteY1876" fmla="*/ 138621 h 761181"/>
              <a:gd name="connsiteX1877" fmla="*/ 864924 w 1387235"/>
              <a:gd name="connsiteY1877" fmla="*/ 136157 h 761181"/>
              <a:gd name="connsiteX1878" fmla="*/ 898191 w 1387235"/>
              <a:gd name="connsiteY1878" fmla="*/ 134247 h 761181"/>
              <a:gd name="connsiteX1879" fmla="*/ 945836 w 1387235"/>
              <a:gd name="connsiteY1879" fmla="*/ 155013 h 761181"/>
              <a:gd name="connsiteX1880" fmla="*/ 959028 w 1387235"/>
              <a:gd name="connsiteY1880" fmla="*/ 169666 h 761181"/>
              <a:gd name="connsiteX1881" fmla="*/ 961934 w 1387235"/>
              <a:gd name="connsiteY1881" fmla="*/ 174825 h 761181"/>
              <a:gd name="connsiteX1882" fmla="*/ 971799 w 1387235"/>
              <a:gd name="connsiteY1882" fmla="*/ 186746 h 761181"/>
              <a:gd name="connsiteX1883" fmla="*/ 992830 w 1387235"/>
              <a:gd name="connsiteY1883" fmla="*/ 194139 h 761181"/>
              <a:gd name="connsiteX1884" fmla="*/ 1012542 w 1387235"/>
              <a:gd name="connsiteY1884" fmla="*/ 200329 h 761181"/>
              <a:gd name="connsiteX1885" fmla="*/ 1014741 w 1387235"/>
              <a:gd name="connsiteY1885" fmla="*/ 201303 h 761181"/>
              <a:gd name="connsiteX1886" fmla="*/ 1028812 w 1387235"/>
              <a:gd name="connsiteY1886" fmla="*/ 209194 h 761181"/>
              <a:gd name="connsiteX1887" fmla="*/ 1045561 w 1387235"/>
              <a:gd name="connsiteY1887" fmla="*/ 217485 h 761181"/>
              <a:gd name="connsiteX1888" fmla="*/ 1073494 w 1387235"/>
              <a:gd name="connsiteY1888" fmla="*/ 219281 h 761181"/>
              <a:gd name="connsiteX1889" fmla="*/ 1109820 w 1387235"/>
              <a:gd name="connsiteY1889" fmla="*/ 222548 h 761181"/>
              <a:gd name="connsiteX1890" fmla="*/ 1145419 w 1387235"/>
              <a:gd name="connsiteY1890" fmla="*/ 243563 h 761181"/>
              <a:gd name="connsiteX1891" fmla="*/ 1157751 w 1387235"/>
              <a:gd name="connsiteY1891" fmla="*/ 261712 h 761181"/>
              <a:gd name="connsiteX1892" fmla="*/ 1159567 w 1387235"/>
              <a:gd name="connsiteY1892" fmla="*/ 265724 h 761181"/>
              <a:gd name="connsiteX1893" fmla="*/ 1165303 w 1387235"/>
              <a:gd name="connsiteY1893" fmla="*/ 270137 h 761181"/>
              <a:gd name="connsiteX1894" fmla="*/ 1179757 w 1387235"/>
              <a:gd name="connsiteY1894" fmla="*/ 279689 h 761181"/>
              <a:gd name="connsiteX1895" fmla="*/ 1197786 w 1387235"/>
              <a:gd name="connsiteY1895" fmla="*/ 284637 h 761181"/>
              <a:gd name="connsiteX1896" fmla="*/ 1223234 w 1387235"/>
              <a:gd name="connsiteY1896" fmla="*/ 292872 h 761181"/>
              <a:gd name="connsiteX1897" fmla="*/ 1230442 w 1387235"/>
              <a:gd name="connsiteY1897" fmla="*/ 314670 h 761181"/>
              <a:gd name="connsiteX1898" fmla="*/ 1236388 w 1387235"/>
              <a:gd name="connsiteY1898" fmla="*/ 318987 h 761181"/>
              <a:gd name="connsiteX1899" fmla="*/ 1245641 w 1387235"/>
              <a:gd name="connsiteY1899" fmla="*/ 326075 h 761181"/>
              <a:gd name="connsiteX1900" fmla="*/ 1251721 w 1387235"/>
              <a:gd name="connsiteY1900" fmla="*/ 334749 h 761181"/>
              <a:gd name="connsiteX1901" fmla="*/ 1254990 w 1387235"/>
              <a:gd name="connsiteY1901" fmla="*/ 338684 h 761181"/>
              <a:gd name="connsiteX1902" fmla="*/ 1273708 w 1387235"/>
              <a:gd name="connsiteY1902" fmla="*/ 344091 h 761181"/>
              <a:gd name="connsiteX1903" fmla="*/ 1297282 w 1387235"/>
              <a:gd name="connsiteY1903" fmla="*/ 351408 h 761181"/>
              <a:gd name="connsiteX1904" fmla="*/ 1311621 w 1387235"/>
              <a:gd name="connsiteY1904" fmla="*/ 378021 h 761181"/>
              <a:gd name="connsiteX1905" fmla="*/ 1297607 w 1387235"/>
              <a:gd name="connsiteY1905" fmla="*/ 392292 h 761181"/>
              <a:gd name="connsiteX1906" fmla="*/ 1294892 w 1387235"/>
              <a:gd name="connsiteY1906" fmla="*/ 393896 h 761181"/>
              <a:gd name="connsiteX1907" fmla="*/ 1299347 w 1387235"/>
              <a:gd name="connsiteY1907" fmla="*/ 403850 h 761181"/>
              <a:gd name="connsiteX1908" fmla="*/ 1299729 w 1387235"/>
              <a:gd name="connsiteY1908" fmla="*/ 405875 h 761181"/>
              <a:gd name="connsiteX1909" fmla="*/ 1297339 w 1387235"/>
              <a:gd name="connsiteY1909" fmla="*/ 426890 h 761181"/>
              <a:gd name="connsiteX1910" fmla="*/ 1273593 w 1387235"/>
              <a:gd name="connsiteY1910" fmla="*/ 446816 h 761181"/>
              <a:gd name="connsiteX1911" fmla="*/ 1252065 w 1387235"/>
              <a:gd name="connsiteY1911" fmla="*/ 453675 h 761181"/>
              <a:gd name="connsiteX1912" fmla="*/ 1238338 w 1387235"/>
              <a:gd name="connsiteY1912" fmla="*/ 457495 h 761181"/>
              <a:gd name="connsiteX1913" fmla="*/ 1237917 w 1387235"/>
              <a:gd name="connsiteY1913" fmla="*/ 479714 h 761181"/>
              <a:gd name="connsiteX1914" fmla="*/ 1209755 w 1387235"/>
              <a:gd name="connsiteY1914" fmla="*/ 492132 h 761181"/>
              <a:gd name="connsiteX1915" fmla="*/ 1197748 w 1387235"/>
              <a:gd name="connsiteY1915" fmla="*/ 495953 h 761181"/>
              <a:gd name="connsiteX1916" fmla="*/ 1195377 w 1387235"/>
              <a:gd name="connsiteY1916" fmla="*/ 496832 h 761181"/>
              <a:gd name="connsiteX1917" fmla="*/ 1193752 w 1387235"/>
              <a:gd name="connsiteY1917" fmla="*/ 497348 h 761181"/>
              <a:gd name="connsiteX1918" fmla="*/ 1240670 w 1387235"/>
              <a:gd name="connsiteY1918" fmla="*/ 482962 h 761181"/>
              <a:gd name="connsiteX1919" fmla="*/ 1258833 w 1387235"/>
              <a:gd name="connsiteY1919" fmla="*/ 477479 h 761181"/>
              <a:gd name="connsiteX1920" fmla="*/ 1276232 w 1387235"/>
              <a:gd name="connsiteY1920" fmla="*/ 472187 h 761181"/>
              <a:gd name="connsiteX1921" fmla="*/ 1275715 w 1387235"/>
              <a:gd name="connsiteY1921" fmla="*/ 446587 h 761181"/>
              <a:gd name="connsiteX1922" fmla="*/ 1308600 w 1387235"/>
              <a:gd name="connsiteY1922" fmla="*/ 434608 h 761181"/>
              <a:gd name="connsiteX1923" fmla="*/ 1329172 w 1387235"/>
              <a:gd name="connsiteY1923" fmla="*/ 429087 h 761181"/>
              <a:gd name="connsiteX1924" fmla="*/ 1347985 w 1387235"/>
              <a:gd name="connsiteY1924" fmla="*/ 415160 h 761181"/>
              <a:gd name="connsiteX1925" fmla="*/ 1347679 w 1387235"/>
              <a:gd name="connsiteY1925" fmla="*/ 408397 h 761181"/>
              <a:gd name="connsiteX1926" fmla="*/ 1347144 w 1387235"/>
              <a:gd name="connsiteY1926" fmla="*/ 405245 h 761181"/>
              <a:gd name="connsiteX1927" fmla="*/ 1345481 w 1387235"/>
              <a:gd name="connsiteY1927" fmla="*/ 402685 h 761181"/>
              <a:gd name="connsiteX1928" fmla="*/ 1341428 w 1387235"/>
              <a:gd name="connsiteY1928" fmla="*/ 382052 h 761181"/>
              <a:gd name="connsiteX1929" fmla="*/ 1358424 w 1387235"/>
              <a:gd name="connsiteY1929" fmla="*/ 367150 h 761181"/>
              <a:gd name="connsiteX1930" fmla="*/ 1363070 w 1387235"/>
              <a:gd name="connsiteY1930" fmla="*/ 364495 h 761181"/>
              <a:gd name="connsiteX1931" fmla="*/ 1358749 w 1387235"/>
              <a:gd name="connsiteY1931" fmla="*/ 361495 h 761181"/>
              <a:gd name="connsiteX1932" fmla="*/ 1337718 w 1387235"/>
              <a:gd name="connsiteY1932" fmla="*/ 355764 h 761181"/>
              <a:gd name="connsiteX1933" fmla="*/ 1309040 w 1387235"/>
              <a:gd name="connsiteY1933" fmla="*/ 347300 h 761181"/>
              <a:gd name="connsiteX1934" fmla="*/ 1295312 w 1387235"/>
              <a:gd name="connsiteY1934" fmla="*/ 332437 h 761181"/>
              <a:gd name="connsiteX1935" fmla="*/ 1292942 w 1387235"/>
              <a:gd name="connsiteY1935" fmla="*/ 328616 h 761181"/>
              <a:gd name="connsiteX1936" fmla="*/ 1285294 w 1387235"/>
              <a:gd name="connsiteY1936" fmla="*/ 322885 h 761181"/>
              <a:gd name="connsiteX1937" fmla="*/ 1270496 w 1387235"/>
              <a:gd name="connsiteY1937" fmla="*/ 310008 h 761181"/>
              <a:gd name="connsiteX1938" fmla="*/ 1268833 w 1387235"/>
              <a:gd name="connsiteY1938" fmla="*/ 291515 h 761181"/>
              <a:gd name="connsiteX1939" fmla="*/ 1248930 w 1387235"/>
              <a:gd name="connsiteY1939" fmla="*/ 286395 h 761181"/>
              <a:gd name="connsiteX1940" fmla="*/ 1222717 w 1387235"/>
              <a:gd name="connsiteY1940" fmla="*/ 279422 h 761181"/>
              <a:gd name="connsiteX1941" fmla="*/ 1200463 w 1387235"/>
              <a:gd name="connsiteY1941" fmla="*/ 265361 h 761181"/>
              <a:gd name="connsiteX1942" fmla="*/ 1192509 w 1387235"/>
              <a:gd name="connsiteY1942" fmla="*/ 259400 h 761181"/>
              <a:gd name="connsiteX1943" fmla="*/ 1189144 w 1387235"/>
              <a:gd name="connsiteY1943" fmla="*/ 255885 h 761181"/>
              <a:gd name="connsiteX1944" fmla="*/ 1184365 w 1387235"/>
              <a:gd name="connsiteY1944" fmla="*/ 246333 h 761181"/>
              <a:gd name="connsiteX1945" fmla="*/ 1175991 w 1387235"/>
              <a:gd name="connsiteY1945" fmla="*/ 233667 h 761181"/>
              <a:gd name="connsiteX1946" fmla="*/ 1143144 w 1387235"/>
              <a:gd name="connsiteY1946" fmla="*/ 214734 h 761181"/>
              <a:gd name="connsiteX1947" fmla="*/ 1109017 w 1387235"/>
              <a:gd name="connsiteY1947" fmla="*/ 212518 h 761181"/>
              <a:gd name="connsiteX1948" fmla="*/ 1069459 w 1387235"/>
              <a:gd name="connsiteY1948" fmla="*/ 210034 h 761181"/>
              <a:gd name="connsiteX1949" fmla="*/ 1043247 w 1387235"/>
              <a:gd name="connsiteY1949" fmla="*/ 197062 h 761181"/>
              <a:gd name="connsiteX1950" fmla="*/ 1028277 w 1387235"/>
              <a:gd name="connsiteY1950" fmla="*/ 188484 h 761181"/>
              <a:gd name="connsiteX1951" fmla="*/ 1008145 w 1387235"/>
              <a:gd name="connsiteY1951" fmla="*/ 182753 h 761181"/>
              <a:gd name="connsiteX1952" fmla="*/ 977363 w 1387235"/>
              <a:gd name="connsiteY1952" fmla="*/ 172245 h 761181"/>
              <a:gd name="connsiteX1953" fmla="*/ 957135 w 1387235"/>
              <a:gd name="connsiteY1953" fmla="*/ 148766 h 761181"/>
              <a:gd name="connsiteX1954" fmla="*/ 946142 w 1387235"/>
              <a:gd name="connsiteY1954" fmla="*/ 134590 h 761181"/>
              <a:gd name="connsiteX1955" fmla="*/ 900007 w 1387235"/>
              <a:gd name="connsiteY1955" fmla="*/ 114760 h 761181"/>
              <a:gd name="connsiteX1956" fmla="*/ 870469 w 1387235"/>
              <a:gd name="connsiteY1956" fmla="*/ 117186 h 761181"/>
              <a:gd name="connsiteX1957" fmla="*/ 837144 w 1387235"/>
              <a:gd name="connsiteY1957" fmla="*/ 120892 h 761181"/>
              <a:gd name="connsiteX1958" fmla="*/ 781833 w 1387235"/>
              <a:gd name="connsiteY1958" fmla="*/ 105609 h 761181"/>
              <a:gd name="connsiteX1959" fmla="*/ 756405 w 1387235"/>
              <a:gd name="connsiteY1959" fmla="*/ 81728 h 761181"/>
              <a:gd name="connsiteX1960" fmla="*/ 735775 w 1387235"/>
              <a:gd name="connsiteY1960" fmla="*/ 63369 h 761181"/>
              <a:gd name="connsiteX1961" fmla="*/ 713788 w 1387235"/>
              <a:gd name="connsiteY1961" fmla="*/ 64916 h 761181"/>
              <a:gd name="connsiteX1962" fmla="*/ 682624 w 1387235"/>
              <a:gd name="connsiteY1962" fmla="*/ 67782 h 761181"/>
              <a:gd name="connsiteX1963" fmla="*/ 650026 w 1387235"/>
              <a:gd name="connsiteY1963" fmla="*/ 52307 h 761181"/>
              <a:gd name="connsiteX1964" fmla="*/ 627256 w 1387235"/>
              <a:gd name="connsiteY1964" fmla="*/ 40367 h 761181"/>
              <a:gd name="connsiteX1965" fmla="*/ 599284 w 1387235"/>
              <a:gd name="connsiteY1965" fmla="*/ 37730 h 761181"/>
              <a:gd name="connsiteX1966" fmla="*/ 575711 w 1387235"/>
              <a:gd name="connsiteY1966" fmla="*/ 36565 h 761181"/>
              <a:gd name="connsiteX1967" fmla="*/ 548543 w 1387235"/>
              <a:gd name="connsiteY1967" fmla="*/ 30623 h 761181"/>
              <a:gd name="connsiteX1968" fmla="*/ 521241 w 1387235"/>
              <a:gd name="connsiteY1968" fmla="*/ 24892 h 761181"/>
              <a:gd name="connsiteX1969" fmla="*/ 471875 w 1387235"/>
              <a:gd name="connsiteY1969" fmla="*/ 24262 h 761181"/>
              <a:gd name="connsiteX1970" fmla="*/ 469734 w 1387235"/>
              <a:gd name="connsiteY1970" fmla="*/ 1088 h 761181"/>
              <a:gd name="connsiteX1971" fmla="*/ 523975 w 1387235"/>
              <a:gd name="connsiteY1971" fmla="*/ 1776 h 761181"/>
              <a:gd name="connsiteX1972" fmla="*/ 554336 w 1387235"/>
              <a:gd name="connsiteY1972" fmla="*/ 8137 h 761181"/>
              <a:gd name="connsiteX1973" fmla="*/ 579076 w 1387235"/>
              <a:gd name="connsiteY1973" fmla="*/ 13582 h 761181"/>
              <a:gd name="connsiteX1974" fmla="*/ 599323 w 1387235"/>
              <a:gd name="connsiteY1974" fmla="*/ 14518 h 761181"/>
              <a:gd name="connsiteX1975" fmla="*/ 633737 w 1387235"/>
              <a:gd name="connsiteY1975" fmla="*/ 18072 h 761181"/>
              <a:gd name="connsiteX1976" fmla="*/ 662530 w 1387235"/>
              <a:gd name="connsiteY1976" fmla="*/ 32763 h 761181"/>
              <a:gd name="connsiteX1977" fmla="*/ 687232 w 1387235"/>
              <a:gd name="connsiteY1977" fmla="*/ 45028 h 761181"/>
              <a:gd name="connsiteX1978" fmla="*/ 707441 w 1387235"/>
              <a:gd name="connsiteY1978" fmla="*/ 42564 h 761181"/>
              <a:gd name="connsiteX1979" fmla="*/ 743767 w 1387235"/>
              <a:gd name="connsiteY1979" fmla="*/ 41570 h 761181"/>
              <a:gd name="connsiteX1980" fmla="*/ 774950 w 1387235"/>
              <a:gd name="connsiteY1980" fmla="*/ 67705 h 761181"/>
              <a:gd name="connsiteX1981" fmla="*/ 792597 w 1387235"/>
              <a:gd name="connsiteY1981" fmla="*/ 84995 h 761181"/>
              <a:gd name="connsiteX1982" fmla="*/ 839362 w 1387235"/>
              <a:gd name="connsiteY1982" fmla="*/ 97852 h 761181"/>
              <a:gd name="connsiteX1983" fmla="*/ 865058 w 1387235"/>
              <a:gd name="connsiteY1983" fmla="*/ 94700 h 761181"/>
              <a:gd name="connsiteX1984" fmla="*/ 904443 w 1387235"/>
              <a:gd name="connsiteY1984" fmla="*/ 92045 h 761181"/>
              <a:gd name="connsiteX1985" fmla="*/ 959219 w 1387235"/>
              <a:gd name="connsiteY1985" fmla="*/ 115486 h 761181"/>
              <a:gd name="connsiteX1986" fmla="*/ 977784 w 1387235"/>
              <a:gd name="connsiteY1986" fmla="*/ 138297 h 761181"/>
              <a:gd name="connsiteX1987" fmla="*/ 989255 w 1387235"/>
              <a:gd name="connsiteY1987" fmla="*/ 152415 h 761181"/>
              <a:gd name="connsiteX1988" fmla="*/ 1013422 w 1387235"/>
              <a:gd name="connsiteY1988" fmla="*/ 160210 h 761181"/>
              <a:gd name="connsiteX1989" fmla="*/ 1037110 w 1387235"/>
              <a:gd name="connsiteY1989" fmla="*/ 167164 h 761181"/>
              <a:gd name="connsiteX1990" fmla="*/ 1055961 w 1387235"/>
              <a:gd name="connsiteY1990" fmla="*/ 177786 h 761181"/>
              <a:gd name="connsiteX1991" fmla="*/ 1075272 w 1387235"/>
              <a:gd name="connsiteY1991" fmla="*/ 187682 h 761181"/>
              <a:gd name="connsiteX1992" fmla="*/ 1107908 w 1387235"/>
              <a:gd name="connsiteY1992" fmla="*/ 189420 h 761181"/>
              <a:gd name="connsiteX1993" fmla="*/ 1149625 w 1387235"/>
              <a:gd name="connsiteY1993" fmla="*/ 192554 h 761181"/>
              <a:gd name="connsiteX1994" fmla="*/ 1190942 w 1387235"/>
              <a:gd name="connsiteY1994" fmla="*/ 216071 h 761181"/>
              <a:gd name="connsiteX1995" fmla="*/ 1205587 w 1387235"/>
              <a:gd name="connsiteY1995" fmla="*/ 237201 h 761181"/>
              <a:gd name="connsiteX1996" fmla="*/ 1207766 w 1387235"/>
              <a:gd name="connsiteY1996" fmla="*/ 241977 h 761181"/>
              <a:gd name="connsiteX1997" fmla="*/ 1214707 w 1387235"/>
              <a:gd name="connsiteY1997" fmla="*/ 247250 h 761181"/>
              <a:gd name="connsiteX1998" fmla="*/ 1231914 w 1387235"/>
              <a:gd name="connsiteY1998" fmla="*/ 258292 h 761181"/>
              <a:gd name="connsiteX1999" fmla="*/ 1253346 w 1387235"/>
              <a:gd name="connsiteY1999" fmla="*/ 263794 h 761181"/>
              <a:gd name="connsiteX2000" fmla="*/ 1283248 w 1387235"/>
              <a:gd name="connsiteY2000" fmla="*/ 273137 h 761181"/>
              <a:gd name="connsiteX2001" fmla="*/ 1291011 w 1387235"/>
              <a:gd name="connsiteY2001" fmla="*/ 298335 h 761181"/>
              <a:gd name="connsiteX2002" fmla="*/ 1291011 w 1387235"/>
              <a:gd name="connsiteY2002" fmla="*/ 298488 h 761181"/>
              <a:gd name="connsiteX2003" fmla="*/ 1298333 w 1387235"/>
              <a:gd name="connsiteY2003" fmla="*/ 303857 h 761181"/>
              <a:gd name="connsiteX2004" fmla="*/ 1309059 w 1387235"/>
              <a:gd name="connsiteY2004" fmla="*/ 312053 h 761181"/>
              <a:gd name="connsiteX2005" fmla="*/ 1316018 w 1387235"/>
              <a:gd name="connsiteY2005" fmla="*/ 322140 h 761181"/>
              <a:gd name="connsiteX2006" fmla="*/ 1320072 w 1387235"/>
              <a:gd name="connsiteY2006" fmla="*/ 326992 h 761181"/>
              <a:gd name="connsiteX2007" fmla="*/ 1342364 w 1387235"/>
              <a:gd name="connsiteY2007" fmla="*/ 333125 h 761181"/>
              <a:gd name="connsiteX2008" fmla="*/ 1369953 w 1387235"/>
              <a:gd name="connsiteY2008" fmla="*/ 341244 h 761181"/>
              <a:gd name="connsiteX2009" fmla="*/ 1386453 w 1387235"/>
              <a:gd name="connsiteY2009" fmla="*/ 371429 h 761181"/>
              <a:gd name="connsiteX2010" fmla="*/ 1369246 w 1387235"/>
              <a:gd name="connsiteY2010" fmla="*/ 387458 h 761181"/>
              <a:gd name="connsiteX2011" fmla="*/ 1364848 w 1387235"/>
              <a:gd name="connsiteY2011" fmla="*/ 389865 h 761181"/>
              <a:gd name="connsiteX2012" fmla="*/ 1365020 w 1387235"/>
              <a:gd name="connsiteY2012" fmla="*/ 390133 h 761181"/>
              <a:gd name="connsiteX2013" fmla="*/ 1369991 w 1387235"/>
              <a:gd name="connsiteY2013" fmla="*/ 401596 h 761181"/>
              <a:gd name="connsiteX2014" fmla="*/ 1370431 w 1387235"/>
              <a:gd name="connsiteY2014" fmla="*/ 404194 h 761181"/>
              <a:gd name="connsiteX2015" fmla="*/ 1367143 w 1387235"/>
              <a:gd name="connsiteY2015" fmla="*/ 428017 h 761181"/>
              <a:gd name="connsiteX2016" fmla="*/ 1338827 w 1387235"/>
              <a:gd name="connsiteY2016" fmla="*/ 450026 h 761181"/>
              <a:gd name="connsiteX2017" fmla="*/ 1313323 w 1387235"/>
              <a:gd name="connsiteY2017" fmla="*/ 457190 h 761181"/>
              <a:gd name="connsiteX2018" fmla="*/ 1297301 w 1387235"/>
              <a:gd name="connsiteY2018" fmla="*/ 461011 h 761181"/>
              <a:gd name="connsiteX2019" fmla="*/ 1303036 w 1387235"/>
              <a:gd name="connsiteY2019" fmla="*/ 474957 h 761181"/>
              <a:gd name="connsiteX2020" fmla="*/ 1297473 w 1387235"/>
              <a:gd name="connsiteY2020" fmla="*/ 486420 h 761181"/>
              <a:gd name="connsiteX2021" fmla="*/ 1264971 w 1387235"/>
              <a:gd name="connsiteY2021" fmla="*/ 499793 h 761181"/>
              <a:gd name="connsiteX2022" fmla="*/ 1248012 w 1387235"/>
              <a:gd name="connsiteY2022" fmla="*/ 504894 h 761181"/>
              <a:gd name="connsiteX2023" fmla="*/ 1201094 w 1387235"/>
              <a:gd name="connsiteY2023" fmla="*/ 519299 h 761181"/>
              <a:gd name="connsiteX2024" fmla="*/ 1168592 w 1387235"/>
              <a:gd name="connsiteY2024" fmla="*/ 535003 h 761181"/>
              <a:gd name="connsiteX2025" fmla="*/ 1149320 w 1387235"/>
              <a:gd name="connsiteY2025" fmla="*/ 558425 h 761181"/>
              <a:gd name="connsiteX2026" fmla="*/ 1145381 w 1387235"/>
              <a:gd name="connsiteY2026" fmla="*/ 561558 h 761181"/>
              <a:gd name="connsiteX2027" fmla="*/ 1108902 w 1387235"/>
              <a:gd name="connsiteY2027" fmla="*/ 580032 h 761181"/>
              <a:gd name="connsiteX2028" fmla="*/ 1100509 w 1387235"/>
              <a:gd name="connsiteY2028" fmla="*/ 587445 h 761181"/>
              <a:gd name="connsiteX2029" fmla="*/ 1075329 w 1387235"/>
              <a:gd name="connsiteY2029" fmla="*/ 605422 h 761181"/>
              <a:gd name="connsiteX2030" fmla="*/ 1049729 w 1387235"/>
              <a:gd name="connsiteY2030" fmla="*/ 612128 h 761181"/>
              <a:gd name="connsiteX2031" fmla="*/ 1029271 w 1387235"/>
              <a:gd name="connsiteY2031" fmla="*/ 617267 h 761181"/>
              <a:gd name="connsiteX2032" fmla="*/ 1018813 w 1387235"/>
              <a:gd name="connsiteY2032" fmla="*/ 627373 h 761181"/>
              <a:gd name="connsiteX2033" fmla="*/ 996061 w 1387235"/>
              <a:gd name="connsiteY2033" fmla="*/ 646478 h 761181"/>
              <a:gd name="connsiteX2034" fmla="*/ 965624 w 1387235"/>
              <a:gd name="connsiteY2034" fmla="*/ 650585 h 761181"/>
              <a:gd name="connsiteX2035" fmla="*/ 946696 w 1387235"/>
              <a:gd name="connsiteY2035" fmla="*/ 651961 h 761181"/>
              <a:gd name="connsiteX2036" fmla="*/ 926009 w 1387235"/>
              <a:gd name="connsiteY2036" fmla="*/ 659106 h 761181"/>
              <a:gd name="connsiteX2037" fmla="*/ 906718 w 1387235"/>
              <a:gd name="connsiteY2037" fmla="*/ 666232 h 761181"/>
              <a:gd name="connsiteX2038" fmla="*/ 887217 w 1387235"/>
              <a:gd name="connsiteY2038" fmla="*/ 669690 h 761181"/>
              <a:gd name="connsiteX2039" fmla="*/ 866970 w 1387235"/>
              <a:gd name="connsiteY2039" fmla="*/ 674084 h 761181"/>
              <a:gd name="connsiteX2040" fmla="*/ 856493 w 1387235"/>
              <a:gd name="connsiteY2040" fmla="*/ 687457 h 761181"/>
              <a:gd name="connsiteX2041" fmla="*/ 830739 w 1387235"/>
              <a:gd name="connsiteY2041" fmla="*/ 713439 h 761181"/>
              <a:gd name="connsiteX2042" fmla="*/ 799728 w 1387235"/>
              <a:gd name="connsiteY2042" fmla="*/ 712216 h 761181"/>
              <a:gd name="connsiteX2043" fmla="*/ 784643 w 1387235"/>
              <a:gd name="connsiteY2043" fmla="*/ 709618 h 761181"/>
              <a:gd name="connsiteX2044" fmla="*/ 747438 w 1387235"/>
              <a:gd name="connsiteY2044" fmla="*/ 719170 h 761181"/>
              <a:gd name="connsiteX2045" fmla="*/ 732506 w 1387235"/>
              <a:gd name="connsiteY2045" fmla="*/ 726659 h 761181"/>
              <a:gd name="connsiteX2046" fmla="*/ 705376 w 1387235"/>
              <a:gd name="connsiteY2046" fmla="*/ 737931 h 761181"/>
              <a:gd name="connsiteX2047" fmla="*/ 678189 w 1387235"/>
              <a:gd name="connsiteY2047" fmla="*/ 734110 h 761181"/>
              <a:gd name="connsiteX2048" fmla="*/ 664155 w 1387235"/>
              <a:gd name="connsiteY2048" fmla="*/ 730939 h 761181"/>
              <a:gd name="connsiteX2049" fmla="*/ 627982 w 1387235"/>
              <a:gd name="connsiteY2049" fmla="*/ 737549 h 761181"/>
              <a:gd name="connsiteX2050" fmla="*/ 611559 w 1387235"/>
              <a:gd name="connsiteY2050" fmla="*/ 746834 h 761181"/>
              <a:gd name="connsiteX2051" fmla="*/ 584066 w 1387235"/>
              <a:gd name="connsiteY2051" fmla="*/ 760207 h 761181"/>
              <a:gd name="connsiteX2052" fmla="*/ 573512 w 1387235"/>
              <a:gd name="connsiteY2052" fmla="*/ 761181 h 761181"/>
              <a:gd name="connsiteX2053" fmla="*/ 542654 w 1387235"/>
              <a:gd name="connsiteY2053" fmla="*/ 754667 h 761181"/>
              <a:gd name="connsiteX2054" fmla="*/ 539423 w 1387235"/>
              <a:gd name="connsiteY2054" fmla="*/ 753578 h 761181"/>
              <a:gd name="connsiteX2055" fmla="*/ 519998 w 1387235"/>
              <a:gd name="connsiteY2055" fmla="*/ 742497 h 761181"/>
              <a:gd name="connsiteX2056" fmla="*/ 505066 w 1387235"/>
              <a:gd name="connsiteY2056" fmla="*/ 734187 h 761181"/>
              <a:gd name="connsiteX2057" fmla="*/ 470556 w 1387235"/>
              <a:gd name="connsiteY2057" fmla="*/ 732486 h 761181"/>
              <a:gd name="connsiteX2058" fmla="*/ 451628 w 1387235"/>
              <a:gd name="connsiteY2058" fmla="*/ 740128 h 761181"/>
              <a:gd name="connsiteX2059" fmla="*/ 422414 w 1387235"/>
              <a:gd name="connsiteY2059" fmla="*/ 750234 h 761181"/>
              <a:gd name="connsiteX2060" fmla="*/ 392072 w 1387235"/>
              <a:gd name="connsiteY2060" fmla="*/ 742593 h 761181"/>
              <a:gd name="connsiteX2061" fmla="*/ 380410 w 1387235"/>
              <a:gd name="connsiteY2061" fmla="*/ 737855 h 761181"/>
              <a:gd name="connsiteX2062" fmla="*/ 366032 w 1387235"/>
              <a:gd name="connsiteY2062" fmla="*/ 735180 h 761181"/>
              <a:gd name="connsiteX2063" fmla="*/ 337736 w 1387235"/>
              <a:gd name="connsiteY2063" fmla="*/ 727538 h 761181"/>
              <a:gd name="connsiteX2064" fmla="*/ 310262 w 1387235"/>
              <a:gd name="connsiteY2064" fmla="*/ 701021 h 761181"/>
              <a:gd name="connsiteX2065" fmla="*/ 304775 w 1387235"/>
              <a:gd name="connsiteY2065" fmla="*/ 693819 h 761181"/>
              <a:gd name="connsiteX2066" fmla="*/ 288294 w 1387235"/>
              <a:gd name="connsiteY2066" fmla="*/ 669938 h 761181"/>
              <a:gd name="connsiteX2067" fmla="*/ 283954 w 1387235"/>
              <a:gd name="connsiteY2067" fmla="*/ 663137 h 761181"/>
              <a:gd name="connsiteX2068" fmla="*/ 273859 w 1387235"/>
              <a:gd name="connsiteY2068" fmla="*/ 664722 h 761181"/>
              <a:gd name="connsiteX2069" fmla="*/ 232658 w 1387235"/>
              <a:gd name="connsiteY2069" fmla="*/ 662812 h 761181"/>
              <a:gd name="connsiteX2070" fmla="*/ 218414 w 1387235"/>
              <a:gd name="connsiteY2070" fmla="*/ 628424 h 761181"/>
              <a:gd name="connsiteX2071" fmla="*/ 216751 w 1387235"/>
              <a:gd name="connsiteY2071" fmla="*/ 614669 h 761181"/>
              <a:gd name="connsiteX2072" fmla="*/ 190080 w 1387235"/>
              <a:gd name="connsiteY2072" fmla="*/ 599882 h 761181"/>
              <a:gd name="connsiteX2073" fmla="*/ 185224 w 1387235"/>
              <a:gd name="connsiteY2073" fmla="*/ 597971 h 761181"/>
              <a:gd name="connsiteX2074" fmla="*/ 165703 w 1387235"/>
              <a:gd name="connsiteY2074" fmla="*/ 592775 h 761181"/>
              <a:gd name="connsiteX2075" fmla="*/ 136107 w 1387235"/>
              <a:gd name="connsiteY2075" fmla="*/ 583222 h 761181"/>
              <a:gd name="connsiteX2076" fmla="*/ 99226 w 1387235"/>
              <a:gd name="connsiteY2076" fmla="*/ 548567 h 761181"/>
              <a:gd name="connsiteX2077" fmla="*/ 100393 w 1387235"/>
              <a:gd name="connsiteY2077" fmla="*/ 519012 h 761181"/>
              <a:gd name="connsiteX2078" fmla="*/ 102305 w 1387235"/>
              <a:gd name="connsiteY2078" fmla="*/ 504970 h 761181"/>
              <a:gd name="connsiteX2079" fmla="*/ 84237 w 1387235"/>
              <a:gd name="connsiteY2079" fmla="*/ 491368 h 761181"/>
              <a:gd name="connsiteX2080" fmla="*/ 68598 w 1387235"/>
              <a:gd name="connsiteY2080" fmla="*/ 481548 h 761181"/>
              <a:gd name="connsiteX2081" fmla="*/ 55348 w 1387235"/>
              <a:gd name="connsiteY2081" fmla="*/ 473582 h 761181"/>
              <a:gd name="connsiteX2082" fmla="*/ 25064 w 1387235"/>
              <a:gd name="connsiteY2082" fmla="*/ 443721 h 761181"/>
              <a:gd name="connsiteX2083" fmla="*/ 38772 w 1387235"/>
              <a:gd name="connsiteY2083" fmla="*/ 412179 h 761181"/>
              <a:gd name="connsiteX2084" fmla="*/ 47509 w 1387235"/>
              <a:gd name="connsiteY2084" fmla="*/ 400124 h 761181"/>
              <a:gd name="connsiteX2085" fmla="*/ 39212 w 1387235"/>
              <a:gd name="connsiteY2085" fmla="*/ 373378 h 761181"/>
              <a:gd name="connsiteX2086" fmla="*/ 24911 w 1387235"/>
              <a:gd name="connsiteY2086" fmla="*/ 359795 h 761181"/>
              <a:gd name="connsiteX2087" fmla="*/ 1968 w 1387235"/>
              <a:gd name="connsiteY2087" fmla="*/ 333316 h 761181"/>
              <a:gd name="connsiteX2088" fmla="*/ 4453 w 1387235"/>
              <a:gd name="connsiteY2088" fmla="*/ 305672 h 761181"/>
              <a:gd name="connsiteX2089" fmla="*/ 7245 w 1387235"/>
              <a:gd name="connsiteY2089" fmla="*/ 294438 h 761181"/>
              <a:gd name="connsiteX2090" fmla="*/ 4147 w 1387235"/>
              <a:gd name="connsiteY2090" fmla="*/ 280778 h 761181"/>
              <a:gd name="connsiteX2091" fmla="*/ 534 w 1387235"/>
              <a:gd name="connsiteY2091" fmla="*/ 254032 h 761181"/>
              <a:gd name="connsiteX2092" fmla="*/ 15198 w 1387235"/>
              <a:gd name="connsiteY2092" fmla="*/ 225604 h 761181"/>
              <a:gd name="connsiteX2093" fmla="*/ 20685 w 1387235"/>
              <a:gd name="connsiteY2093" fmla="*/ 217963 h 761181"/>
              <a:gd name="connsiteX2094" fmla="*/ 25140 w 1387235"/>
              <a:gd name="connsiteY2094" fmla="*/ 210646 h 761181"/>
              <a:gd name="connsiteX2095" fmla="*/ 44718 w 1387235"/>
              <a:gd name="connsiteY2095" fmla="*/ 185657 h 761181"/>
              <a:gd name="connsiteX2096" fmla="*/ 69076 w 1387235"/>
              <a:gd name="connsiteY2096" fmla="*/ 173430 h 761181"/>
              <a:gd name="connsiteX2097" fmla="*/ 85747 w 1387235"/>
              <a:gd name="connsiteY2097" fmla="*/ 165788 h 761181"/>
              <a:gd name="connsiteX2098" fmla="*/ 100278 w 1387235"/>
              <a:gd name="connsiteY2098" fmla="*/ 151804 h 761181"/>
              <a:gd name="connsiteX2099" fmla="*/ 110067 w 1387235"/>
              <a:gd name="connsiteY2099" fmla="*/ 141430 h 761181"/>
              <a:gd name="connsiteX2100" fmla="*/ 121538 w 1387235"/>
              <a:gd name="connsiteY2100" fmla="*/ 132183 h 761181"/>
              <a:gd name="connsiteX2101" fmla="*/ 135113 w 1387235"/>
              <a:gd name="connsiteY2101" fmla="*/ 119440 h 761181"/>
              <a:gd name="connsiteX2102" fmla="*/ 135113 w 1387235"/>
              <a:gd name="connsiteY2102" fmla="*/ 106507 h 761181"/>
              <a:gd name="connsiteX2103" fmla="*/ 144519 w 1387235"/>
              <a:gd name="connsiteY2103" fmla="*/ 72883 h 761181"/>
              <a:gd name="connsiteX2104" fmla="*/ 183388 w 1387235"/>
              <a:gd name="connsiteY2104" fmla="*/ 67686 h 761181"/>
              <a:gd name="connsiteX2105" fmla="*/ 204534 w 1387235"/>
              <a:gd name="connsiteY2105" fmla="*/ 68087 h 761181"/>
              <a:gd name="connsiteX2106" fmla="*/ 237763 w 1387235"/>
              <a:gd name="connsiteY2106" fmla="*/ 51103 h 761181"/>
              <a:gd name="connsiteX2107" fmla="*/ 246385 w 1387235"/>
              <a:gd name="connsiteY2107" fmla="*/ 41456 h 761181"/>
              <a:gd name="connsiteX2108" fmla="*/ 272005 w 1387235"/>
              <a:gd name="connsiteY2108" fmla="*/ 21434 h 761181"/>
              <a:gd name="connsiteX2109" fmla="*/ 317317 w 1387235"/>
              <a:gd name="connsiteY2109" fmla="*/ 25981 h 761181"/>
              <a:gd name="connsiteX2110" fmla="*/ 334314 w 1387235"/>
              <a:gd name="connsiteY2110" fmla="*/ 30012 h 761181"/>
              <a:gd name="connsiteX2111" fmla="*/ 378670 w 1387235"/>
              <a:gd name="connsiteY2111" fmla="*/ 24949 h 761181"/>
              <a:gd name="connsiteX2112" fmla="*/ 386471 w 1387235"/>
              <a:gd name="connsiteY2112" fmla="*/ 22332 h 761181"/>
              <a:gd name="connsiteX2113" fmla="*/ 421210 w 1387235"/>
              <a:gd name="connsiteY2113" fmla="*/ 11347 h 761181"/>
              <a:gd name="connsiteX2114" fmla="*/ 425760 w 1387235"/>
              <a:gd name="connsiteY2114" fmla="*/ 10143 h 761181"/>
              <a:gd name="connsiteX2115" fmla="*/ 469734 w 1387235"/>
              <a:gd name="connsiteY2115" fmla="*/ 1088 h 76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</a:cxnLst>
            <a:rect l="l" t="t" r="r" b="b"/>
            <a:pathLst>
              <a:path w="1387235" h="761181">
                <a:moveTo>
                  <a:pt x="521279" y="694239"/>
                </a:moveTo>
                <a:cubicBezTo>
                  <a:pt x="515925" y="695137"/>
                  <a:pt x="510419" y="697964"/>
                  <a:pt x="504588" y="700964"/>
                </a:cubicBezTo>
                <a:cubicBezTo>
                  <a:pt x="498854" y="704185"/>
                  <a:pt x="492757" y="706712"/>
                  <a:pt x="486425" y="708491"/>
                </a:cubicBezTo>
                <a:cubicBezTo>
                  <a:pt x="494638" y="708646"/>
                  <a:pt x="502808" y="709716"/>
                  <a:pt x="510782" y="711682"/>
                </a:cubicBezTo>
                <a:cubicBezTo>
                  <a:pt x="520954" y="714318"/>
                  <a:pt x="527798" y="719381"/>
                  <a:pt x="533840" y="723870"/>
                </a:cubicBezTo>
                <a:cubicBezTo>
                  <a:pt x="537704" y="727103"/>
                  <a:pt x="542069" y="729684"/>
                  <a:pt x="546764" y="731512"/>
                </a:cubicBezTo>
                <a:lnTo>
                  <a:pt x="550149" y="732658"/>
                </a:lnTo>
                <a:cubicBezTo>
                  <a:pt x="560090" y="736078"/>
                  <a:pt x="569497" y="739268"/>
                  <a:pt x="579726" y="737358"/>
                </a:cubicBezTo>
                <a:cubicBezTo>
                  <a:pt x="586092" y="736135"/>
                  <a:pt x="591771" y="732219"/>
                  <a:pt x="598348" y="727672"/>
                </a:cubicBezTo>
                <a:lnTo>
                  <a:pt x="598367" y="727672"/>
                </a:lnTo>
                <a:cubicBezTo>
                  <a:pt x="602640" y="724646"/>
                  <a:pt x="607089" y="721876"/>
                  <a:pt x="611693" y="719381"/>
                </a:cubicBezTo>
                <a:cubicBezTo>
                  <a:pt x="611387" y="719476"/>
                  <a:pt x="611043" y="719476"/>
                  <a:pt x="610718" y="719476"/>
                </a:cubicBezTo>
                <a:cubicBezTo>
                  <a:pt x="603091" y="719268"/>
                  <a:pt x="595524" y="718053"/>
                  <a:pt x="588215" y="715865"/>
                </a:cubicBezTo>
                <a:cubicBezTo>
                  <a:pt x="585958" y="715292"/>
                  <a:pt x="583722" y="714624"/>
                  <a:pt x="581523" y="713955"/>
                </a:cubicBezTo>
                <a:cubicBezTo>
                  <a:pt x="574808" y="711769"/>
                  <a:pt x="568549" y="708376"/>
                  <a:pt x="563054" y="703944"/>
                </a:cubicBezTo>
                <a:cubicBezTo>
                  <a:pt x="559310" y="700815"/>
                  <a:pt x="555028" y="698394"/>
                  <a:pt x="550416" y="696799"/>
                </a:cubicBezTo>
                <a:cubicBezTo>
                  <a:pt x="540990" y="693914"/>
                  <a:pt x="531064" y="693041"/>
                  <a:pt x="521279" y="694239"/>
                </a:cubicBezTo>
                <a:close/>
                <a:moveTo>
                  <a:pt x="794356" y="677140"/>
                </a:moveTo>
                <a:cubicBezTo>
                  <a:pt x="784490" y="677771"/>
                  <a:pt x="773688" y="680961"/>
                  <a:pt x="761548" y="684782"/>
                </a:cubicBezTo>
                <a:cubicBezTo>
                  <a:pt x="756731" y="686458"/>
                  <a:pt x="752089" y="688596"/>
                  <a:pt x="747686" y="691163"/>
                </a:cubicBezTo>
                <a:cubicBezTo>
                  <a:pt x="740708" y="694889"/>
                  <a:pt x="733500" y="698767"/>
                  <a:pt x="724743" y="700123"/>
                </a:cubicBezTo>
                <a:cubicBezTo>
                  <a:pt x="715413" y="701843"/>
                  <a:pt x="707861" y="699684"/>
                  <a:pt x="701801" y="697926"/>
                </a:cubicBezTo>
                <a:cubicBezTo>
                  <a:pt x="697979" y="696581"/>
                  <a:pt x="693960" y="695878"/>
                  <a:pt x="689909" y="695844"/>
                </a:cubicBezTo>
                <a:cubicBezTo>
                  <a:pt x="688245" y="695901"/>
                  <a:pt x="686544" y="695997"/>
                  <a:pt x="684804" y="696150"/>
                </a:cubicBezTo>
                <a:cubicBezTo>
                  <a:pt x="675663" y="696927"/>
                  <a:pt x="666622" y="698597"/>
                  <a:pt x="657808" y="701136"/>
                </a:cubicBezTo>
                <a:cubicBezTo>
                  <a:pt x="652735" y="702834"/>
                  <a:pt x="647919" y="705211"/>
                  <a:pt x="643488" y="708204"/>
                </a:cubicBezTo>
                <a:lnTo>
                  <a:pt x="640103" y="710249"/>
                </a:lnTo>
                <a:cubicBezTo>
                  <a:pt x="647904" y="708653"/>
                  <a:pt x="655831" y="707757"/>
                  <a:pt x="663792" y="707574"/>
                </a:cubicBezTo>
                <a:cubicBezTo>
                  <a:pt x="671306" y="707910"/>
                  <a:pt x="678718" y="709425"/>
                  <a:pt x="685760" y="712064"/>
                </a:cubicBezTo>
                <a:cubicBezTo>
                  <a:pt x="691820" y="714184"/>
                  <a:pt x="696218" y="715732"/>
                  <a:pt x="701705" y="714853"/>
                </a:cubicBezTo>
                <a:cubicBezTo>
                  <a:pt x="707995" y="713878"/>
                  <a:pt x="713903" y="710440"/>
                  <a:pt x="720728" y="706466"/>
                </a:cubicBezTo>
                <a:cubicBezTo>
                  <a:pt x="726762" y="702693"/>
                  <a:pt x="733169" y="699550"/>
                  <a:pt x="739847" y="697086"/>
                </a:cubicBezTo>
                <a:cubicBezTo>
                  <a:pt x="754263" y="692080"/>
                  <a:pt x="768411" y="687514"/>
                  <a:pt x="782789" y="686349"/>
                </a:cubicBezTo>
                <a:cubicBezTo>
                  <a:pt x="792023" y="685680"/>
                  <a:pt x="799556" y="687877"/>
                  <a:pt x="806229" y="689788"/>
                </a:cubicBezTo>
                <a:cubicBezTo>
                  <a:pt x="813666" y="691946"/>
                  <a:pt x="818102" y="693112"/>
                  <a:pt x="823092" y="691373"/>
                </a:cubicBezTo>
                <a:lnTo>
                  <a:pt x="823111" y="691450"/>
                </a:lnTo>
                <a:cubicBezTo>
                  <a:pt x="829726" y="689157"/>
                  <a:pt x="831791" y="685852"/>
                  <a:pt x="834812" y="679051"/>
                </a:cubicBezTo>
                <a:lnTo>
                  <a:pt x="834563" y="679166"/>
                </a:lnTo>
                <a:cubicBezTo>
                  <a:pt x="823780" y="683235"/>
                  <a:pt x="814565" y="680961"/>
                  <a:pt x="807146" y="679051"/>
                </a:cubicBezTo>
                <a:cubicBezTo>
                  <a:pt x="803011" y="677742"/>
                  <a:pt x="798694" y="677098"/>
                  <a:pt x="794356" y="677140"/>
                </a:cubicBezTo>
                <a:close/>
                <a:moveTo>
                  <a:pt x="1193313" y="497520"/>
                </a:moveTo>
                <a:cubicBezTo>
                  <a:pt x="1185263" y="500080"/>
                  <a:pt x="1177845" y="502678"/>
                  <a:pt x="1170484" y="505257"/>
                </a:cubicBezTo>
                <a:cubicBezTo>
                  <a:pt x="1165533" y="506995"/>
                  <a:pt x="1160581" y="508753"/>
                  <a:pt x="1155571" y="510434"/>
                </a:cubicBezTo>
                <a:lnTo>
                  <a:pt x="1126893" y="524476"/>
                </a:lnTo>
                <a:cubicBezTo>
                  <a:pt x="1120985" y="531010"/>
                  <a:pt x="1115250" y="537448"/>
                  <a:pt x="1109514" y="544077"/>
                </a:cubicBezTo>
                <a:cubicBezTo>
                  <a:pt x="1108535" y="545193"/>
                  <a:pt x="1107338" y="546097"/>
                  <a:pt x="1105996" y="546733"/>
                </a:cubicBezTo>
                <a:cubicBezTo>
                  <a:pt x="1098176" y="550420"/>
                  <a:pt x="1090376" y="554184"/>
                  <a:pt x="1082460" y="558196"/>
                </a:cubicBezTo>
                <a:cubicBezTo>
                  <a:pt x="1079803" y="559571"/>
                  <a:pt x="1077126" y="561042"/>
                  <a:pt x="1074469" y="562513"/>
                </a:cubicBezTo>
                <a:cubicBezTo>
                  <a:pt x="1072090" y="564481"/>
                  <a:pt x="1069825" y="566579"/>
                  <a:pt x="1067681" y="568799"/>
                </a:cubicBezTo>
                <a:cubicBezTo>
                  <a:pt x="1062194" y="574243"/>
                  <a:pt x="1056000" y="580414"/>
                  <a:pt x="1044987" y="585228"/>
                </a:cubicBezTo>
                <a:cubicBezTo>
                  <a:pt x="1037959" y="587987"/>
                  <a:pt x="1030659" y="589999"/>
                  <a:pt x="1023210" y="591227"/>
                </a:cubicBezTo>
                <a:cubicBezTo>
                  <a:pt x="1016614" y="592546"/>
                  <a:pt x="1009540" y="594036"/>
                  <a:pt x="1005525" y="596099"/>
                </a:cubicBezTo>
                <a:cubicBezTo>
                  <a:pt x="1001510" y="598162"/>
                  <a:pt x="999751" y="600780"/>
                  <a:pt x="997056" y="604772"/>
                </a:cubicBezTo>
                <a:cubicBezTo>
                  <a:pt x="993851" y="610085"/>
                  <a:pt x="989580" y="614676"/>
                  <a:pt x="984514" y="618260"/>
                </a:cubicBezTo>
                <a:cubicBezTo>
                  <a:pt x="981990" y="619808"/>
                  <a:pt x="979311" y="621088"/>
                  <a:pt x="976522" y="622081"/>
                </a:cubicBezTo>
                <a:cubicBezTo>
                  <a:pt x="967593" y="625272"/>
                  <a:pt x="958378" y="625272"/>
                  <a:pt x="949755" y="625272"/>
                </a:cubicBezTo>
                <a:cubicBezTo>
                  <a:pt x="946256" y="625291"/>
                  <a:pt x="942930" y="625272"/>
                  <a:pt x="939546" y="625482"/>
                </a:cubicBezTo>
                <a:cubicBezTo>
                  <a:pt x="937810" y="625711"/>
                  <a:pt x="936093" y="626055"/>
                  <a:pt x="934403" y="626513"/>
                </a:cubicBezTo>
                <a:cubicBezTo>
                  <a:pt x="929221" y="628126"/>
                  <a:pt x="924187" y="630178"/>
                  <a:pt x="919356" y="632646"/>
                </a:cubicBezTo>
                <a:cubicBezTo>
                  <a:pt x="913269" y="635739"/>
                  <a:pt x="906921" y="638295"/>
                  <a:pt x="900390" y="640288"/>
                </a:cubicBezTo>
                <a:cubicBezTo>
                  <a:pt x="894253" y="641820"/>
                  <a:pt x="887987" y="642787"/>
                  <a:pt x="881672" y="643173"/>
                </a:cubicBezTo>
                <a:cubicBezTo>
                  <a:pt x="875497" y="643727"/>
                  <a:pt x="869666" y="644262"/>
                  <a:pt x="865651" y="645981"/>
                </a:cubicBezTo>
                <a:cubicBezTo>
                  <a:pt x="863018" y="647066"/>
                  <a:pt x="860835" y="649013"/>
                  <a:pt x="859456" y="651502"/>
                </a:cubicBezTo>
                <a:cubicBezTo>
                  <a:pt x="859303" y="651750"/>
                  <a:pt x="859169" y="652056"/>
                  <a:pt x="859016" y="652324"/>
                </a:cubicBezTo>
                <a:cubicBezTo>
                  <a:pt x="867142" y="648847"/>
                  <a:pt x="875822" y="647643"/>
                  <a:pt x="884349" y="646592"/>
                </a:cubicBezTo>
                <a:cubicBezTo>
                  <a:pt x="889769" y="646059"/>
                  <a:pt x="895144" y="645135"/>
                  <a:pt x="900428" y="643822"/>
                </a:cubicBezTo>
                <a:cubicBezTo>
                  <a:pt x="906124" y="642112"/>
                  <a:pt x="911716" y="640078"/>
                  <a:pt x="917176" y="637728"/>
                </a:cubicBezTo>
                <a:cubicBezTo>
                  <a:pt x="925101" y="634197"/>
                  <a:pt x="933330" y="631397"/>
                  <a:pt x="941763" y="629360"/>
                </a:cubicBezTo>
                <a:cubicBezTo>
                  <a:pt x="949560" y="627906"/>
                  <a:pt x="957485" y="627266"/>
                  <a:pt x="965414" y="627450"/>
                </a:cubicBezTo>
                <a:cubicBezTo>
                  <a:pt x="973711" y="627373"/>
                  <a:pt x="981302" y="627392"/>
                  <a:pt x="987611" y="624928"/>
                </a:cubicBezTo>
                <a:cubicBezTo>
                  <a:pt x="993920" y="622463"/>
                  <a:pt x="996272" y="619139"/>
                  <a:pt x="999828" y="614095"/>
                </a:cubicBezTo>
                <a:cubicBezTo>
                  <a:pt x="1003805" y="608441"/>
                  <a:pt x="1008756" y="601410"/>
                  <a:pt x="1019329" y="596366"/>
                </a:cubicBezTo>
                <a:cubicBezTo>
                  <a:pt x="1027225" y="592641"/>
                  <a:pt x="1036594" y="590960"/>
                  <a:pt x="1045637" y="589355"/>
                </a:cubicBezTo>
                <a:cubicBezTo>
                  <a:pt x="1053036" y="588037"/>
                  <a:pt x="1060665" y="586680"/>
                  <a:pt x="1065750" y="584369"/>
                </a:cubicBezTo>
                <a:cubicBezTo>
                  <a:pt x="1074029" y="580643"/>
                  <a:pt x="1078904" y="576020"/>
                  <a:pt x="1084525" y="570690"/>
                </a:cubicBezTo>
                <a:cubicBezTo>
                  <a:pt x="1088055" y="567221"/>
                  <a:pt x="1091796" y="563973"/>
                  <a:pt x="1095729" y="560966"/>
                </a:cubicBezTo>
                <a:cubicBezTo>
                  <a:pt x="1096218" y="560610"/>
                  <a:pt x="1096729" y="560284"/>
                  <a:pt x="1097258" y="559991"/>
                </a:cubicBezTo>
                <a:cubicBezTo>
                  <a:pt x="1109049" y="553840"/>
                  <a:pt x="1120909" y="547822"/>
                  <a:pt x="1132839" y="541938"/>
                </a:cubicBezTo>
                <a:cubicBezTo>
                  <a:pt x="1139315" y="533900"/>
                  <a:pt x="1145834" y="526018"/>
                  <a:pt x="1152398" y="518286"/>
                </a:cubicBezTo>
                <a:cubicBezTo>
                  <a:pt x="1153405" y="517084"/>
                  <a:pt x="1154648" y="516102"/>
                  <a:pt x="1156049" y="515401"/>
                </a:cubicBezTo>
                <a:cubicBezTo>
                  <a:pt x="1167917" y="509454"/>
                  <a:pt x="1179929" y="503646"/>
                  <a:pt x="1192089" y="497978"/>
                </a:cubicBezTo>
                <a:cubicBezTo>
                  <a:pt x="1192490" y="497806"/>
                  <a:pt x="1192892" y="497653"/>
                  <a:pt x="1193313" y="497520"/>
                </a:cubicBezTo>
                <a:close/>
                <a:moveTo>
                  <a:pt x="681812" y="420461"/>
                </a:moveTo>
                <a:lnTo>
                  <a:pt x="681974" y="420471"/>
                </a:lnTo>
                <a:lnTo>
                  <a:pt x="681726" y="420471"/>
                </a:lnTo>
                <a:close/>
                <a:moveTo>
                  <a:pt x="783554" y="350261"/>
                </a:moveTo>
                <a:cubicBezTo>
                  <a:pt x="781038" y="351452"/>
                  <a:pt x="778701" y="352988"/>
                  <a:pt x="776613" y="354827"/>
                </a:cubicBezTo>
                <a:cubicBezTo>
                  <a:pt x="770209" y="359814"/>
                  <a:pt x="761433" y="366672"/>
                  <a:pt x="749732" y="362966"/>
                </a:cubicBezTo>
                <a:cubicBezTo>
                  <a:pt x="747103" y="362089"/>
                  <a:pt x="744413" y="361405"/>
                  <a:pt x="741683" y="360922"/>
                </a:cubicBezTo>
                <a:cubicBezTo>
                  <a:pt x="742218" y="364380"/>
                  <a:pt x="743021" y="369958"/>
                  <a:pt x="738892" y="374295"/>
                </a:cubicBezTo>
                <a:cubicBezTo>
                  <a:pt x="738538" y="374668"/>
                  <a:pt x="738140" y="374994"/>
                  <a:pt x="737706" y="375269"/>
                </a:cubicBezTo>
                <a:cubicBezTo>
                  <a:pt x="735888" y="376360"/>
                  <a:pt x="733617" y="376360"/>
                  <a:pt x="731798" y="375269"/>
                </a:cubicBezTo>
                <a:cubicBezTo>
                  <a:pt x="728606" y="375269"/>
                  <a:pt x="722296" y="375728"/>
                  <a:pt x="717383" y="376148"/>
                </a:cubicBezTo>
                <a:cubicBezTo>
                  <a:pt x="719925" y="379644"/>
                  <a:pt x="723195" y="384287"/>
                  <a:pt x="720843" y="389521"/>
                </a:cubicBezTo>
                <a:cubicBezTo>
                  <a:pt x="718492" y="394756"/>
                  <a:pt x="711953" y="396036"/>
                  <a:pt x="707250" y="396552"/>
                </a:cubicBezTo>
                <a:lnTo>
                  <a:pt x="703961" y="396896"/>
                </a:lnTo>
                <a:cubicBezTo>
                  <a:pt x="695759" y="397736"/>
                  <a:pt x="695071" y="397794"/>
                  <a:pt x="691935" y="402245"/>
                </a:cubicBezTo>
                <a:cubicBezTo>
                  <a:pt x="691446" y="405040"/>
                  <a:pt x="690763" y="407799"/>
                  <a:pt x="689890" y="410498"/>
                </a:cubicBezTo>
                <a:cubicBezTo>
                  <a:pt x="693073" y="413994"/>
                  <a:pt x="695316" y="418241"/>
                  <a:pt x="696409" y="422840"/>
                </a:cubicBezTo>
                <a:cubicBezTo>
                  <a:pt x="696642" y="423894"/>
                  <a:pt x="696770" y="424970"/>
                  <a:pt x="696792" y="426049"/>
                </a:cubicBezTo>
                <a:cubicBezTo>
                  <a:pt x="701208" y="426813"/>
                  <a:pt x="706427" y="428399"/>
                  <a:pt x="707269" y="434130"/>
                </a:cubicBezTo>
                <a:cubicBezTo>
                  <a:pt x="708014" y="439079"/>
                  <a:pt x="704688" y="441639"/>
                  <a:pt x="701189" y="443071"/>
                </a:cubicBezTo>
                <a:cubicBezTo>
                  <a:pt x="707269" y="443912"/>
                  <a:pt x="712909" y="444829"/>
                  <a:pt x="715509" y="449357"/>
                </a:cubicBezTo>
                <a:cubicBezTo>
                  <a:pt x="716580" y="451229"/>
                  <a:pt x="716465" y="452853"/>
                  <a:pt x="716121" y="457686"/>
                </a:cubicBezTo>
                <a:cubicBezTo>
                  <a:pt x="716025" y="459272"/>
                  <a:pt x="715777" y="462214"/>
                  <a:pt x="715777" y="464564"/>
                </a:cubicBezTo>
                <a:cubicBezTo>
                  <a:pt x="716771" y="464297"/>
                  <a:pt x="717364" y="464010"/>
                  <a:pt x="718683" y="463551"/>
                </a:cubicBezTo>
                <a:cubicBezTo>
                  <a:pt x="720002" y="463093"/>
                  <a:pt x="721264" y="462634"/>
                  <a:pt x="722507" y="462271"/>
                </a:cubicBezTo>
                <a:cubicBezTo>
                  <a:pt x="724441" y="461366"/>
                  <a:pt x="726696" y="461460"/>
                  <a:pt x="728548" y="462520"/>
                </a:cubicBezTo>
                <a:cubicBezTo>
                  <a:pt x="730013" y="463473"/>
                  <a:pt x="730963" y="465042"/>
                  <a:pt x="731129" y="466780"/>
                </a:cubicBezTo>
                <a:cubicBezTo>
                  <a:pt x="732697" y="469168"/>
                  <a:pt x="736100" y="473677"/>
                  <a:pt x="738012" y="476084"/>
                </a:cubicBezTo>
                <a:cubicBezTo>
                  <a:pt x="748910" y="477249"/>
                  <a:pt x="752868" y="483038"/>
                  <a:pt x="756366" y="488215"/>
                </a:cubicBezTo>
                <a:cubicBezTo>
                  <a:pt x="757093" y="489266"/>
                  <a:pt x="757839" y="490374"/>
                  <a:pt x="758699" y="491521"/>
                </a:cubicBezTo>
                <a:cubicBezTo>
                  <a:pt x="760741" y="492340"/>
                  <a:pt x="762737" y="493265"/>
                  <a:pt x="764683" y="494291"/>
                </a:cubicBezTo>
                <a:cubicBezTo>
                  <a:pt x="764872" y="494233"/>
                  <a:pt x="765058" y="494165"/>
                  <a:pt x="765238" y="494081"/>
                </a:cubicBezTo>
                <a:cubicBezTo>
                  <a:pt x="766882" y="493565"/>
                  <a:pt x="769176" y="492724"/>
                  <a:pt x="772885" y="491654"/>
                </a:cubicBezTo>
                <a:cubicBezTo>
                  <a:pt x="773845" y="491406"/>
                  <a:pt x="774851" y="491406"/>
                  <a:pt x="775810" y="491654"/>
                </a:cubicBezTo>
                <a:cubicBezTo>
                  <a:pt x="778850" y="492361"/>
                  <a:pt x="780590" y="494806"/>
                  <a:pt x="782789" y="497882"/>
                </a:cubicBezTo>
                <a:cubicBezTo>
                  <a:pt x="783936" y="499468"/>
                  <a:pt x="786594" y="503193"/>
                  <a:pt x="787894" y="503614"/>
                </a:cubicBezTo>
                <a:cubicBezTo>
                  <a:pt x="790349" y="501111"/>
                  <a:pt x="793662" y="499630"/>
                  <a:pt x="797166" y="499468"/>
                </a:cubicBezTo>
                <a:cubicBezTo>
                  <a:pt x="802501" y="499468"/>
                  <a:pt x="806611" y="503518"/>
                  <a:pt x="809020" y="505906"/>
                </a:cubicBezTo>
                <a:cubicBezTo>
                  <a:pt x="811754" y="508600"/>
                  <a:pt x="813054" y="509632"/>
                  <a:pt x="814048" y="509421"/>
                </a:cubicBezTo>
                <a:cubicBezTo>
                  <a:pt x="813628" y="509402"/>
                  <a:pt x="813876" y="508371"/>
                  <a:pt x="814048" y="507645"/>
                </a:cubicBezTo>
                <a:cubicBezTo>
                  <a:pt x="814427" y="505803"/>
                  <a:pt x="815071" y="504028"/>
                  <a:pt x="815960" y="502372"/>
                </a:cubicBezTo>
                <a:cubicBezTo>
                  <a:pt x="816888" y="500693"/>
                  <a:pt x="818597" y="499588"/>
                  <a:pt x="820511" y="499430"/>
                </a:cubicBezTo>
                <a:cubicBezTo>
                  <a:pt x="823073" y="499143"/>
                  <a:pt x="838578" y="501608"/>
                  <a:pt x="843186" y="502391"/>
                </a:cubicBezTo>
                <a:cubicBezTo>
                  <a:pt x="843683" y="501703"/>
                  <a:pt x="844333" y="500595"/>
                  <a:pt x="844811" y="499793"/>
                </a:cubicBezTo>
                <a:cubicBezTo>
                  <a:pt x="846857" y="496335"/>
                  <a:pt x="849686" y="491597"/>
                  <a:pt x="855097" y="490107"/>
                </a:cubicBezTo>
                <a:cubicBezTo>
                  <a:pt x="856980" y="489589"/>
                  <a:pt x="858997" y="490065"/>
                  <a:pt x="860450" y="491368"/>
                </a:cubicBezTo>
                <a:cubicBezTo>
                  <a:pt x="861016" y="491853"/>
                  <a:pt x="861540" y="492382"/>
                  <a:pt x="862018" y="492953"/>
                </a:cubicBezTo>
                <a:cubicBezTo>
                  <a:pt x="862018" y="492552"/>
                  <a:pt x="862018" y="492132"/>
                  <a:pt x="862018" y="491712"/>
                </a:cubicBezTo>
                <a:cubicBezTo>
                  <a:pt x="862031" y="491391"/>
                  <a:pt x="862074" y="491070"/>
                  <a:pt x="862142" y="490756"/>
                </a:cubicBezTo>
                <a:cubicBezTo>
                  <a:pt x="862810" y="487661"/>
                  <a:pt x="865861" y="485694"/>
                  <a:pt x="868958" y="486362"/>
                </a:cubicBezTo>
                <a:lnTo>
                  <a:pt x="875994" y="487738"/>
                </a:lnTo>
                <a:cubicBezTo>
                  <a:pt x="875994" y="487547"/>
                  <a:pt x="875994" y="487356"/>
                  <a:pt x="875994" y="487126"/>
                </a:cubicBezTo>
                <a:cubicBezTo>
                  <a:pt x="876204" y="481815"/>
                  <a:pt x="877485" y="475893"/>
                  <a:pt x="889377" y="472607"/>
                </a:cubicBezTo>
                <a:cubicBezTo>
                  <a:pt x="889852" y="472508"/>
                  <a:pt x="890305" y="472328"/>
                  <a:pt x="890716" y="472072"/>
                </a:cubicBezTo>
                <a:cubicBezTo>
                  <a:pt x="891287" y="468524"/>
                  <a:pt x="893249" y="465349"/>
                  <a:pt x="896165" y="463246"/>
                </a:cubicBezTo>
                <a:cubicBezTo>
                  <a:pt x="896484" y="463016"/>
                  <a:pt x="896830" y="462831"/>
                  <a:pt x="897197" y="462692"/>
                </a:cubicBezTo>
                <a:cubicBezTo>
                  <a:pt x="901050" y="461037"/>
                  <a:pt x="905281" y="460468"/>
                  <a:pt x="909433" y="461049"/>
                </a:cubicBezTo>
                <a:cubicBezTo>
                  <a:pt x="912741" y="461335"/>
                  <a:pt x="914615" y="461526"/>
                  <a:pt x="919930" y="456731"/>
                </a:cubicBezTo>
                <a:cubicBezTo>
                  <a:pt x="919987" y="456559"/>
                  <a:pt x="920427" y="455222"/>
                  <a:pt x="920733" y="454343"/>
                </a:cubicBezTo>
                <a:cubicBezTo>
                  <a:pt x="921448" y="451367"/>
                  <a:pt x="923008" y="448659"/>
                  <a:pt x="925226" y="446548"/>
                </a:cubicBezTo>
                <a:lnTo>
                  <a:pt x="925417" y="446300"/>
                </a:lnTo>
                <a:cubicBezTo>
                  <a:pt x="931535" y="437646"/>
                  <a:pt x="937863" y="428628"/>
                  <a:pt x="936429" y="422362"/>
                </a:cubicBezTo>
                <a:cubicBezTo>
                  <a:pt x="935760" y="419363"/>
                  <a:pt x="933160" y="416650"/>
                  <a:pt x="928533" y="414071"/>
                </a:cubicBezTo>
                <a:cubicBezTo>
                  <a:pt x="927231" y="413356"/>
                  <a:pt x="926258" y="412164"/>
                  <a:pt x="925818" y="410746"/>
                </a:cubicBezTo>
                <a:cubicBezTo>
                  <a:pt x="924862" y="407632"/>
                  <a:pt x="921612" y="405053"/>
                  <a:pt x="918171" y="402321"/>
                </a:cubicBezTo>
                <a:cubicBezTo>
                  <a:pt x="913410" y="398462"/>
                  <a:pt x="907387" y="393648"/>
                  <a:pt x="906699" y="385567"/>
                </a:cubicBezTo>
                <a:cubicBezTo>
                  <a:pt x="905973" y="382663"/>
                  <a:pt x="893679" y="376912"/>
                  <a:pt x="886988" y="377925"/>
                </a:cubicBezTo>
                <a:cubicBezTo>
                  <a:pt x="885582" y="378148"/>
                  <a:pt x="884145" y="377841"/>
                  <a:pt x="882953" y="377065"/>
                </a:cubicBezTo>
                <a:cubicBezTo>
                  <a:pt x="880537" y="375218"/>
                  <a:pt x="878531" y="372889"/>
                  <a:pt x="877065" y="370226"/>
                </a:cubicBezTo>
                <a:cubicBezTo>
                  <a:pt x="876145" y="368596"/>
                  <a:pt x="874977" y="367121"/>
                  <a:pt x="873604" y="365851"/>
                </a:cubicBezTo>
                <a:cubicBezTo>
                  <a:pt x="872061" y="365492"/>
                  <a:pt x="870746" y="364491"/>
                  <a:pt x="869991" y="363100"/>
                </a:cubicBezTo>
                <a:cubicBezTo>
                  <a:pt x="867371" y="358476"/>
                  <a:pt x="866358" y="357445"/>
                  <a:pt x="866052" y="357235"/>
                </a:cubicBezTo>
                <a:cubicBezTo>
                  <a:pt x="866205" y="357445"/>
                  <a:pt x="865804" y="357445"/>
                  <a:pt x="865326" y="357445"/>
                </a:cubicBezTo>
                <a:cubicBezTo>
                  <a:pt x="861972" y="357649"/>
                  <a:pt x="858609" y="357275"/>
                  <a:pt x="855384" y="356337"/>
                </a:cubicBezTo>
                <a:cubicBezTo>
                  <a:pt x="852745" y="357540"/>
                  <a:pt x="850700" y="358534"/>
                  <a:pt x="848788" y="359451"/>
                </a:cubicBezTo>
                <a:cubicBezTo>
                  <a:pt x="838387" y="364666"/>
                  <a:pt x="833569" y="364743"/>
                  <a:pt x="822423" y="354961"/>
                </a:cubicBezTo>
                <a:cubicBezTo>
                  <a:pt x="820090" y="354749"/>
                  <a:pt x="817824" y="354059"/>
                  <a:pt x="815769" y="352936"/>
                </a:cubicBezTo>
                <a:cubicBezTo>
                  <a:pt x="813112" y="351675"/>
                  <a:pt x="812672" y="351656"/>
                  <a:pt x="811773" y="352095"/>
                </a:cubicBezTo>
                <a:cubicBezTo>
                  <a:pt x="799365" y="358362"/>
                  <a:pt x="793973" y="358438"/>
                  <a:pt x="788716" y="352535"/>
                </a:cubicBezTo>
                <a:cubicBezTo>
                  <a:pt x="787513" y="350926"/>
                  <a:pt x="785553" y="350063"/>
                  <a:pt x="783554" y="350261"/>
                </a:cubicBezTo>
                <a:close/>
                <a:moveTo>
                  <a:pt x="783362" y="338474"/>
                </a:moveTo>
                <a:cubicBezTo>
                  <a:pt x="791622" y="338646"/>
                  <a:pt x="795082" y="341760"/>
                  <a:pt x="797663" y="344683"/>
                </a:cubicBezTo>
                <a:cubicBezTo>
                  <a:pt x="797969" y="345122"/>
                  <a:pt x="799919" y="345065"/>
                  <a:pt x="806821" y="341588"/>
                </a:cubicBezTo>
                <a:cubicBezTo>
                  <a:pt x="813016" y="338493"/>
                  <a:pt x="818044" y="340881"/>
                  <a:pt x="821027" y="342314"/>
                </a:cubicBezTo>
                <a:cubicBezTo>
                  <a:pt x="821713" y="342675"/>
                  <a:pt x="822430" y="342975"/>
                  <a:pt x="823168" y="343212"/>
                </a:cubicBezTo>
                <a:cubicBezTo>
                  <a:pt x="825067" y="342549"/>
                  <a:pt x="827179" y="343048"/>
                  <a:pt x="828579" y="344492"/>
                </a:cubicBezTo>
                <a:cubicBezTo>
                  <a:pt x="837087" y="352325"/>
                  <a:pt x="837125" y="352287"/>
                  <a:pt x="843874" y="348924"/>
                </a:cubicBezTo>
                <a:cubicBezTo>
                  <a:pt x="846340" y="347701"/>
                  <a:pt x="849400" y="346192"/>
                  <a:pt x="853223" y="344626"/>
                </a:cubicBezTo>
                <a:cubicBezTo>
                  <a:pt x="854504" y="344140"/>
                  <a:pt x="855911" y="344100"/>
                  <a:pt x="857219" y="344511"/>
                </a:cubicBezTo>
                <a:cubicBezTo>
                  <a:pt x="859772" y="345459"/>
                  <a:pt x="862494" y="345862"/>
                  <a:pt x="865211" y="345696"/>
                </a:cubicBezTo>
                <a:cubicBezTo>
                  <a:pt x="871979" y="345447"/>
                  <a:pt x="874904" y="347969"/>
                  <a:pt x="879321" y="355439"/>
                </a:cubicBezTo>
                <a:cubicBezTo>
                  <a:pt x="882877" y="357292"/>
                  <a:pt x="885171" y="360826"/>
                  <a:pt x="887083" y="363768"/>
                </a:cubicBezTo>
                <a:cubicBezTo>
                  <a:pt x="887542" y="364456"/>
                  <a:pt x="888116" y="365373"/>
                  <a:pt x="888632" y="366080"/>
                </a:cubicBezTo>
                <a:cubicBezTo>
                  <a:pt x="897079" y="366353"/>
                  <a:pt x="905246" y="369164"/>
                  <a:pt x="912072" y="374142"/>
                </a:cubicBezTo>
                <a:cubicBezTo>
                  <a:pt x="916947" y="377982"/>
                  <a:pt x="918247" y="381860"/>
                  <a:pt x="918477" y="384440"/>
                </a:cubicBezTo>
                <a:cubicBezTo>
                  <a:pt x="918725" y="387401"/>
                  <a:pt x="921402" y="389693"/>
                  <a:pt x="925723" y="393132"/>
                </a:cubicBezTo>
                <a:cubicBezTo>
                  <a:pt x="929623" y="396246"/>
                  <a:pt x="933963" y="399704"/>
                  <a:pt x="936353" y="404920"/>
                </a:cubicBezTo>
                <a:cubicBezTo>
                  <a:pt x="942815" y="408932"/>
                  <a:pt x="946754" y="413937"/>
                  <a:pt x="948092" y="419668"/>
                </a:cubicBezTo>
                <a:cubicBezTo>
                  <a:pt x="950673" y="430978"/>
                  <a:pt x="942872" y="442097"/>
                  <a:pt x="935225" y="452853"/>
                </a:cubicBezTo>
                <a:lnTo>
                  <a:pt x="934441" y="453980"/>
                </a:lnTo>
                <a:cubicBezTo>
                  <a:pt x="933898" y="454740"/>
                  <a:pt x="933185" y="455361"/>
                  <a:pt x="932357" y="455795"/>
                </a:cubicBezTo>
                <a:cubicBezTo>
                  <a:pt x="932758" y="455566"/>
                  <a:pt x="932376" y="456999"/>
                  <a:pt x="932070" y="457896"/>
                </a:cubicBezTo>
                <a:cubicBezTo>
                  <a:pt x="931395" y="460669"/>
                  <a:pt x="929988" y="463208"/>
                  <a:pt x="927998" y="465252"/>
                </a:cubicBezTo>
                <a:cubicBezTo>
                  <a:pt x="919643" y="472798"/>
                  <a:pt x="914423" y="473008"/>
                  <a:pt x="908688" y="472473"/>
                </a:cubicBezTo>
                <a:cubicBezTo>
                  <a:pt x="906722" y="472139"/>
                  <a:pt x="904703" y="472303"/>
                  <a:pt x="902818" y="472951"/>
                </a:cubicBezTo>
                <a:cubicBezTo>
                  <a:pt x="902650" y="473339"/>
                  <a:pt x="902522" y="473742"/>
                  <a:pt x="902436" y="474154"/>
                </a:cubicBezTo>
                <a:cubicBezTo>
                  <a:pt x="901786" y="476791"/>
                  <a:pt x="900524" y="481624"/>
                  <a:pt x="892876" y="483707"/>
                </a:cubicBezTo>
                <a:cubicBezTo>
                  <a:pt x="888861" y="484815"/>
                  <a:pt x="888116" y="485789"/>
                  <a:pt x="888116" y="485789"/>
                </a:cubicBezTo>
                <a:cubicBezTo>
                  <a:pt x="887987" y="486418"/>
                  <a:pt x="887924" y="487058"/>
                  <a:pt x="887924" y="487700"/>
                </a:cubicBezTo>
                <a:cubicBezTo>
                  <a:pt x="887982" y="491597"/>
                  <a:pt x="886561" y="495370"/>
                  <a:pt x="883948" y="498264"/>
                </a:cubicBezTo>
                <a:cubicBezTo>
                  <a:pt x="882573" y="499714"/>
                  <a:pt x="880558" y="500368"/>
                  <a:pt x="878594" y="500003"/>
                </a:cubicBezTo>
                <a:lnTo>
                  <a:pt x="875421" y="499392"/>
                </a:lnTo>
                <a:cubicBezTo>
                  <a:pt x="875975" y="503423"/>
                  <a:pt x="875650" y="508734"/>
                  <a:pt x="869054" y="510549"/>
                </a:cubicBezTo>
                <a:cubicBezTo>
                  <a:pt x="862458" y="512364"/>
                  <a:pt x="858443" y="507530"/>
                  <a:pt x="856053" y="504091"/>
                </a:cubicBezTo>
                <a:cubicBezTo>
                  <a:pt x="855671" y="504684"/>
                  <a:pt x="855346" y="505257"/>
                  <a:pt x="855078" y="505696"/>
                </a:cubicBezTo>
                <a:cubicBezTo>
                  <a:pt x="852937" y="509326"/>
                  <a:pt x="849304" y="515459"/>
                  <a:pt x="842345" y="513930"/>
                </a:cubicBezTo>
                <a:cubicBezTo>
                  <a:pt x="840012" y="513472"/>
                  <a:pt x="830911" y="512134"/>
                  <a:pt x="825424" y="511427"/>
                </a:cubicBezTo>
                <a:cubicBezTo>
                  <a:pt x="824583" y="514599"/>
                  <a:pt x="822958" y="519299"/>
                  <a:pt x="817222" y="520655"/>
                </a:cubicBezTo>
                <a:cubicBezTo>
                  <a:pt x="816182" y="520907"/>
                  <a:pt x="815117" y="521035"/>
                  <a:pt x="814048" y="521037"/>
                </a:cubicBezTo>
                <a:cubicBezTo>
                  <a:pt x="808160" y="521037"/>
                  <a:pt x="804049" y="516968"/>
                  <a:pt x="801181" y="514140"/>
                </a:cubicBezTo>
                <a:cubicBezTo>
                  <a:pt x="800088" y="512893"/>
                  <a:pt x="798795" y="511834"/>
                  <a:pt x="797358" y="511007"/>
                </a:cubicBezTo>
                <a:cubicBezTo>
                  <a:pt x="796642" y="511252"/>
                  <a:pt x="795991" y="511649"/>
                  <a:pt x="795446" y="512173"/>
                </a:cubicBezTo>
                <a:cubicBezTo>
                  <a:pt x="793060" y="514370"/>
                  <a:pt x="789838" y="515428"/>
                  <a:pt x="786613" y="515076"/>
                </a:cubicBezTo>
                <a:cubicBezTo>
                  <a:pt x="780514" y="514331"/>
                  <a:pt x="776499" y="508715"/>
                  <a:pt x="773554" y="504588"/>
                </a:cubicBezTo>
                <a:cubicBezTo>
                  <a:pt x="773363" y="504340"/>
                  <a:pt x="773210" y="504091"/>
                  <a:pt x="773038" y="503843"/>
                </a:cubicBezTo>
                <a:cubicBezTo>
                  <a:pt x="771470" y="504340"/>
                  <a:pt x="770323" y="504760"/>
                  <a:pt x="769444" y="505066"/>
                </a:cubicBezTo>
                <a:cubicBezTo>
                  <a:pt x="765238" y="506556"/>
                  <a:pt x="763479" y="506670"/>
                  <a:pt x="759655" y="504645"/>
                </a:cubicBezTo>
                <a:cubicBezTo>
                  <a:pt x="757605" y="503549"/>
                  <a:pt x="755485" y="502592"/>
                  <a:pt x="753307" y="501780"/>
                </a:cubicBezTo>
                <a:cubicBezTo>
                  <a:pt x="752382" y="501421"/>
                  <a:pt x="751564" y="500828"/>
                  <a:pt x="750937" y="500060"/>
                </a:cubicBezTo>
                <a:cubicBezTo>
                  <a:pt x="749484" y="498207"/>
                  <a:pt x="748260" y="496430"/>
                  <a:pt x="747113" y="494768"/>
                </a:cubicBezTo>
                <a:cubicBezTo>
                  <a:pt x="744054" y="490260"/>
                  <a:pt x="742658" y="488177"/>
                  <a:pt x="737114" y="487642"/>
                </a:cubicBezTo>
                <a:cubicBezTo>
                  <a:pt x="733481" y="488540"/>
                  <a:pt x="730995" y="485464"/>
                  <a:pt x="728510" y="482350"/>
                </a:cubicBezTo>
                <a:cubicBezTo>
                  <a:pt x="726024" y="479236"/>
                  <a:pt x="724074" y="476695"/>
                  <a:pt x="722640" y="474575"/>
                </a:cubicBezTo>
                <a:cubicBezTo>
                  <a:pt x="718742" y="476376"/>
                  <a:pt x="714389" y="476950"/>
                  <a:pt x="710156" y="476218"/>
                </a:cubicBezTo>
                <a:cubicBezTo>
                  <a:pt x="703598" y="474613"/>
                  <a:pt x="704152" y="466780"/>
                  <a:pt x="704821" y="456884"/>
                </a:cubicBezTo>
                <a:cubicBezTo>
                  <a:pt x="704955" y="456254"/>
                  <a:pt x="704955" y="455680"/>
                  <a:pt x="704955" y="455145"/>
                </a:cubicBezTo>
                <a:cubicBezTo>
                  <a:pt x="703636" y="455069"/>
                  <a:pt x="700979" y="454725"/>
                  <a:pt x="699220" y="454477"/>
                </a:cubicBezTo>
                <a:cubicBezTo>
                  <a:pt x="692509" y="453598"/>
                  <a:pt x="681420" y="452108"/>
                  <a:pt x="682012" y="442556"/>
                </a:cubicBezTo>
                <a:cubicBezTo>
                  <a:pt x="682131" y="439911"/>
                  <a:pt x="683567" y="437502"/>
                  <a:pt x="685836" y="436136"/>
                </a:cubicBezTo>
                <a:cubicBezTo>
                  <a:pt x="684112" y="435707"/>
                  <a:pt x="682640" y="434587"/>
                  <a:pt x="681764" y="433042"/>
                </a:cubicBezTo>
                <a:cubicBezTo>
                  <a:pt x="680357" y="430342"/>
                  <a:pt x="680990" y="427029"/>
                  <a:pt x="683293" y="425037"/>
                </a:cubicBezTo>
                <a:cubicBezTo>
                  <a:pt x="683775" y="424660"/>
                  <a:pt x="684309" y="424357"/>
                  <a:pt x="684880" y="424139"/>
                </a:cubicBezTo>
                <a:cubicBezTo>
                  <a:pt x="684376" y="422803"/>
                  <a:pt x="683735" y="421523"/>
                  <a:pt x="682968" y="420318"/>
                </a:cubicBezTo>
                <a:lnTo>
                  <a:pt x="681812" y="420461"/>
                </a:lnTo>
                <a:lnTo>
                  <a:pt x="681238" y="420423"/>
                </a:lnTo>
                <a:cubicBezTo>
                  <a:pt x="678013" y="420012"/>
                  <a:pt x="675732" y="417064"/>
                  <a:pt x="676143" y="413841"/>
                </a:cubicBezTo>
                <a:cubicBezTo>
                  <a:pt x="676298" y="412279"/>
                  <a:pt x="676887" y="410789"/>
                  <a:pt x="677845" y="409543"/>
                </a:cubicBezTo>
                <a:cubicBezTo>
                  <a:pt x="678973" y="406295"/>
                  <a:pt x="680502" y="400774"/>
                  <a:pt x="680884" y="399188"/>
                </a:cubicBezTo>
                <a:cubicBezTo>
                  <a:pt x="681016" y="398304"/>
                  <a:pt x="681351" y="397459"/>
                  <a:pt x="681860" y="396724"/>
                </a:cubicBezTo>
                <a:cubicBezTo>
                  <a:pt x="688475" y="387171"/>
                  <a:pt x="692222" y="386350"/>
                  <a:pt x="703024" y="385261"/>
                </a:cubicBezTo>
                <a:lnTo>
                  <a:pt x="706236" y="384917"/>
                </a:lnTo>
                <a:cubicBezTo>
                  <a:pt x="707284" y="384812"/>
                  <a:pt x="708324" y="384646"/>
                  <a:pt x="709353" y="384420"/>
                </a:cubicBezTo>
                <a:cubicBezTo>
                  <a:pt x="708875" y="383714"/>
                  <a:pt x="708320" y="382930"/>
                  <a:pt x="707919" y="382376"/>
                </a:cubicBezTo>
                <a:cubicBezTo>
                  <a:pt x="705625" y="379186"/>
                  <a:pt x="700290" y="371754"/>
                  <a:pt x="706695" y="366405"/>
                </a:cubicBezTo>
                <a:cubicBezTo>
                  <a:pt x="708588" y="364170"/>
                  <a:pt x="722583" y="363902"/>
                  <a:pt x="730690" y="363902"/>
                </a:cubicBezTo>
                <a:cubicBezTo>
                  <a:pt x="730613" y="363367"/>
                  <a:pt x="730460" y="362832"/>
                  <a:pt x="730460" y="362412"/>
                </a:cubicBezTo>
                <a:cubicBezTo>
                  <a:pt x="729982" y="359279"/>
                  <a:pt x="729217" y="354541"/>
                  <a:pt x="733041" y="351274"/>
                </a:cubicBezTo>
                <a:cubicBezTo>
                  <a:pt x="737266" y="347644"/>
                  <a:pt x="743939" y="348752"/>
                  <a:pt x="753498" y="351752"/>
                </a:cubicBezTo>
                <a:cubicBezTo>
                  <a:pt x="758986" y="353433"/>
                  <a:pt x="763287" y="350567"/>
                  <a:pt x="769750" y="345524"/>
                </a:cubicBezTo>
                <a:cubicBezTo>
                  <a:pt x="773612" y="342524"/>
                  <a:pt x="777588" y="339429"/>
                  <a:pt x="782177" y="338589"/>
                </a:cubicBezTo>
                <a:cubicBezTo>
                  <a:pt x="782569" y="338522"/>
                  <a:pt x="782965" y="338484"/>
                  <a:pt x="783362" y="338474"/>
                </a:cubicBezTo>
                <a:close/>
                <a:moveTo>
                  <a:pt x="731263" y="296099"/>
                </a:moveTo>
                <a:cubicBezTo>
                  <a:pt x="728185" y="296577"/>
                  <a:pt x="723864" y="298946"/>
                  <a:pt x="719276" y="301430"/>
                </a:cubicBezTo>
                <a:lnTo>
                  <a:pt x="717498" y="302404"/>
                </a:lnTo>
                <a:cubicBezTo>
                  <a:pt x="712116" y="305526"/>
                  <a:pt x="706481" y="308191"/>
                  <a:pt x="700654" y="310371"/>
                </a:cubicBezTo>
                <a:cubicBezTo>
                  <a:pt x="694788" y="311912"/>
                  <a:pt x="688680" y="312308"/>
                  <a:pt x="682663" y="311536"/>
                </a:cubicBezTo>
                <a:lnTo>
                  <a:pt x="679432" y="311154"/>
                </a:lnTo>
                <a:cubicBezTo>
                  <a:pt x="667444" y="308193"/>
                  <a:pt x="664786" y="308556"/>
                  <a:pt x="664136" y="308842"/>
                </a:cubicBezTo>
                <a:cubicBezTo>
                  <a:pt x="664060" y="309129"/>
                  <a:pt x="663735" y="310676"/>
                  <a:pt x="663525" y="311689"/>
                </a:cubicBezTo>
                <a:cubicBezTo>
                  <a:pt x="662964" y="315890"/>
                  <a:pt x="661177" y="319831"/>
                  <a:pt x="658382" y="323018"/>
                </a:cubicBezTo>
                <a:cubicBezTo>
                  <a:pt x="657927" y="323488"/>
                  <a:pt x="657449" y="323935"/>
                  <a:pt x="656948" y="324355"/>
                </a:cubicBezTo>
                <a:cubicBezTo>
                  <a:pt x="655877" y="325215"/>
                  <a:pt x="654558" y="326399"/>
                  <a:pt x="639951" y="328176"/>
                </a:cubicBezTo>
                <a:cubicBezTo>
                  <a:pt x="635766" y="328604"/>
                  <a:pt x="631560" y="328797"/>
                  <a:pt x="627351" y="328749"/>
                </a:cubicBezTo>
                <a:lnTo>
                  <a:pt x="622801" y="328749"/>
                </a:lnTo>
                <a:cubicBezTo>
                  <a:pt x="623031" y="329418"/>
                  <a:pt x="623298" y="330086"/>
                  <a:pt x="623528" y="330660"/>
                </a:cubicBezTo>
                <a:cubicBezTo>
                  <a:pt x="624350" y="332673"/>
                  <a:pt x="624990" y="334759"/>
                  <a:pt x="625440" y="336888"/>
                </a:cubicBezTo>
                <a:cubicBezTo>
                  <a:pt x="626904" y="343332"/>
                  <a:pt x="624495" y="350039"/>
                  <a:pt x="619264" y="354082"/>
                </a:cubicBezTo>
                <a:cubicBezTo>
                  <a:pt x="615716" y="357001"/>
                  <a:pt x="611666" y="359253"/>
                  <a:pt x="607315" y="360730"/>
                </a:cubicBezTo>
                <a:lnTo>
                  <a:pt x="605116" y="361513"/>
                </a:lnTo>
                <a:cubicBezTo>
                  <a:pt x="602401" y="362297"/>
                  <a:pt x="599839" y="362889"/>
                  <a:pt x="597468" y="363424"/>
                </a:cubicBezTo>
                <a:cubicBezTo>
                  <a:pt x="595069" y="363825"/>
                  <a:pt x="592729" y="364530"/>
                  <a:pt x="590509" y="365525"/>
                </a:cubicBezTo>
                <a:cubicBezTo>
                  <a:pt x="588157" y="366882"/>
                  <a:pt x="586418" y="369251"/>
                  <a:pt x="583550" y="373282"/>
                </a:cubicBezTo>
                <a:lnTo>
                  <a:pt x="582383" y="374944"/>
                </a:lnTo>
                <a:cubicBezTo>
                  <a:pt x="580800" y="377676"/>
                  <a:pt x="579623" y="380624"/>
                  <a:pt x="578885" y="383694"/>
                </a:cubicBezTo>
                <a:cubicBezTo>
                  <a:pt x="578470" y="385841"/>
                  <a:pt x="578238" y="388021"/>
                  <a:pt x="578196" y="390208"/>
                </a:cubicBezTo>
                <a:cubicBezTo>
                  <a:pt x="579147" y="391880"/>
                  <a:pt x="579904" y="393657"/>
                  <a:pt x="580453" y="395500"/>
                </a:cubicBezTo>
                <a:cubicBezTo>
                  <a:pt x="581085" y="397447"/>
                  <a:pt x="581820" y="399361"/>
                  <a:pt x="582651" y="401232"/>
                </a:cubicBezTo>
                <a:cubicBezTo>
                  <a:pt x="583397" y="402817"/>
                  <a:pt x="584257" y="404365"/>
                  <a:pt x="585079" y="405874"/>
                </a:cubicBezTo>
                <a:cubicBezTo>
                  <a:pt x="587278" y="409867"/>
                  <a:pt x="589687" y="414261"/>
                  <a:pt x="589515" y="418674"/>
                </a:cubicBezTo>
                <a:cubicBezTo>
                  <a:pt x="590088" y="419209"/>
                  <a:pt x="590777" y="419668"/>
                  <a:pt x="591427" y="420126"/>
                </a:cubicBezTo>
                <a:lnTo>
                  <a:pt x="593071" y="421292"/>
                </a:lnTo>
                <a:cubicBezTo>
                  <a:pt x="595174" y="422877"/>
                  <a:pt x="600719" y="427061"/>
                  <a:pt x="598807" y="434856"/>
                </a:cubicBezTo>
                <a:cubicBezTo>
                  <a:pt x="597740" y="438266"/>
                  <a:pt x="595593" y="441235"/>
                  <a:pt x="592689" y="443319"/>
                </a:cubicBezTo>
                <a:lnTo>
                  <a:pt x="591408" y="444427"/>
                </a:lnTo>
                <a:lnTo>
                  <a:pt x="590930" y="444847"/>
                </a:lnTo>
                <a:lnTo>
                  <a:pt x="591293" y="445134"/>
                </a:lnTo>
                <a:cubicBezTo>
                  <a:pt x="593853" y="446529"/>
                  <a:pt x="596566" y="447618"/>
                  <a:pt x="599380" y="448382"/>
                </a:cubicBezTo>
                <a:cubicBezTo>
                  <a:pt x="602424" y="449274"/>
                  <a:pt x="605391" y="450411"/>
                  <a:pt x="608252" y="451782"/>
                </a:cubicBezTo>
                <a:cubicBezTo>
                  <a:pt x="614331" y="454858"/>
                  <a:pt x="617543" y="459176"/>
                  <a:pt x="617543" y="464411"/>
                </a:cubicBezTo>
                <a:cubicBezTo>
                  <a:pt x="617545" y="465297"/>
                  <a:pt x="617501" y="466183"/>
                  <a:pt x="617410" y="467066"/>
                </a:cubicBezTo>
                <a:cubicBezTo>
                  <a:pt x="617215" y="468682"/>
                  <a:pt x="617165" y="470312"/>
                  <a:pt x="617257" y="471938"/>
                </a:cubicBezTo>
                <a:cubicBezTo>
                  <a:pt x="617735" y="477879"/>
                  <a:pt x="619226" y="481280"/>
                  <a:pt x="619838" y="481929"/>
                </a:cubicBezTo>
                <a:cubicBezTo>
                  <a:pt x="622530" y="482365"/>
                  <a:pt x="625264" y="482474"/>
                  <a:pt x="627982" y="482254"/>
                </a:cubicBezTo>
                <a:cubicBezTo>
                  <a:pt x="629474" y="482254"/>
                  <a:pt x="630927" y="482254"/>
                  <a:pt x="632303" y="482254"/>
                </a:cubicBezTo>
                <a:cubicBezTo>
                  <a:pt x="635502" y="482260"/>
                  <a:pt x="638697" y="482497"/>
                  <a:pt x="641863" y="482961"/>
                </a:cubicBezTo>
                <a:cubicBezTo>
                  <a:pt x="642911" y="483141"/>
                  <a:pt x="643899" y="483567"/>
                  <a:pt x="644750" y="484203"/>
                </a:cubicBezTo>
                <a:cubicBezTo>
                  <a:pt x="645625" y="484887"/>
                  <a:pt x="646365" y="485729"/>
                  <a:pt x="646929" y="486686"/>
                </a:cubicBezTo>
                <a:lnTo>
                  <a:pt x="648191" y="488444"/>
                </a:lnTo>
                <a:cubicBezTo>
                  <a:pt x="649744" y="490828"/>
                  <a:pt x="650898" y="493448"/>
                  <a:pt x="651614" y="496201"/>
                </a:cubicBezTo>
                <a:cubicBezTo>
                  <a:pt x="652005" y="498187"/>
                  <a:pt x="652864" y="500054"/>
                  <a:pt x="654118" y="501645"/>
                </a:cubicBezTo>
                <a:cubicBezTo>
                  <a:pt x="655013" y="502501"/>
                  <a:pt x="655994" y="503263"/>
                  <a:pt x="657043" y="503919"/>
                </a:cubicBezTo>
                <a:cubicBezTo>
                  <a:pt x="657221" y="503909"/>
                  <a:pt x="657401" y="503909"/>
                  <a:pt x="657579" y="503919"/>
                </a:cubicBezTo>
                <a:cubicBezTo>
                  <a:pt x="660208" y="503749"/>
                  <a:pt x="662846" y="503749"/>
                  <a:pt x="665475" y="503919"/>
                </a:cubicBezTo>
                <a:cubicBezTo>
                  <a:pt x="666557" y="504010"/>
                  <a:pt x="667605" y="504350"/>
                  <a:pt x="668534" y="504912"/>
                </a:cubicBezTo>
                <a:cubicBezTo>
                  <a:pt x="672807" y="507705"/>
                  <a:pt x="676667" y="511081"/>
                  <a:pt x="680005" y="514942"/>
                </a:cubicBezTo>
                <a:cubicBezTo>
                  <a:pt x="681344" y="516375"/>
                  <a:pt x="682567" y="517941"/>
                  <a:pt x="683829" y="519527"/>
                </a:cubicBezTo>
                <a:cubicBezTo>
                  <a:pt x="685269" y="521470"/>
                  <a:pt x="686875" y="523287"/>
                  <a:pt x="688628" y="524953"/>
                </a:cubicBezTo>
                <a:cubicBezTo>
                  <a:pt x="690136" y="526223"/>
                  <a:pt x="691769" y="527337"/>
                  <a:pt x="693503" y="528277"/>
                </a:cubicBezTo>
                <a:cubicBezTo>
                  <a:pt x="695167" y="528716"/>
                  <a:pt x="696620" y="529137"/>
                  <a:pt x="697939" y="529595"/>
                </a:cubicBezTo>
                <a:cubicBezTo>
                  <a:pt x="700199" y="530432"/>
                  <a:pt x="702409" y="531403"/>
                  <a:pt x="704554" y="532499"/>
                </a:cubicBezTo>
                <a:cubicBezTo>
                  <a:pt x="705988" y="533225"/>
                  <a:pt x="706829" y="533760"/>
                  <a:pt x="707250" y="533645"/>
                </a:cubicBezTo>
                <a:cubicBezTo>
                  <a:pt x="708569" y="533298"/>
                  <a:pt x="709850" y="532818"/>
                  <a:pt x="711074" y="532213"/>
                </a:cubicBezTo>
                <a:cubicBezTo>
                  <a:pt x="714622" y="530571"/>
                  <a:pt x="718316" y="529261"/>
                  <a:pt x="722105" y="528296"/>
                </a:cubicBezTo>
                <a:cubicBezTo>
                  <a:pt x="722683" y="528164"/>
                  <a:pt x="723272" y="528101"/>
                  <a:pt x="723864" y="528105"/>
                </a:cubicBezTo>
                <a:cubicBezTo>
                  <a:pt x="728950" y="528105"/>
                  <a:pt x="733213" y="531334"/>
                  <a:pt x="737381" y="534467"/>
                </a:cubicBezTo>
                <a:lnTo>
                  <a:pt x="739504" y="536053"/>
                </a:lnTo>
                <a:cubicBezTo>
                  <a:pt x="740440" y="536740"/>
                  <a:pt x="741358" y="537447"/>
                  <a:pt x="742238" y="538154"/>
                </a:cubicBezTo>
                <a:cubicBezTo>
                  <a:pt x="744991" y="540313"/>
                  <a:pt x="746769" y="541937"/>
                  <a:pt x="748107" y="541536"/>
                </a:cubicBezTo>
                <a:cubicBezTo>
                  <a:pt x="752007" y="540164"/>
                  <a:pt x="756114" y="539472"/>
                  <a:pt x="760248" y="539491"/>
                </a:cubicBezTo>
                <a:cubicBezTo>
                  <a:pt x="761127" y="539491"/>
                  <a:pt x="762160" y="539491"/>
                  <a:pt x="763039" y="539491"/>
                </a:cubicBezTo>
                <a:cubicBezTo>
                  <a:pt x="768442" y="539751"/>
                  <a:pt x="773801" y="540598"/>
                  <a:pt x="779023" y="542013"/>
                </a:cubicBezTo>
                <a:cubicBezTo>
                  <a:pt x="782028" y="542865"/>
                  <a:pt x="785177" y="543100"/>
                  <a:pt x="788276" y="542701"/>
                </a:cubicBezTo>
                <a:cubicBezTo>
                  <a:pt x="788718" y="542621"/>
                  <a:pt x="789152" y="542506"/>
                  <a:pt x="789576" y="542357"/>
                </a:cubicBezTo>
                <a:cubicBezTo>
                  <a:pt x="791310" y="541740"/>
                  <a:pt x="792894" y="540764"/>
                  <a:pt x="794222" y="539491"/>
                </a:cubicBezTo>
                <a:cubicBezTo>
                  <a:pt x="795216" y="538708"/>
                  <a:pt x="796306" y="537772"/>
                  <a:pt x="797664" y="536798"/>
                </a:cubicBezTo>
                <a:cubicBezTo>
                  <a:pt x="798549" y="536169"/>
                  <a:pt x="799572" y="535764"/>
                  <a:pt x="800646" y="535613"/>
                </a:cubicBezTo>
                <a:lnTo>
                  <a:pt x="802979" y="535250"/>
                </a:lnTo>
                <a:cubicBezTo>
                  <a:pt x="807774" y="534381"/>
                  <a:pt x="812622" y="533846"/>
                  <a:pt x="817490" y="533645"/>
                </a:cubicBezTo>
                <a:lnTo>
                  <a:pt x="819077" y="533645"/>
                </a:lnTo>
                <a:cubicBezTo>
                  <a:pt x="824794" y="533435"/>
                  <a:pt x="830453" y="533282"/>
                  <a:pt x="833741" y="533435"/>
                </a:cubicBezTo>
                <a:cubicBezTo>
                  <a:pt x="836888" y="533819"/>
                  <a:pt x="840033" y="532702"/>
                  <a:pt x="842230" y="530417"/>
                </a:cubicBezTo>
                <a:cubicBezTo>
                  <a:pt x="843563" y="529213"/>
                  <a:pt x="844767" y="527876"/>
                  <a:pt x="845825" y="526424"/>
                </a:cubicBezTo>
                <a:cubicBezTo>
                  <a:pt x="847467" y="524164"/>
                  <a:pt x="849440" y="522160"/>
                  <a:pt x="851675" y="520482"/>
                </a:cubicBezTo>
                <a:cubicBezTo>
                  <a:pt x="852738" y="519739"/>
                  <a:pt x="853992" y="519321"/>
                  <a:pt x="855288" y="519279"/>
                </a:cubicBezTo>
                <a:cubicBezTo>
                  <a:pt x="857701" y="519157"/>
                  <a:pt x="860112" y="519575"/>
                  <a:pt x="862343" y="520501"/>
                </a:cubicBezTo>
                <a:cubicBezTo>
                  <a:pt x="863569" y="520973"/>
                  <a:pt x="864768" y="521510"/>
                  <a:pt x="865938" y="522106"/>
                </a:cubicBezTo>
                <a:cubicBezTo>
                  <a:pt x="868634" y="523386"/>
                  <a:pt x="870278" y="524189"/>
                  <a:pt x="871673" y="523787"/>
                </a:cubicBezTo>
                <a:cubicBezTo>
                  <a:pt x="872266" y="523615"/>
                  <a:pt x="872438" y="523558"/>
                  <a:pt x="873318" y="520463"/>
                </a:cubicBezTo>
                <a:cubicBezTo>
                  <a:pt x="873700" y="519017"/>
                  <a:pt x="874186" y="517599"/>
                  <a:pt x="874771" y="516222"/>
                </a:cubicBezTo>
                <a:cubicBezTo>
                  <a:pt x="875367" y="514839"/>
                  <a:pt x="876166" y="513551"/>
                  <a:pt x="877141" y="512401"/>
                </a:cubicBezTo>
                <a:cubicBezTo>
                  <a:pt x="878541" y="510794"/>
                  <a:pt x="880615" y="509939"/>
                  <a:pt x="882743" y="510089"/>
                </a:cubicBezTo>
                <a:cubicBezTo>
                  <a:pt x="884388" y="510223"/>
                  <a:pt x="886013" y="510395"/>
                  <a:pt x="887657" y="510567"/>
                </a:cubicBezTo>
                <a:cubicBezTo>
                  <a:pt x="890466" y="510989"/>
                  <a:pt x="893307" y="511169"/>
                  <a:pt x="896146" y="511102"/>
                </a:cubicBezTo>
                <a:cubicBezTo>
                  <a:pt x="896639" y="510179"/>
                  <a:pt x="897048" y="509213"/>
                  <a:pt x="897369" y="508217"/>
                </a:cubicBezTo>
                <a:cubicBezTo>
                  <a:pt x="898094" y="505978"/>
                  <a:pt x="899157" y="503865"/>
                  <a:pt x="900524" y="501951"/>
                </a:cubicBezTo>
                <a:cubicBezTo>
                  <a:pt x="904214" y="497041"/>
                  <a:pt x="909892" y="494481"/>
                  <a:pt x="919070" y="491463"/>
                </a:cubicBezTo>
                <a:cubicBezTo>
                  <a:pt x="921276" y="490924"/>
                  <a:pt x="923073" y="489329"/>
                  <a:pt x="923868" y="487202"/>
                </a:cubicBezTo>
                <a:cubicBezTo>
                  <a:pt x="924677" y="485685"/>
                  <a:pt x="925624" y="484245"/>
                  <a:pt x="926698" y="482904"/>
                </a:cubicBezTo>
                <a:cubicBezTo>
                  <a:pt x="928214" y="481247"/>
                  <a:pt x="929950" y="479807"/>
                  <a:pt x="931860" y="478624"/>
                </a:cubicBezTo>
                <a:cubicBezTo>
                  <a:pt x="935999" y="476655"/>
                  <a:pt x="940376" y="475222"/>
                  <a:pt x="944880" y="474364"/>
                </a:cubicBezTo>
                <a:lnTo>
                  <a:pt x="946161" y="473791"/>
                </a:lnTo>
                <a:cubicBezTo>
                  <a:pt x="948578" y="472994"/>
                  <a:pt x="950914" y="471970"/>
                  <a:pt x="953140" y="470734"/>
                </a:cubicBezTo>
                <a:cubicBezTo>
                  <a:pt x="957587" y="468934"/>
                  <a:pt x="961789" y="466579"/>
                  <a:pt x="965643" y="463723"/>
                </a:cubicBezTo>
                <a:cubicBezTo>
                  <a:pt x="967460" y="462544"/>
                  <a:pt x="969079" y="461086"/>
                  <a:pt x="970442" y="459405"/>
                </a:cubicBezTo>
                <a:cubicBezTo>
                  <a:pt x="972710" y="456635"/>
                  <a:pt x="975455" y="454293"/>
                  <a:pt x="978549" y="452489"/>
                </a:cubicBezTo>
                <a:lnTo>
                  <a:pt x="979065" y="452241"/>
                </a:lnTo>
                <a:cubicBezTo>
                  <a:pt x="980174" y="451400"/>
                  <a:pt x="981340" y="450579"/>
                  <a:pt x="982487" y="449757"/>
                </a:cubicBezTo>
                <a:cubicBezTo>
                  <a:pt x="984690" y="448279"/>
                  <a:pt x="986780" y="446638"/>
                  <a:pt x="988739" y="444847"/>
                </a:cubicBezTo>
                <a:cubicBezTo>
                  <a:pt x="988280" y="441844"/>
                  <a:pt x="989015" y="438780"/>
                  <a:pt x="990785" y="436308"/>
                </a:cubicBezTo>
                <a:cubicBezTo>
                  <a:pt x="992859" y="433717"/>
                  <a:pt x="995198" y="431348"/>
                  <a:pt x="997763" y="429239"/>
                </a:cubicBezTo>
                <a:cubicBezTo>
                  <a:pt x="999457" y="427850"/>
                  <a:pt x="1001014" y="426303"/>
                  <a:pt x="1002409" y="424616"/>
                </a:cubicBezTo>
                <a:cubicBezTo>
                  <a:pt x="1003558" y="423108"/>
                  <a:pt x="1004302" y="421334"/>
                  <a:pt x="1004570" y="419458"/>
                </a:cubicBezTo>
                <a:cubicBezTo>
                  <a:pt x="1004440" y="418558"/>
                  <a:pt x="1004161" y="417687"/>
                  <a:pt x="1003748" y="416878"/>
                </a:cubicBezTo>
                <a:cubicBezTo>
                  <a:pt x="1003478" y="416428"/>
                  <a:pt x="1003170" y="416000"/>
                  <a:pt x="1002830" y="415598"/>
                </a:cubicBezTo>
                <a:cubicBezTo>
                  <a:pt x="1001683" y="414188"/>
                  <a:pt x="1000761" y="412609"/>
                  <a:pt x="1000096" y="410918"/>
                </a:cubicBezTo>
                <a:cubicBezTo>
                  <a:pt x="999497" y="409149"/>
                  <a:pt x="999314" y="407267"/>
                  <a:pt x="999561" y="405416"/>
                </a:cubicBezTo>
                <a:cubicBezTo>
                  <a:pt x="999100" y="404457"/>
                  <a:pt x="998872" y="403404"/>
                  <a:pt x="998891" y="402340"/>
                </a:cubicBezTo>
                <a:cubicBezTo>
                  <a:pt x="997117" y="401679"/>
                  <a:pt x="995381" y="400920"/>
                  <a:pt x="993691" y="400066"/>
                </a:cubicBezTo>
                <a:cubicBezTo>
                  <a:pt x="991590" y="399113"/>
                  <a:pt x="989559" y="398015"/>
                  <a:pt x="987611" y="396780"/>
                </a:cubicBezTo>
                <a:cubicBezTo>
                  <a:pt x="986001" y="395672"/>
                  <a:pt x="984613" y="394274"/>
                  <a:pt x="983520" y="392654"/>
                </a:cubicBezTo>
                <a:cubicBezTo>
                  <a:pt x="982778" y="391815"/>
                  <a:pt x="981937" y="391072"/>
                  <a:pt x="981015" y="390438"/>
                </a:cubicBezTo>
                <a:cubicBezTo>
                  <a:pt x="979438" y="389379"/>
                  <a:pt x="977987" y="388141"/>
                  <a:pt x="976694" y="386751"/>
                </a:cubicBezTo>
                <a:cubicBezTo>
                  <a:pt x="975570" y="385467"/>
                  <a:pt x="974800" y="383913"/>
                  <a:pt x="974457" y="382242"/>
                </a:cubicBezTo>
                <a:cubicBezTo>
                  <a:pt x="973444" y="381726"/>
                  <a:pt x="972087" y="381134"/>
                  <a:pt x="970786" y="380580"/>
                </a:cubicBezTo>
                <a:cubicBezTo>
                  <a:pt x="968353" y="379644"/>
                  <a:pt x="966011" y="378486"/>
                  <a:pt x="963789" y="377122"/>
                </a:cubicBezTo>
                <a:cubicBezTo>
                  <a:pt x="961399" y="375494"/>
                  <a:pt x="959229" y="373566"/>
                  <a:pt x="957327" y="371390"/>
                </a:cubicBezTo>
                <a:lnTo>
                  <a:pt x="956256" y="370263"/>
                </a:lnTo>
                <a:cubicBezTo>
                  <a:pt x="955834" y="369824"/>
                  <a:pt x="955474" y="369329"/>
                  <a:pt x="955185" y="368792"/>
                </a:cubicBezTo>
                <a:cubicBezTo>
                  <a:pt x="954585" y="367648"/>
                  <a:pt x="954042" y="366475"/>
                  <a:pt x="953560" y="365277"/>
                </a:cubicBezTo>
                <a:cubicBezTo>
                  <a:pt x="953163" y="364198"/>
                  <a:pt x="952669" y="363156"/>
                  <a:pt x="952088" y="362163"/>
                </a:cubicBezTo>
                <a:cubicBezTo>
                  <a:pt x="950327" y="359357"/>
                  <a:pt x="947809" y="357106"/>
                  <a:pt x="944823" y="355667"/>
                </a:cubicBezTo>
                <a:cubicBezTo>
                  <a:pt x="940546" y="353896"/>
                  <a:pt x="936040" y="352733"/>
                  <a:pt x="931440" y="352209"/>
                </a:cubicBezTo>
                <a:cubicBezTo>
                  <a:pt x="928457" y="351732"/>
                  <a:pt x="925608" y="351235"/>
                  <a:pt x="922721" y="350547"/>
                </a:cubicBezTo>
                <a:cubicBezTo>
                  <a:pt x="920198" y="349936"/>
                  <a:pt x="917961" y="349210"/>
                  <a:pt x="915838" y="348503"/>
                </a:cubicBezTo>
                <a:cubicBezTo>
                  <a:pt x="913927" y="347804"/>
                  <a:pt x="911963" y="347250"/>
                  <a:pt x="909969" y="346841"/>
                </a:cubicBezTo>
                <a:cubicBezTo>
                  <a:pt x="909187" y="346709"/>
                  <a:pt x="908436" y="346438"/>
                  <a:pt x="907751" y="346039"/>
                </a:cubicBezTo>
                <a:cubicBezTo>
                  <a:pt x="902386" y="343041"/>
                  <a:pt x="897339" y="339507"/>
                  <a:pt x="892685" y="335493"/>
                </a:cubicBezTo>
                <a:cubicBezTo>
                  <a:pt x="891225" y="334171"/>
                  <a:pt x="889840" y="332767"/>
                  <a:pt x="888536" y="331290"/>
                </a:cubicBezTo>
                <a:cubicBezTo>
                  <a:pt x="887795" y="330392"/>
                  <a:pt x="886974" y="329561"/>
                  <a:pt x="886089" y="328806"/>
                </a:cubicBezTo>
                <a:cubicBezTo>
                  <a:pt x="885365" y="328258"/>
                  <a:pt x="884760" y="327570"/>
                  <a:pt x="884311" y="326781"/>
                </a:cubicBezTo>
                <a:cubicBezTo>
                  <a:pt x="883588" y="325553"/>
                  <a:pt x="882736" y="324407"/>
                  <a:pt x="881768" y="323362"/>
                </a:cubicBezTo>
                <a:cubicBezTo>
                  <a:pt x="877390" y="318624"/>
                  <a:pt x="874847" y="317611"/>
                  <a:pt x="871023" y="317229"/>
                </a:cubicBezTo>
                <a:cubicBezTo>
                  <a:pt x="869203" y="317086"/>
                  <a:pt x="867375" y="317086"/>
                  <a:pt x="865555" y="317229"/>
                </a:cubicBezTo>
                <a:cubicBezTo>
                  <a:pt x="862053" y="317516"/>
                  <a:pt x="858533" y="317464"/>
                  <a:pt x="855040" y="317076"/>
                </a:cubicBezTo>
                <a:cubicBezTo>
                  <a:pt x="853931" y="317305"/>
                  <a:pt x="852860" y="317516"/>
                  <a:pt x="851732" y="317688"/>
                </a:cubicBezTo>
                <a:cubicBezTo>
                  <a:pt x="845891" y="318784"/>
                  <a:pt x="839951" y="319277"/>
                  <a:pt x="834009" y="319159"/>
                </a:cubicBezTo>
                <a:cubicBezTo>
                  <a:pt x="828782" y="318799"/>
                  <a:pt x="823752" y="317023"/>
                  <a:pt x="819459" y="314020"/>
                </a:cubicBezTo>
                <a:cubicBezTo>
                  <a:pt x="817834" y="313045"/>
                  <a:pt x="816018" y="311956"/>
                  <a:pt x="813724" y="310829"/>
                </a:cubicBezTo>
                <a:cubicBezTo>
                  <a:pt x="812009" y="310084"/>
                  <a:pt x="810212" y="309545"/>
                  <a:pt x="808370" y="309224"/>
                </a:cubicBezTo>
                <a:cubicBezTo>
                  <a:pt x="806051" y="308754"/>
                  <a:pt x="803770" y="308116"/>
                  <a:pt x="801545" y="307314"/>
                </a:cubicBezTo>
                <a:cubicBezTo>
                  <a:pt x="800857" y="307314"/>
                  <a:pt x="800245" y="307314"/>
                  <a:pt x="799633" y="307314"/>
                </a:cubicBezTo>
                <a:cubicBezTo>
                  <a:pt x="795601" y="306745"/>
                  <a:pt x="791741" y="305312"/>
                  <a:pt x="788315" y="303111"/>
                </a:cubicBezTo>
                <a:cubicBezTo>
                  <a:pt x="786167" y="301688"/>
                  <a:pt x="783755" y="300713"/>
                  <a:pt x="781221" y="300245"/>
                </a:cubicBezTo>
                <a:cubicBezTo>
                  <a:pt x="780535" y="300211"/>
                  <a:pt x="779847" y="300268"/>
                  <a:pt x="779176" y="300417"/>
                </a:cubicBezTo>
                <a:lnTo>
                  <a:pt x="778009" y="300665"/>
                </a:lnTo>
                <a:cubicBezTo>
                  <a:pt x="773719" y="301668"/>
                  <a:pt x="769379" y="302446"/>
                  <a:pt x="765008" y="302996"/>
                </a:cubicBezTo>
                <a:cubicBezTo>
                  <a:pt x="758825" y="303745"/>
                  <a:pt x="752564" y="302528"/>
                  <a:pt x="747113" y="299519"/>
                </a:cubicBezTo>
                <a:lnTo>
                  <a:pt x="744780" y="298449"/>
                </a:lnTo>
                <a:cubicBezTo>
                  <a:pt x="740528" y="296596"/>
                  <a:pt x="735892" y="295790"/>
                  <a:pt x="731263" y="296099"/>
                </a:cubicBezTo>
                <a:close/>
                <a:moveTo>
                  <a:pt x="730002" y="282478"/>
                </a:moveTo>
                <a:cubicBezTo>
                  <a:pt x="736829" y="282113"/>
                  <a:pt x="743654" y="283267"/>
                  <a:pt x="749981" y="285859"/>
                </a:cubicBezTo>
                <a:lnTo>
                  <a:pt x="752791" y="287139"/>
                </a:lnTo>
                <a:cubicBezTo>
                  <a:pt x="756001" y="289048"/>
                  <a:pt x="759753" y="289841"/>
                  <a:pt x="763460" y="289394"/>
                </a:cubicBezTo>
                <a:cubicBezTo>
                  <a:pt x="767349" y="288889"/>
                  <a:pt x="771209" y="288188"/>
                  <a:pt x="775027" y="287292"/>
                </a:cubicBezTo>
                <a:lnTo>
                  <a:pt x="776193" y="287025"/>
                </a:lnTo>
                <a:cubicBezTo>
                  <a:pt x="778076" y="286622"/>
                  <a:pt x="780005" y="286475"/>
                  <a:pt x="781929" y="286585"/>
                </a:cubicBezTo>
                <a:cubicBezTo>
                  <a:pt x="786491" y="287101"/>
                  <a:pt x="790873" y="288656"/>
                  <a:pt x="794738" y="291132"/>
                </a:cubicBezTo>
                <a:cubicBezTo>
                  <a:pt x="796547" y="292324"/>
                  <a:pt x="798555" y="293186"/>
                  <a:pt x="800665" y="293673"/>
                </a:cubicBezTo>
                <a:cubicBezTo>
                  <a:pt x="802153" y="293440"/>
                  <a:pt x="803675" y="293599"/>
                  <a:pt x="805082" y="294132"/>
                </a:cubicBezTo>
                <a:cubicBezTo>
                  <a:pt x="807011" y="294925"/>
                  <a:pt x="809017" y="295513"/>
                  <a:pt x="811066" y="295889"/>
                </a:cubicBezTo>
                <a:cubicBezTo>
                  <a:pt x="813982" y="296409"/>
                  <a:pt x="816815" y="297309"/>
                  <a:pt x="819498" y="298564"/>
                </a:cubicBezTo>
                <a:cubicBezTo>
                  <a:pt x="822174" y="299863"/>
                  <a:pt x="824277" y="301124"/>
                  <a:pt x="826189" y="302251"/>
                </a:cubicBezTo>
                <a:cubicBezTo>
                  <a:pt x="829841" y="304448"/>
                  <a:pt x="831447" y="305327"/>
                  <a:pt x="834506" y="305480"/>
                </a:cubicBezTo>
                <a:cubicBezTo>
                  <a:pt x="839483" y="305589"/>
                  <a:pt x="844458" y="305159"/>
                  <a:pt x="849342" y="304200"/>
                </a:cubicBezTo>
                <a:cubicBezTo>
                  <a:pt x="850509" y="304009"/>
                  <a:pt x="851675" y="303799"/>
                  <a:pt x="852841" y="303512"/>
                </a:cubicBezTo>
                <a:cubicBezTo>
                  <a:pt x="853713" y="303277"/>
                  <a:pt x="854627" y="303231"/>
                  <a:pt x="855518" y="303378"/>
                </a:cubicBezTo>
                <a:cubicBezTo>
                  <a:pt x="858529" y="303778"/>
                  <a:pt x="861573" y="303848"/>
                  <a:pt x="864599" y="303588"/>
                </a:cubicBezTo>
                <a:cubicBezTo>
                  <a:pt x="867144" y="303394"/>
                  <a:pt x="869702" y="303394"/>
                  <a:pt x="872247" y="303588"/>
                </a:cubicBezTo>
                <a:cubicBezTo>
                  <a:pt x="879952" y="304448"/>
                  <a:pt x="885344" y="307295"/>
                  <a:pt x="891557" y="314000"/>
                </a:cubicBezTo>
                <a:cubicBezTo>
                  <a:pt x="892930" y="315471"/>
                  <a:pt x="894159" y="317071"/>
                  <a:pt x="895228" y="318777"/>
                </a:cubicBezTo>
                <a:cubicBezTo>
                  <a:pt x="896360" y="319804"/>
                  <a:pt x="897433" y="320893"/>
                  <a:pt x="898440" y="322043"/>
                </a:cubicBezTo>
                <a:cubicBezTo>
                  <a:pt x="899392" y="323146"/>
                  <a:pt x="900407" y="324191"/>
                  <a:pt x="901480" y="325177"/>
                </a:cubicBezTo>
                <a:cubicBezTo>
                  <a:pt x="905178" y="328338"/>
                  <a:pt x="909158" y="331152"/>
                  <a:pt x="913372" y="333583"/>
                </a:cubicBezTo>
                <a:cubicBezTo>
                  <a:pt x="915592" y="334100"/>
                  <a:pt x="917781" y="334738"/>
                  <a:pt x="919930" y="335493"/>
                </a:cubicBezTo>
                <a:cubicBezTo>
                  <a:pt x="921670" y="336085"/>
                  <a:pt x="923562" y="336697"/>
                  <a:pt x="925666" y="337212"/>
                </a:cubicBezTo>
                <a:cubicBezTo>
                  <a:pt x="928247" y="337843"/>
                  <a:pt x="930866" y="338263"/>
                  <a:pt x="933447" y="338703"/>
                </a:cubicBezTo>
                <a:cubicBezTo>
                  <a:pt x="939382" y="339387"/>
                  <a:pt x="945180" y="340951"/>
                  <a:pt x="950654" y="343345"/>
                </a:cubicBezTo>
                <a:cubicBezTo>
                  <a:pt x="955948" y="345911"/>
                  <a:pt x="960403" y="349925"/>
                  <a:pt x="963502" y="354922"/>
                </a:cubicBezTo>
                <a:cubicBezTo>
                  <a:pt x="964456" y="356533"/>
                  <a:pt x="965276" y="358220"/>
                  <a:pt x="965949" y="359966"/>
                </a:cubicBezTo>
                <a:cubicBezTo>
                  <a:pt x="966160" y="360463"/>
                  <a:pt x="966370" y="360979"/>
                  <a:pt x="966599" y="361494"/>
                </a:cubicBezTo>
                <a:lnTo>
                  <a:pt x="967058" y="361991"/>
                </a:lnTo>
                <a:cubicBezTo>
                  <a:pt x="968253" y="363374"/>
                  <a:pt x="969607" y="364612"/>
                  <a:pt x="971092" y="365678"/>
                </a:cubicBezTo>
                <a:cubicBezTo>
                  <a:pt x="972624" y="366578"/>
                  <a:pt x="974230" y="367344"/>
                  <a:pt x="975891" y="367971"/>
                </a:cubicBezTo>
                <a:cubicBezTo>
                  <a:pt x="978459" y="368947"/>
                  <a:pt x="980914" y="370195"/>
                  <a:pt x="983214" y="371696"/>
                </a:cubicBezTo>
                <a:cubicBezTo>
                  <a:pt x="985462" y="373230"/>
                  <a:pt x="986984" y="375620"/>
                  <a:pt x="987420" y="378306"/>
                </a:cubicBezTo>
                <a:lnTo>
                  <a:pt x="988777" y="379300"/>
                </a:lnTo>
                <a:cubicBezTo>
                  <a:pt x="989852" y="380052"/>
                  <a:pt x="990886" y="380863"/>
                  <a:pt x="991875" y="381726"/>
                </a:cubicBezTo>
                <a:cubicBezTo>
                  <a:pt x="992785" y="382570"/>
                  <a:pt x="993599" y="383512"/>
                  <a:pt x="994303" y="384534"/>
                </a:cubicBezTo>
                <a:cubicBezTo>
                  <a:pt x="994506" y="384874"/>
                  <a:pt x="994764" y="385178"/>
                  <a:pt x="995068" y="385432"/>
                </a:cubicBezTo>
                <a:cubicBezTo>
                  <a:pt x="996456" y="386286"/>
                  <a:pt x="997899" y="387045"/>
                  <a:pt x="999388" y="387706"/>
                </a:cubicBezTo>
                <a:cubicBezTo>
                  <a:pt x="1002193" y="388898"/>
                  <a:pt x="1004828" y="390451"/>
                  <a:pt x="1007227" y="392329"/>
                </a:cubicBezTo>
                <a:cubicBezTo>
                  <a:pt x="1009757" y="394312"/>
                  <a:pt x="1011489" y="397141"/>
                  <a:pt x="1012103" y="400296"/>
                </a:cubicBezTo>
                <a:cubicBezTo>
                  <a:pt x="1012929" y="402248"/>
                  <a:pt x="1013206" y="404388"/>
                  <a:pt x="1012906" y="406486"/>
                </a:cubicBezTo>
                <a:cubicBezTo>
                  <a:pt x="1013089" y="406791"/>
                  <a:pt x="1013301" y="407078"/>
                  <a:pt x="1013537" y="407345"/>
                </a:cubicBezTo>
                <a:cubicBezTo>
                  <a:pt x="1014558" y="408631"/>
                  <a:pt x="1015418" y="410035"/>
                  <a:pt x="1016099" y="411529"/>
                </a:cubicBezTo>
                <a:cubicBezTo>
                  <a:pt x="1017460" y="414358"/>
                  <a:pt x="1018072" y="417490"/>
                  <a:pt x="1017877" y="420623"/>
                </a:cubicBezTo>
                <a:cubicBezTo>
                  <a:pt x="1017408" y="424824"/>
                  <a:pt x="1015846" y="428828"/>
                  <a:pt x="1013345" y="432238"/>
                </a:cubicBezTo>
                <a:cubicBezTo>
                  <a:pt x="1011370" y="434814"/>
                  <a:pt x="1009107" y="437154"/>
                  <a:pt x="1006596" y="439212"/>
                </a:cubicBezTo>
                <a:cubicBezTo>
                  <a:pt x="1005002" y="440555"/>
                  <a:pt x="1003495" y="441997"/>
                  <a:pt x="1002084" y="443529"/>
                </a:cubicBezTo>
                <a:cubicBezTo>
                  <a:pt x="1002599" y="446741"/>
                  <a:pt x="1001738" y="450019"/>
                  <a:pt x="999714" y="452566"/>
                </a:cubicBezTo>
                <a:cubicBezTo>
                  <a:pt x="996872" y="455638"/>
                  <a:pt x="993662" y="458345"/>
                  <a:pt x="990154" y="460628"/>
                </a:cubicBezTo>
                <a:cubicBezTo>
                  <a:pt x="988930" y="461488"/>
                  <a:pt x="987707" y="462347"/>
                  <a:pt x="986560" y="463245"/>
                </a:cubicBezTo>
                <a:cubicBezTo>
                  <a:pt x="986084" y="463604"/>
                  <a:pt x="985564" y="463899"/>
                  <a:pt x="985011" y="464124"/>
                </a:cubicBezTo>
                <a:cubicBezTo>
                  <a:pt x="983199" y="465249"/>
                  <a:pt x="981594" y="466676"/>
                  <a:pt x="980269" y="468346"/>
                </a:cubicBezTo>
                <a:cubicBezTo>
                  <a:pt x="978134" y="470939"/>
                  <a:pt x="975589" y="473164"/>
                  <a:pt x="972737" y="474937"/>
                </a:cubicBezTo>
                <a:cubicBezTo>
                  <a:pt x="968456" y="478120"/>
                  <a:pt x="963785" y="480739"/>
                  <a:pt x="958837" y="482732"/>
                </a:cubicBezTo>
                <a:cubicBezTo>
                  <a:pt x="956216" y="484209"/>
                  <a:pt x="953455" y="485424"/>
                  <a:pt x="950597" y="486362"/>
                </a:cubicBezTo>
                <a:lnTo>
                  <a:pt x="948417" y="487164"/>
                </a:lnTo>
                <a:cubicBezTo>
                  <a:pt x="944842" y="487879"/>
                  <a:pt x="941360" y="488994"/>
                  <a:pt x="938036" y="490488"/>
                </a:cubicBezTo>
                <a:cubicBezTo>
                  <a:pt x="937959" y="490603"/>
                  <a:pt x="937271" y="491138"/>
                  <a:pt x="936640" y="491806"/>
                </a:cubicBezTo>
                <a:cubicBezTo>
                  <a:pt x="936215" y="492422"/>
                  <a:pt x="935825" y="493058"/>
                  <a:pt x="935474" y="493717"/>
                </a:cubicBezTo>
                <a:cubicBezTo>
                  <a:pt x="933011" y="498782"/>
                  <a:pt x="928528" y="502574"/>
                  <a:pt x="923123" y="504167"/>
                </a:cubicBezTo>
                <a:cubicBezTo>
                  <a:pt x="915915" y="506479"/>
                  <a:pt x="912454" y="508160"/>
                  <a:pt x="911135" y="509898"/>
                </a:cubicBezTo>
                <a:cubicBezTo>
                  <a:pt x="910609" y="510758"/>
                  <a:pt x="910198" y="511683"/>
                  <a:pt x="909911" y="512649"/>
                </a:cubicBezTo>
                <a:cubicBezTo>
                  <a:pt x="908772" y="516417"/>
                  <a:pt x="906638" y="519810"/>
                  <a:pt x="903736" y="522469"/>
                </a:cubicBezTo>
                <a:cubicBezTo>
                  <a:pt x="902711" y="523360"/>
                  <a:pt x="901449" y="523931"/>
                  <a:pt x="900103" y="524112"/>
                </a:cubicBezTo>
                <a:cubicBezTo>
                  <a:pt x="899167" y="524208"/>
                  <a:pt x="898153" y="524399"/>
                  <a:pt x="897102" y="524399"/>
                </a:cubicBezTo>
                <a:cubicBezTo>
                  <a:pt x="893448" y="524544"/>
                  <a:pt x="889787" y="524359"/>
                  <a:pt x="886166" y="523845"/>
                </a:cubicBezTo>
                <a:cubicBezTo>
                  <a:pt x="885152" y="527494"/>
                  <a:pt x="883221" y="534257"/>
                  <a:pt x="875134" y="536511"/>
                </a:cubicBezTo>
                <a:cubicBezTo>
                  <a:pt x="868653" y="538288"/>
                  <a:pt x="863376" y="535690"/>
                  <a:pt x="859839" y="533951"/>
                </a:cubicBezTo>
                <a:cubicBezTo>
                  <a:pt x="859074" y="533588"/>
                  <a:pt x="858328" y="533206"/>
                  <a:pt x="857602" y="532919"/>
                </a:cubicBezTo>
                <a:lnTo>
                  <a:pt x="856302" y="534524"/>
                </a:lnTo>
                <a:cubicBezTo>
                  <a:pt x="854686" y="536691"/>
                  <a:pt x="852847" y="538683"/>
                  <a:pt x="850815" y="540466"/>
                </a:cubicBezTo>
                <a:cubicBezTo>
                  <a:pt x="846004" y="544906"/>
                  <a:pt x="839563" y="547147"/>
                  <a:pt x="833034" y="546656"/>
                </a:cubicBezTo>
                <a:cubicBezTo>
                  <a:pt x="829956" y="546522"/>
                  <a:pt x="824717" y="546713"/>
                  <a:pt x="819383" y="546866"/>
                </a:cubicBezTo>
                <a:lnTo>
                  <a:pt x="817758" y="546866"/>
                </a:lnTo>
                <a:cubicBezTo>
                  <a:pt x="813485" y="547049"/>
                  <a:pt x="809231" y="547529"/>
                  <a:pt x="805025" y="548299"/>
                </a:cubicBezTo>
                <a:lnTo>
                  <a:pt x="804241" y="548547"/>
                </a:lnTo>
                <a:cubicBezTo>
                  <a:pt x="803724" y="548948"/>
                  <a:pt x="803266" y="549349"/>
                  <a:pt x="802826" y="549712"/>
                </a:cubicBezTo>
                <a:cubicBezTo>
                  <a:pt x="800229" y="552055"/>
                  <a:pt x="797186" y="553847"/>
                  <a:pt x="793878" y="554985"/>
                </a:cubicBezTo>
                <a:cubicBezTo>
                  <a:pt x="792771" y="555352"/>
                  <a:pt x="791641" y="555646"/>
                  <a:pt x="790494" y="555864"/>
                </a:cubicBezTo>
                <a:cubicBezTo>
                  <a:pt x="788812" y="556133"/>
                  <a:pt x="787112" y="556267"/>
                  <a:pt x="785408" y="556265"/>
                </a:cubicBezTo>
                <a:cubicBezTo>
                  <a:pt x="782137" y="556229"/>
                  <a:pt x="778881" y="555791"/>
                  <a:pt x="775715" y="554966"/>
                </a:cubicBezTo>
                <a:cubicBezTo>
                  <a:pt x="771350" y="553749"/>
                  <a:pt x="766859" y="553031"/>
                  <a:pt x="762332" y="552826"/>
                </a:cubicBezTo>
                <a:cubicBezTo>
                  <a:pt x="759449" y="552530"/>
                  <a:pt x="756537" y="552849"/>
                  <a:pt x="753786" y="553762"/>
                </a:cubicBezTo>
                <a:cubicBezTo>
                  <a:pt x="752166" y="554364"/>
                  <a:pt x="750465" y="554714"/>
                  <a:pt x="748738" y="554794"/>
                </a:cubicBezTo>
                <a:cubicBezTo>
                  <a:pt x="742257" y="555329"/>
                  <a:pt x="737592" y="551489"/>
                  <a:pt x="733768" y="548547"/>
                </a:cubicBezTo>
                <a:lnTo>
                  <a:pt x="729103" y="545013"/>
                </a:lnTo>
                <a:cubicBezTo>
                  <a:pt x="727484" y="543714"/>
                  <a:pt x="725765" y="542544"/>
                  <a:pt x="723960" y="541516"/>
                </a:cubicBezTo>
                <a:cubicBezTo>
                  <a:pt x="721371" y="542263"/>
                  <a:pt x="718846" y="543215"/>
                  <a:pt x="716408" y="544363"/>
                </a:cubicBezTo>
                <a:cubicBezTo>
                  <a:pt x="713829" y="545677"/>
                  <a:pt x="711041" y="546530"/>
                  <a:pt x="708168" y="546885"/>
                </a:cubicBezTo>
                <a:cubicBezTo>
                  <a:pt x="704730" y="547007"/>
                  <a:pt x="701329" y="546132"/>
                  <a:pt x="698379" y="544363"/>
                </a:cubicBezTo>
                <a:cubicBezTo>
                  <a:pt x="696732" y="543507"/>
                  <a:pt x="695033" y="542754"/>
                  <a:pt x="693293" y="542109"/>
                </a:cubicBezTo>
                <a:cubicBezTo>
                  <a:pt x="692088" y="541688"/>
                  <a:pt x="690693" y="541306"/>
                  <a:pt x="689221" y="540924"/>
                </a:cubicBezTo>
                <a:cubicBezTo>
                  <a:pt x="688595" y="540750"/>
                  <a:pt x="687993" y="540508"/>
                  <a:pt x="687423" y="540198"/>
                </a:cubicBezTo>
                <a:cubicBezTo>
                  <a:pt x="684594" y="538681"/>
                  <a:pt x="681934" y="536870"/>
                  <a:pt x="679489" y="534792"/>
                </a:cubicBezTo>
                <a:cubicBezTo>
                  <a:pt x="677143" y="532600"/>
                  <a:pt x="674998" y="530203"/>
                  <a:pt x="673084" y="527627"/>
                </a:cubicBezTo>
                <a:cubicBezTo>
                  <a:pt x="672071" y="526367"/>
                  <a:pt x="671096" y="525106"/>
                  <a:pt x="669987" y="523921"/>
                </a:cubicBezTo>
                <a:cubicBezTo>
                  <a:pt x="667782" y="521413"/>
                  <a:pt x="665337" y="519128"/>
                  <a:pt x="662683" y="517101"/>
                </a:cubicBezTo>
                <a:cubicBezTo>
                  <a:pt x="661594" y="517101"/>
                  <a:pt x="660504" y="517196"/>
                  <a:pt x="659357" y="517196"/>
                </a:cubicBezTo>
                <a:cubicBezTo>
                  <a:pt x="656106" y="518190"/>
                  <a:pt x="651327" y="517483"/>
                  <a:pt x="644807" y="511465"/>
                </a:cubicBezTo>
                <a:cubicBezTo>
                  <a:pt x="641708" y="508292"/>
                  <a:pt x="639544" y="504326"/>
                  <a:pt x="638555" y="500002"/>
                </a:cubicBezTo>
                <a:cubicBezTo>
                  <a:pt x="638217" y="498675"/>
                  <a:pt x="637722" y="497393"/>
                  <a:pt x="637083" y="496181"/>
                </a:cubicBezTo>
                <a:lnTo>
                  <a:pt x="636815" y="495799"/>
                </a:lnTo>
                <a:cubicBezTo>
                  <a:pt x="635305" y="495627"/>
                  <a:pt x="633909" y="495627"/>
                  <a:pt x="632265" y="495627"/>
                </a:cubicBezTo>
                <a:cubicBezTo>
                  <a:pt x="630621" y="495627"/>
                  <a:pt x="629397" y="495627"/>
                  <a:pt x="628154" y="495627"/>
                </a:cubicBezTo>
                <a:cubicBezTo>
                  <a:pt x="623306" y="496065"/>
                  <a:pt x="618419" y="495473"/>
                  <a:pt x="613815" y="493889"/>
                </a:cubicBezTo>
                <a:cubicBezTo>
                  <a:pt x="606110" y="490737"/>
                  <a:pt x="604065" y="479350"/>
                  <a:pt x="603548" y="472874"/>
                </a:cubicBezTo>
                <a:cubicBezTo>
                  <a:pt x="603397" y="470492"/>
                  <a:pt x="603449" y="468102"/>
                  <a:pt x="603701" y="465729"/>
                </a:cubicBezTo>
                <a:lnTo>
                  <a:pt x="603701" y="464735"/>
                </a:lnTo>
                <a:cubicBezTo>
                  <a:pt x="603587" y="464735"/>
                  <a:pt x="603013" y="464277"/>
                  <a:pt x="601789" y="463646"/>
                </a:cubicBezTo>
                <a:cubicBezTo>
                  <a:pt x="599591" y="462624"/>
                  <a:pt x="597314" y="461774"/>
                  <a:pt x="594983" y="461105"/>
                </a:cubicBezTo>
                <a:cubicBezTo>
                  <a:pt x="590905" y="460007"/>
                  <a:pt x="587005" y="458335"/>
                  <a:pt x="583397" y="456138"/>
                </a:cubicBezTo>
                <a:cubicBezTo>
                  <a:pt x="580892" y="454468"/>
                  <a:pt x="578879" y="452161"/>
                  <a:pt x="577566" y="449452"/>
                </a:cubicBezTo>
                <a:cubicBezTo>
                  <a:pt x="573876" y="441542"/>
                  <a:pt x="579286" y="436747"/>
                  <a:pt x="582192" y="434168"/>
                </a:cubicBezTo>
                <a:lnTo>
                  <a:pt x="583684" y="432888"/>
                </a:lnTo>
                <a:lnTo>
                  <a:pt x="584697" y="431990"/>
                </a:lnTo>
                <a:lnTo>
                  <a:pt x="583416" y="431073"/>
                </a:lnTo>
                <a:cubicBezTo>
                  <a:pt x="581590" y="429864"/>
                  <a:pt x="579875" y="428496"/>
                  <a:pt x="578292" y="426985"/>
                </a:cubicBezTo>
                <a:cubicBezTo>
                  <a:pt x="575818" y="426083"/>
                  <a:pt x="574176" y="423731"/>
                  <a:pt x="574181" y="421101"/>
                </a:cubicBezTo>
                <a:cubicBezTo>
                  <a:pt x="574101" y="419650"/>
                  <a:pt x="574482" y="418212"/>
                  <a:pt x="575271" y="416993"/>
                </a:cubicBezTo>
                <a:cubicBezTo>
                  <a:pt x="574774" y="415656"/>
                  <a:pt x="573646" y="413669"/>
                  <a:pt x="572862" y="412255"/>
                </a:cubicBezTo>
                <a:cubicBezTo>
                  <a:pt x="571925" y="410478"/>
                  <a:pt x="570874" y="408663"/>
                  <a:pt x="570013" y="406753"/>
                </a:cubicBezTo>
                <a:cubicBezTo>
                  <a:pt x="568996" y="404489"/>
                  <a:pt x="568096" y="402176"/>
                  <a:pt x="567318" y="399818"/>
                </a:cubicBezTo>
                <a:lnTo>
                  <a:pt x="566974" y="398844"/>
                </a:lnTo>
                <a:cubicBezTo>
                  <a:pt x="565658" y="397854"/>
                  <a:pt x="564748" y="396423"/>
                  <a:pt x="564412" y="394813"/>
                </a:cubicBezTo>
                <a:cubicBezTo>
                  <a:pt x="564046" y="389994"/>
                  <a:pt x="564505" y="385150"/>
                  <a:pt x="565769" y="380484"/>
                </a:cubicBezTo>
                <a:cubicBezTo>
                  <a:pt x="566830" y="375968"/>
                  <a:pt x="568612" y="371652"/>
                  <a:pt x="571046" y="367703"/>
                </a:cubicBezTo>
                <a:lnTo>
                  <a:pt x="572499" y="365640"/>
                </a:lnTo>
                <a:cubicBezTo>
                  <a:pt x="575673" y="361131"/>
                  <a:pt x="578674" y="356871"/>
                  <a:pt x="583722" y="353948"/>
                </a:cubicBezTo>
                <a:cubicBezTo>
                  <a:pt x="587110" y="352225"/>
                  <a:pt x="590739" y="351021"/>
                  <a:pt x="594486" y="350375"/>
                </a:cubicBezTo>
                <a:cubicBezTo>
                  <a:pt x="596512" y="349917"/>
                  <a:pt x="598730" y="349420"/>
                  <a:pt x="601025" y="348694"/>
                </a:cubicBezTo>
                <a:lnTo>
                  <a:pt x="604179" y="354770"/>
                </a:lnTo>
                <a:lnTo>
                  <a:pt x="602803" y="348045"/>
                </a:lnTo>
                <a:cubicBezTo>
                  <a:pt x="605638" y="347107"/>
                  <a:pt x="608275" y="345657"/>
                  <a:pt x="610584" y="343765"/>
                </a:cubicBezTo>
                <a:cubicBezTo>
                  <a:pt x="612060" y="342848"/>
                  <a:pt x="612691" y="341022"/>
                  <a:pt x="612094" y="339390"/>
                </a:cubicBezTo>
                <a:cubicBezTo>
                  <a:pt x="611777" y="338084"/>
                  <a:pt x="611349" y="336804"/>
                  <a:pt x="610814" y="335569"/>
                </a:cubicBezTo>
                <a:cubicBezTo>
                  <a:pt x="609074" y="331175"/>
                  <a:pt x="605900" y="323018"/>
                  <a:pt x="612897" y="317573"/>
                </a:cubicBezTo>
                <a:cubicBezTo>
                  <a:pt x="615899" y="315147"/>
                  <a:pt x="620144" y="315147"/>
                  <a:pt x="627141" y="315147"/>
                </a:cubicBezTo>
                <a:cubicBezTo>
                  <a:pt x="630837" y="315189"/>
                  <a:pt x="634533" y="315028"/>
                  <a:pt x="638211" y="314669"/>
                </a:cubicBezTo>
                <a:cubicBezTo>
                  <a:pt x="642991" y="314077"/>
                  <a:pt x="646815" y="313427"/>
                  <a:pt x="648727" y="313045"/>
                </a:cubicBezTo>
                <a:cubicBezTo>
                  <a:pt x="649463" y="311710"/>
                  <a:pt x="649954" y="310254"/>
                  <a:pt x="650180" y="308747"/>
                </a:cubicBezTo>
                <a:cubicBezTo>
                  <a:pt x="650591" y="305726"/>
                  <a:pt x="651711" y="302845"/>
                  <a:pt x="653449" y="300341"/>
                </a:cubicBezTo>
                <a:cubicBezTo>
                  <a:pt x="659338" y="292718"/>
                  <a:pt x="669279" y="294533"/>
                  <a:pt x="681649" y="297723"/>
                </a:cubicBezTo>
                <a:cubicBezTo>
                  <a:pt x="682546" y="297735"/>
                  <a:pt x="683443" y="297817"/>
                  <a:pt x="684326" y="297972"/>
                </a:cubicBezTo>
                <a:cubicBezTo>
                  <a:pt x="688479" y="298499"/>
                  <a:pt x="692691" y="298254"/>
                  <a:pt x="696754" y="297246"/>
                </a:cubicBezTo>
                <a:cubicBezTo>
                  <a:pt x="701289" y="295450"/>
                  <a:pt x="705684" y="293324"/>
                  <a:pt x="709907" y="290884"/>
                </a:cubicBezTo>
                <a:lnTo>
                  <a:pt x="712622" y="289413"/>
                </a:lnTo>
                <a:cubicBezTo>
                  <a:pt x="718071" y="286452"/>
                  <a:pt x="723692" y="283357"/>
                  <a:pt x="730002" y="282478"/>
                </a:cubicBezTo>
                <a:close/>
                <a:moveTo>
                  <a:pt x="679259" y="241442"/>
                </a:moveTo>
                <a:cubicBezTo>
                  <a:pt x="673906" y="242091"/>
                  <a:pt x="667941" y="244690"/>
                  <a:pt x="661612" y="247422"/>
                </a:cubicBezTo>
                <a:lnTo>
                  <a:pt x="653965" y="250765"/>
                </a:lnTo>
                <a:cubicBezTo>
                  <a:pt x="648516" y="253153"/>
                  <a:pt x="643124" y="255560"/>
                  <a:pt x="637388" y="257471"/>
                </a:cubicBezTo>
                <a:cubicBezTo>
                  <a:pt x="630058" y="259018"/>
                  <a:pt x="622564" y="259660"/>
                  <a:pt x="615076" y="259381"/>
                </a:cubicBezTo>
                <a:lnTo>
                  <a:pt x="610736" y="259381"/>
                </a:lnTo>
                <a:cubicBezTo>
                  <a:pt x="610171" y="259370"/>
                  <a:pt x="609607" y="259299"/>
                  <a:pt x="609054" y="259171"/>
                </a:cubicBezTo>
                <a:cubicBezTo>
                  <a:pt x="597468" y="256458"/>
                  <a:pt x="589113" y="254548"/>
                  <a:pt x="586245" y="256458"/>
                </a:cubicBezTo>
                <a:cubicBezTo>
                  <a:pt x="585289" y="257795"/>
                  <a:pt x="584541" y="259270"/>
                  <a:pt x="584027" y="260833"/>
                </a:cubicBezTo>
                <a:cubicBezTo>
                  <a:pt x="582551" y="265189"/>
                  <a:pt x="580037" y="269122"/>
                  <a:pt x="576705" y="272296"/>
                </a:cubicBezTo>
                <a:cubicBezTo>
                  <a:pt x="576169" y="272773"/>
                  <a:pt x="575596" y="273232"/>
                  <a:pt x="574984" y="273709"/>
                </a:cubicBezTo>
                <a:cubicBezTo>
                  <a:pt x="570414" y="276919"/>
                  <a:pt x="561180" y="279231"/>
                  <a:pt x="553953" y="280415"/>
                </a:cubicBezTo>
                <a:cubicBezTo>
                  <a:pt x="548582" y="281086"/>
                  <a:pt x="543160" y="281246"/>
                  <a:pt x="537759" y="280893"/>
                </a:cubicBezTo>
                <a:cubicBezTo>
                  <a:pt x="534926" y="280740"/>
                  <a:pt x="532085" y="280740"/>
                  <a:pt x="529251" y="280893"/>
                </a:cubicBezTo>
                <a:cubicBezTo>
                  <a:pt x="529504" y="282335"/>
                  <a:pt x="529829" y="283762"/>
                  <a:pt x="530226" y="285172"/>
                </a:cubicBezTo>
                <a:cubicBezTo>
                  <a:pt x="531375" y="288676"/>
                  <a:pt x="531886" y="292357"/>
                  <a:pt x="531737" y="296043"/>
                </a:cubicBezTo>
                <a:cubicBezTo>
                  <a:pt x="530934" y="304659"/>
                  <a:pt x="525695" y="310333"/>
                  <a:pt x="520667" y="314746"/>
                </a:cubicBezTo>
                <a:cubicBezTo>
                  <a:pt x="516531" y="318594"/>
                  <a:pt x="511918" y="321895"/>
                  <a:pt x="506939" y="324566"/>
                </a:cubicBezTo>
                <a:cubicBezTo>
                  <a:pt x="505601" y="325292"/>
                  <a:pt x="504874" y="325674"/>
                  <a:pt x="504129" y="326018"/>
                </a:cubicBezTo>
                <a:cubicBezTo>
                  <a:pt x="500617" y="327504"/>
                  <a:pt x="496999" y="328731"/>
                  <a:pt x="493307" y="329686"/>
                </a:cubicBezTo>
                <a:cubicBezTo>
                  <a:pt x="490218" y="330364"/>
                  <a:pt x="487239" y="331470"/>
                  <a:pt x="484455" y="332972"/>
                </a:cubicBezTo>
                <a:cubicBezTo>
                  <a:pt x="481377" y="335131"/>
                  <a:pt x="479178" y="338378"/>
                  <a:pt x="476387" y="342524"/>
                </a:cubicBezTo>
                <a:lnTo>
                  <a:pt x="472888" y="347568"/>
                </a:lnTo>
                <a:cubicBezTo>
                  <a:pt x="470521" y="350873"/>
                  <a:pt x="468797" y="354592"/>
                  <a:pt x="467803" y="358534"/>
                </a:cubicBezTo>
                <a:cubicBezTo>
                  <a:pt x="467078" y="362215"/>
                  <a:pt x="467051" y="366000"/>
                  <a:pt x="467726" y="369691"/>
                </a:cubicBezTo>
                <a:cubicBezTo>
                  <a:pt x="467975" y="370176"/>
                  <a:pt x="468187" y="370680"/>
                  <a:pt x="468357" y="371200"/>
                </a:cubicBezTo>
                <a:cubicBezTo>
                  <a:pt x="468988" y="373418"/>
                  <a:pt x="469298" y="375714"/>
                  <a:pt x="469275" y="378020"/>
                </a:cubicBezTo>
                <a:cubicBezTo>
                  <a:pt x="469191" y="380829"/>
                  <a:pt x="469630" y="383628"/>
                  <a:pt x="470575" y="386273"/>
                </a:cubicBezTo>
                <a:cubicBezTo>
                  <a:pt x="472028" y="389248"/>
                  <a:pt x="473833" y="392037"/>
                  <a:pt x="475947" y="394584"/>
                </a:cubicBezTo>
                <a:cubicBezTo>
                  <a:pt x="479198" y="398863"/>
                  <a:pt x="482543" y="403277"/>
                  <a:pt x="483021" y="408588"/>
                </a:cubicBezTo>
                <a:cubicBezTo>
                  <a:pt x="483270" y="408893"/>
                  <a:pt x="483557" y="409256"/>
                  <a:pt x="483844" y="409657"/>
                </a:cubicBezTo>
                <a:cubicBezTo>
                  <a:pt x="485926" y="412347"/>
                  <a:pt x="487839" y="415160"/>
                  <a:pt x="489579" y="418083"/>
                </a:cubicBezTo>
                <a:cubicBezTo>
                  <a:pt x="493250" y="424788"/>
                  <a:pt x="491376" y="430501"/>
                  <a:pt x="489331" y="434723"/>
                </a:cubicBezTo>
                <a:cubicBezTo>
                  <a:pt x="488262" y="436763"/>
                  <a:pt x="486979" y="438683"/>
                  <a:pt x="485507" y="440454"/>
                </a:cubicBezTo>
                <a:cubicBezTo>
                  <a:pt x="484901" y="441182"/>
                  <a:pt x="484350" y="441954"/>
                  <a:pt x="483863" y="442766"/>
                </a:cubicBezTo>
                <a:cubicBezTo>
                  <a:pt x="483557" y="442938"/>
                  <a:pt x="483901" y="443492"/>
                  <a:pt x="485469" y="445402"/>
                </a:cubicBezTo>
                <a:cubicBezTo>
                  <a:pt x="486597" y="446695"/>
                  <a:pt x="487881" y="447844"/>
                  <a:pt x="489292" y="448822"/>
                </a:cubicBezTo>
                <a:cubicBezTo>
                  <a:pt x="492065" y="450558"/>
                  <a:pt x="495005" y="452010"/>
                  <a:pt x="498068" y="453159"/>
                </a:cubicBezTo>
                <a:cubicBezTo>
                  <a:pt x="502829" y="454878"/>
                  <a:pt x="507303" y="457306"/>
                  <a:pt x="511337" y="460361"/>
                </a:cubicBezTo>
                <a:cubicBezTo>
                  <a:pt x="516505" y="464541"/>
                  <a:pt x="519078" y="471136"/>
                  <a:pt x="518105" y="477708"/>
                </a:cubicBezTo>
                <a:lnTo>
                  <a:pt x="517914" y="479179"/>
                </a:lnTo>
                <a:cubicBezTo>
                  <a:pt x="517506" y="481229"/>
                  <a:pt x="517422" y="483330"/>
                  <a:pt x="517665" y="485407"/>
                </a:cubicBezTo>
                <a:cubicBezTo>
                  <a:pt x="518870" y="491750"/>
                  <a:pt x="522120" y="496736"/>
                  <a:pt x="524605" y="497920"/>
                </a:cubicBezTo>
                <a:cubicBezTo>
                  <a:pt x="528349" y="499267"/>
                  <a:pt x="532289" y="499997"/>
                  <a:pt x="536268" y="500079"/>
                </a:cubicBezTo>
                <a:cubicBezTo>
                  <a:pt x="539126" y="500276"/>
                  <a:pt x="541973" y="500620"/>
                  <a:pt x="544795" y="501111"/>
                </a:cubicBezTo>
                <a:cubicBezTo>
                  <a:pt x="549278" y="501814"/>
                  <a:pt x="553703" y="502861"/>
                  <a:pt x="558025" y="504244"/>
                </a:cubicBezTo>
                <a:cubicBezTo>
                  <a:pt x="558561" y="504435"/>
                  <a:pt x="559075" y="504685"/>
                  <a:pt x="559555" y="504989"/>
                </a:cubicBezTo>
                <a:cubicBezTo>
                  <a:pt x="561755" y="506544"/>
                  <a:pt x="563654" y="508485"/>
                  <a:pt x="565157" y="510721"/>
                </a:cubicBezTo>
                <a:cubicBezTo>
                  <a:pt x="567700" y="514442"/>
                  <a:pt x="569227" y="518762"/>
                  <a:pt x="569592" y="523253"/>
                </a:cubicBezTo>
                <a:cubicBezTo>
                  <a:pt x="570204" y="527017"/>
                  <a:pt x="570606" y="528889"/>
                  <a:pt x="571772" y="529787"/>
                </a:cubicBezTo>
                <a:cubicBezTo>
                  <a:pt x="573321" y="531245"/>
                  <a:pt x="575382" y="532034"/>
                  <a:pt x="577508" y="531984"/>
                </a:cubicBezTo>
                <a:cubicBezTo>
                  <a:pt x="578049" y="531812"/>
                  <a:pt x="578607" y="531697"/>
                  <a:pt x="579171" y="531640"/>
                </a:cubicBezTo>
                <a:cubicBezTo>
                  <a:pt x="582752" y="531178"/>
                  <a:pt x="586362" y="530962"/>
                  <a:pt x="589973" y="530990"/>
                </a:cubicBezTo>
                <a:cubicBezTo>
                  <a:pt x="591805" y="531011"/>
                  <a:pt x="593569" y="531690"/>
                  <a:pt x="594944" y="532901"/>
                </a:cubicBezTo>
                <a:cubicBezTo>
                  <a:pt x="598667" y="536388"/>
                  <a:pt x="602142" y="540128"/>
                  <a:pt x="605345" y="544096"/>
                </a:cubicBezTo>
                <a:lnTo>
                  <a:pt x="608480" y="547802"/>
                </a:lnTo>
                <a:cubicBezTo>
                  <a:pt x="609857" y="549350"/>
                  <a:pt x="611157" y="551031"/>
                  <a:pt x="612457" y="552693"/>
                </a:cubicBezTo>
                <a:cubicBezTo>
                  <a:pt x="614656" y="555859"/>
                  <a:pt x="617304" y="558690"/>
                  <a:pt x="620315" y="561099"/>
                </a:cubicBezTo>
                <a:cubicBezTo>
                  <a:pt x="623013" y="562775"/>
                  <a:pt x="625909" y="564110"/>
                  <a:pt x="628938" y="565073"/>
                </a:cubicBezTo>
                <a:cubicBezTo>
                  <a:pt x="631157" y="565463"/>
                  <a:pt x="633349" y="565998"/>
                  <a:pt x="635496" y="566678"/>
                </a:cubicBezTo>
                <a:cubicBezTo>
                  <a:pt x="638373" y="567641"/>
                  <a:pt x="641172" y="568821"/>
                  <a:pt x="643870" y="570212"/>
                </a:cubicBezTo>
                <a:cubicBezTo>
                  <a:pt x="645686" y="571360"/>
                  <a:pt x="647751" y="572056"/>
                  <a:pt x="649892" y="572237"/>
                </a:cubicBezTo>
                <a:cubicBezTo>
                  <a:pt x="652303" y="571718"/>
                  <a:pt x="654622" y="570841"/>
                  <a:pt x="656775" y="569639"/>
                </a:cubicBezTo>
                <a:cubicBezTo>
                  <a:pt x="661266" y="567346"/>
                  <a:pt x="666015" y="565602"/>
                  <a:pt x="670923" y="564443"/>
                </a:cubicBezTo>
                <a:cubicBezTo>
                  <a:pt x="671745" y="564328"/>
                  <a:pt x="672567" y="564328"/>
                  <a:pt x="673370" y="564328"/>
                </a:cubicBezTo>
                <a:cubicBezTo>
                  <a:pt x="680980" y="564328"/>
                  <a:pt x="687538" y="567729"/>
                  <a:pt x="693273" y="570785"/>
                </a:cubicBezTo>
                <a:cubicBezTo>
                  <a:pt x="695824" y="572168"/>
                  <a:pt x="698271" y="573733"/>
                  <a:pt x="700596" y="575466"/>
                </a:cubicBezTo>
                <a:cubicBezTo>
                  <a:pt x="703865" y="577720"/>
                  <a:pt x="705815" y="579058"/>
                  <a:pt x="707995" y="579287"/>
                </a:cubicBezTo>
                <a:cubicBezTo>
                  <a:pt x="708815" y="579354"/>
                  <a:pt x="709641" y="579354"/>
                  <a:pt x="710461" y="579287"/>
                </a:cubicBezTo>
                <a:cubicBezTo>
                  <a:pt x="713576" y="579014"/>
                  <a:pt x="716704" y="578910"/>
                  <a:pt x="719830" y="578981"/>
                </a:cubicBezTo>
                <a:cubicBezTo>
                  <a:pt x="721875" y="578981"/>
                  <a:pt x="723883" y="579115"/>
                  <a:pt x="725967" y="578981"/>
                </a:cubicBezTo>
                <a:cubicBezTo>
                  <a:pt x="728802" y="578782"/>
                  <a:pt x="731618" y="578387"/>
                  <a:pt x="734398" y="577797"/>
                </a:cubicBezTo>
                <a:cubicBezTo>
                  <a:pt x="738408" y="576927"/>
                  <a:pt x="742493" y="576454"/>
                  <a:pt x="746596" y="576383"/>
                </a:cubicBezTo>
                <a:cubicBezTo>
                  <a:pt x="751705" y="576488"/>
                  <a:pt x="756813" y="576257"/>
                  <a:pt x="761891" y="575695"/>
                </a:cubicBezTo>
                <a:cubicBezTo>
                  <a:pt x="762809" y="575580"/>
                  <a:pt x="763670" y="575409"/>
                  <a:pt x="764492" y="575237"/>
                </a:cubicBezTo>
                <a:cubicBezTo>
                  <a:pt x="766690" y="574816"/>
                  <a:pt x="768468" y="574549"/>
                  <a:pt x="770074" y="574300"/>
                </a:cubicBezTo>
                <a:cubicBezTo>
                  <a:pt x="773067" y="573978"/>
                  <a:pt x="775994" y="573206"/>
                  <a:pt x="778754" y="572008"/>
                </a:cubicBezTo>
                <a:cubicBezTo>
                  <a:pt x="779364" y="571739"/>
                  <a:pt x="780007" y="571553"/>
                  <a:pt x="780666" y="571454"/>
                </a:cubicBezTo>
                <a:cubicBezTo>
                  <a:pt x="783022" y="570978"/>
                  <a:pt x="785341" y="570340"/>
                  <a:pt x="787607" y="569543"/>
                </a:cubicBezTo>
                <a:cubicBezTo>
                  <a:pt x="792193" y="568048"/>
                  <a:pt x="796893" y="566922"/>
                  <a:pt x="801659" y="566181"/>
                </a:cubicBezTo>
                <a:cubicBezTo>
                  <a:pt x="808813" y="564979"/>
                  <a:pt x="816035" y="564208"/>
                  <a:pt x="823283" y="563869"/>
                </a:cubicBezTo>
                <a:cubicBezTo>
                  <a:pt x="825042" y="563869"/>
                  <a:pt x="826609" y="563869"/>
                  <a:pt x="828139" y="563869"/>
                </a:cubicBezTo>
                <a:cubicBezTo>
                  <a:pt x="833148" y="564022"/>
                  <a:pt x="835347" y="564022"/>
                  <a:pt x="838501" y="562112"/>
                </a:cubicBezTo>
                <a:cubicBezTo>
                  <a:pt x="840853" y="560520"/>
                  <a:pt x="842815" y="558417"/>
                  <a:pt x="844237" y="555960"/>
                </a:cubicBezTo>
                <a:cubicBezTo>
                  <a:pt x="845531" y="553971"/>
                  <a:pt x="846996" y="552099"/>
                  <a:pt x="848615" y="550362"/>
                </a:cubicBezTo>
                <a:cubicBezTo>
                  <a:pt x="849019" y="549942"/>
                  <a:pt x="849476" y="549577"/>
                  <a:pt x="849973" y="549274"/>
                </a:cubicBezTo>
                <a:cubicBezTo>
                  <a:pt x="852971" y="547298"/>
                  <a:pt x="856477" y="546236"/>
                  <a:pt x="860068" y="546217"/>
                </a:cubicBezTo>
                <a:cubicBezTo>
                  <a:pt x="862727" y="546293"/>
                  <a:pt x="865375" y="546601"/>
                  <a:pt x="867983" y="547134"/>
                </a:cubicBezTo>
                <a:cubicBezTo>
                  <a:pt x="871000" y="547942"/>
                  <a:pt x="874156" y="548091"/>
                  <a:pt x="877236" y="547573"/>
                </a:cubicBezTo>
                <a:cubicBezTo>
                  <a:pt x="879875" y="546828"/>
                  <a:pt x="881290" y="545242"/>
                  <a:pt x="883699" y="542300"/>
                </a:cubicBezTo>
                <a:cubicBezTo>
                  <a:pt x="885094" y="540497"/>
                  <a:pt x="886643" y="538816"/>
                  <a:pt x="888326" y="537276"/>
                </a:cubicBezTo>
                <a:cubicBezTo>
                  <a:pt x="889635" y="536122"/>
                  <a:pt x="891088" y="535140"/>
                  <a:pt x="892646" y="534353"/>
                </a:cubicBezTo>
                <a:cubicBezTo>
                  <a:pt x="893771" y="533722"/>
                  <a:pt x="895048" y="533419"/>
                  <a:pt x="896336" y="533474"/>
                </a:cubicBezTo>
                <a:cubicBezTo>
                  <a:pt x="898516" y="533493"/>
                  <a:pt x="900715" y="533627"/>
                  <a:pt x="902913" y="533780"/>
                </a:cubicBezTo>
                <a:cubicBezTo>
                  <a:pt x="906678" y="534192"/>
                  <a:pt x="910479" y="534147"/>
                  <a:pt x="914232" y="533646"/>
                </a:cubicBezTo>
                <a:lnTo>
                  <a:pt x="915207" y="533436"/>
                </a:lnTo>
                <a:cubicBezTo>
                  <a:pt x="916274" y="532152"/>
                  <a:pt x="917157" y="530725"/>
                  <a:pt x="917826" y="529195"/>
                </a:cubicBezTo>
                <a:cubicBezTo>
                  <a:pt x="919302" y="525697"/>
                  <a:pt x="921520" y="522562"/>
                  <a:pt x="924327" y="520005"/>
                </a:cubicBezTo>
                <a:cubicBezTo>
                  <a:pt x="928781" y="516261"/>
                  <a:pt x="934517" y="514369"/>
                  <a:pt x="941132" y="512172"/>
                </a:cubicBezTo>
                <a:cubicBezTo>
                  <a:pt x="943331" y="511446"/>
                  <a:pt x="945663" y="510682"/>
                  <a:pt x="948092" y="509765"/>
                </a:cubicBezTo>
                <a:cubicBezTo>
                  <a:pt x="951422" y="508613"/>
                  <a:pt x="954229" y="506309"/>
                  <a:pt x="956007" y="503270"/>
                </a:cubicBezTo>
                <a:cubicBezTo>
                  <a:pt x="957307" y="501430"/>
                  <a:pt x="958745" y="499693"/>
                  <a:pt x="960309" y="498073"/>
                </a:cubicBezTo>
                <a:cubicBezTo>
                  <a:pt x="962335" y="496390"/>
                  <a:pt x="964496" y="494875"/>
                  <a:pt x="966771" y="493546"/>
                </a:cubicBezTo>
                <a:cubicBezTo>
                  <a:pt x="971489" y="491303"/>
                  <a:pt x="976357" y="489386"/>
                  <a:pt x="981340" y="487814"/>
                </a:cubicBezTo>
                <a:lnTo>
                  <a:pt x="983251" y="486553"/>
                </a:lnTo>
                <a:cubicBezTo>
                  <a:pt x="986253" y="484566"/>
                  <a:pt x="989217" y="482618"/>
                  <a:pt x="992448" y="480134"/>
                </a:cubicBezTo>
                <a:cubicBezTo>
                  <a:pt x="992937" y="479756"/>
                  <a:pt x="993471" y="479435"/>
                  <a:pt x="994035" y="479179"/>
                </a:cubicBezTo>
                <a:cubicBezTo>
                  <a:pt x="999789" y="476655"/>
                  <a:pt x="1005344" y="473698"/>
                  <a:pt x="1010649" y="470334"/>
                </a:cubicBezTo>
                <a:cubicBezTo>
                  <a:pt x="1013750" y="468813"/>
                  <a:pt x="1016714" y="467023"/>
                  <a:pt x="1019501" y="464984"/>
                </a:cubicBezTo>
                <a:cubicBezTo>
                  <a:pt x="1023025" y="462338"/>
                  <a:pt x="1026835" y="460095"/>
                  <a:pt x="1030858" y="458298"/>
                </a:cubicBezTo>
                <a:cubicBezTo>
                  <a:pt x="1031087" y="458183"/>
                  <a:pt x="1031776" y="457877"/>
                  <a:pt x="1032464" y="457629"/>
                </a:cubicBezTo>
                <a:cubicBezTo>
                  <a:pt x="1034167" y="456605"/>
                  <a:pt x="1035922" y="455667"/>
                  <a:pt x="1037722" y="454821"/>
                </a:cubicBezTo>
                <a:cubicBezTo>
                  <a:pt x="1040490" y="453500"/>
                  <a:pt x="1043184" y="452028"/>
                  <a:pt x="1045790" y="450407"/>
                </a:cubicBezTo>
                <a:cubicBezTo>
                  <a:pt x="1043918" y="446315"/>
                  <a:pt x="1044589" y="441509"/>
                  <a:pt x="1047511" y="438085"/>
                </a:cubicBezTo>
                <a:cubicBezTo>
                  <a:pt x="1050856" y="434207"/>
                  <a:pt x="1055789" y="431609"/>
                  <a:pt x="1060550" y="429087"/>
                </a:cubicBezTo>
                <a:cubicBezTo>
                  <a:pt x="1063083" y="427860"/>
                  <a:pt x="1065504" y="426408"/>
                  <a:pt x="1067777" y="424750"/>
                </a:cubicBezTo>
                <a:cubicBezTo>
                  <a:pt x="1070058" y="422945"/>
                  <a:pt x="1071824" y="420574"/>
                  <a:pt x="1072901" y="417872"/>
                </a:cubicBezTo>
                <a:cubicBezTo>
                  <a:pt x="1072763" y="416703"/>
                  <a:pt x="1072488" y="415555"/>
                  <a:pt x="1072078" y="414453"/>
                </a:cubicBezTo>
                <a:cubicBezTo>
                  <a:pt x="1071809" y="413887"/>
                  <a:pt x="1071476" y="413356"/>
                  <a:pt x="1071084" y="412867"/>
                </a:cubicBezTo>
                <a:cubicBezTo>
                  <a:pt x="1069090" y="410399"/>
                  <a:pt x="1067878" y="407392"/>
                  <a:pt x="1067605" y="404232"/>
                </a:cubicBezTo>
                <a:cubicBezTo>
                  <a:pt x="1067664" y="400827"/>
                  <a:pt x="1069033" y="397578"/>
                  <a:pt x="1071428" y="395157"/>
                </a:cubicBezTo>
                <a:cubicBezTo>
                  <a:pt x="1071176" y="394928"/>
                  <a:pt x="1070907" y="394718"/>
                  <a:pt x="1070625" y="394527"/>
                </a:cubicBezTo>
                <a:cubicBezTo>
                  <a:pt x="1068127" y="393199"/>
                  <a:pt x="1065492" y="392142"/>
                  <a:pt x="1062768" y="391374"/>
                </a:cubicBezTo>
                <a:cubicBezTo>
                  <a:pt x="1058957" y="390245"/>
                  <a:pt x="1055279" y="388715"/>
                  <a:pt x="1051793" y="386808"/>
                </a:cubicBezTo>
                <a:cubicBezTo>
                  <a:pt x="1049164" y="385196"/>
                  <a:pt x="1046998" y="382932"/>
                  <a:pt x="1045503" y="380236"/>
                </a:cubicBezTo>
                <a:cubicBezTo>
                  <a:pt x="1045260" y="379795"/>
                  <a:pt x="1044964" y="379384"/>
                  <a:pt x="1044624" y="379014"/>
                </a:cubicBezTo>
                <a:cubicBezTo>
                  <a:pt x="1043704" y="378219"/>
                  <a:pt x="1042733" y="377485"/>
                  <a:pt x="1041717" y="376817"/>
                </a:cubicBezTo>
                <a:cubicBezTo>
                  <a:pt x="1039251" y="375246"/>
                  <a:pt x="1037033" y="373315"/>
                  <a:pt x="1035141" y="371085"/>
                </a:cubicBezTo>
                <a:cubicBezTo>
                  <a:pt x="1033513" y="369009"/>
                  <a:pt x="1032674" y="366424"/>
                  <a:pt x="1032770" y="363787"/>
                </a:cubicBezTo>
                <a:cubicBezTo>
                  <a:pt x="1031049" y="363042"/>
                  <a:pt x="1028621" y="362297"/>
                  <a:pt x="1026403" y="361610"/>
                </a:cubicBezTo>
                <a:cubicBezTo>
                  <a:pt x="1022667" y="360612"/>
                  <a:pt x="1019042" y="359242"/>
                  <a:pt x="1015582" y="357521"/>
                </a:cubicBezTo>
                <a:cubicBezTo>
                  <a:pt x="1012095" y="355578"/>
                  <a:pt x="1008881" y="353181"/>
                  <a:pt x="1006022" y="350395"/>
                </a:cubicBezTo>
                <a:cubicBezTo>
                  <a:pt x="1005181" y="349631"/>
                  <a:pt x="1004359" y="348867"/>
                  <a:pt x="1003460" y="348122"/>
                </a:cubicBezTo>
                <a:cubicBezTo>
                  <a:pt x="1002772" y="347539"/>
                  <a:pt x="1002189" y="346840"/>
                  <a:pt x="1001740" y="346058"/>
                </a:cubicBezTo>
                <a:cubicBezTo>
                  <a:pt x="1000929" y="344599"/>
                  <a:pt x="1000201" y="343093"/>
                  <a:pt x="999560" y="341550"/>
                </a:cubicBezTo>
                <a:cubicBezTo>
                  <a:pt x="998906" y="339767"/>
                  <a:pt x="997977" y="338098"/>
                  <a:pt x="996807" y="336602"/>
                </a:cubicBezTo>
                <a:cubicBezTo>
                  <a:pt x="993499" y="332529"/>
                  <a:pt x="989228" y="329344"/>
                  <a:pt x="984380" y="327336"/>
                </a:cubicBezTo>
                <a:cubicBezTo>
                  <a:pt x="979024" y="325569"/>
                  <a:pt x="973440" y="324591"/>
                  <a:pt x="967803" y="324432"/>
                </a:cubicBezTo>
                <a:cubicBezTo>
                  <a:pt x="962404" y="324136"/>
                  <a:pt x="957039" y="323395"/>
                  <a:pt x="951762" y="322216"/>
                </a:cubicBezTo>
                <a:cubicBezTo>
                  <a:pt x="947725" y="321114"/>
                  <a:pt x="943799" y="319629"/>
                  <a:pt x="940042" y="317784"/>
                </a:cubicBezTo>
                <a:cubicBezTo>
                  <a:pt x="937874" y="316714"/>
                  <a:pt x="935632" y="315801"/>
                  <a:pt x="933332" y="315052"/>
                </a:cubicBezTo>
                <a:cubicBezTo>
                  <a:pt x="932965" y="314933"/>
                  <a:pt x="932605" y="314786"/>
                  <a:pt x="932261" y="314612"/>
                </a:cubicBezTo>
                <a:lnTo>
                  <a:pt x="931210" y="314097"/>
                </a:lnTo>
                <a:cubicBezTo>
                  <a:pt x="929431" y="313179"/>
                  <a:pt x="927481" y="312301"/>
                  <a:pt x="925474" y="311403"/>
                </a:cubicBezTo>
                <a:cubicBezTo>
                  <a:pt x="919859" y="309061"/>
                  <a:pt x="914513" y="306120"/>
                  <a:pt x="909528" y="302634"/>
                </a:cubicBezTo>
                <a:cubicBezTo>
                  <a:pt x="906353" y="300181"/>
                  <a:pt x="903579" y="297248"/>
                  <a:pt x="901307" y="293941"/>
                </a:cubicBezTo>
                <a:cubicBezTo>
                  <a:pt x="900581" y="292986"/>
                  <a:pt x="899912" y="292069"/>
                  <a:pt x="899128" y="291209"/>
                </a:cubicBezTo>
                <a:cubicBezTo>
                  <a:pt x="898759" y="290791"/>
                  <a:pt x="898432" y="290336"/>
                  <a:pt x="898153" y="289853"/>
                </a:cubicBezTo>
                <a:cubicBezTo>
                  <a:pt x="897189" y="288191"/>
                  <a:pt x="895962" y="286693"/>
                  <a:pt x="894520" y="285421"/>
                </a:cubicBezTo>
                <a:cubicBezTo>
                  <a:pt x="889608" y="280583"/>
                  <a:pt x="883292" y="277420"/>
                  <a:pt x="876472" y="276384"/>
                </a:cubicBezTo>
                <a:cubicBezTo>
                  <a:pt x="873023" y="276065"/>
                  <a:pt x="869549" y="276182"/>
                  <a:pt x="866128" y="276728"/>
                </a:cubicBezTo>
                <a:cubicBezTo>
                  <a:pt x="862224" y="277307"/>
                  <a:pt x="858278" y="277551"/>
                  <a:pt x="854332" y="277454"/>
                </a:cubicBezTo>
                <a:cubicBezTo>
                  <a:pt x="852351" y="277783"/>
                  <a:pt x="850353" y="277993"/>
                  <a:pt x="848348" y="278084"/>
                </a:cubicBezTo>
                <a:cubicBezTo>
                  <a:pt x="839779" y="278719"/>
                  <a:pt x="831163" y="278075"/>
                  <a:pt x="822786" y="276174"/>
                </a:cubicBezTo>
                <a:cubicBezTo>
                  <a:pt x="817153" y="274556"/>
                  <a:pt x="811993" y="271606"/>
                  <a:pt x="807739" y="267577"/>
                </a:cubicBezTo>
                <a:cubicBezTo>
                  <a:pt x="804854" y="264937"/>
                  <a:pt x="801579" y="262757"/>
                  <a:pt x="798026" y="261120"/>
                </a:cubicBezTo>
                <a:cubicBezTo>
                  <a:pt x="795333" y="260185"/>
                  <a:pt x="792476" y="259815"/>
                  <a:pt x="789633" y="260031"/>
                </a:cubicBezTo>
                <a:cubicBezTo>
                  <a:pt x="786289" y="260164"/>
                  <a:pt x="782940" y="259914"/>
                  <a:pt x="779653" y="259286"/>
                </a:cubicBezTo>
                <a:cubicBezTo>
                  <a:pt x="778433" y="259333"/>
                  <a:pt x="777212" y="259276"/>
                  <a:pt x="776001" y="259114"/>
                </a:cubicBezTo>
                <a:cubicBezTo>
                  <a:pt x="770074" y="258292"/>
                  <a:pt x="764970" y="255312"/>
                  <a:pt x="760515" y="252694"/>
                </a:cubicBezTo>
                <a:cubicBezTo>
                  <a:pt x="757343" y="250517"/>
                  <a:pt x="753808" y="248919"/>
                  <a:pt x="750076" y="247976"/>
                </a:cubicBezTo>
                <a:cubicBezTo>
                  <a:pt x="748925" y="247804"/>
                  <a:pt x="747757" y="247766"/>
                  <a:pt x="746596" y="247861"/>
                </a:cubicBezTo>
                <a:cubicBezTo>
                  <a:pt x="744264" y="248033"/>
                  <a:pt x="742027" y="248339"/>
                  <a:pt x="739866" y="248625"/>
                </a:cubicBezTo>
                <a:cubicBezTo>
                  <a:pt x="735318" y="249426"/>
                  <a:pt x="730691" y="249695"/>
                  <a:pt x="726082" y="249428"/>
                </a:cubicBezTo>
                <a:cubicBezTo>
                  <a:pt x="718929" y="248715"/>
                  <a:pt x="711878" y="247223"/>
                  <a:pt x="705051" y="244976"/>
                </a:cubicBezTo>
                <a:lnTo>
                  <a:pt x="700290" y="243601"/>
                </a:lnTo>
                <a:cubicBezTo>
                  <a:pt x="693449" y="241717"/>
                  <a:pt x="686341" y="240987"/>
                  <a:pt x="679259" y="241442"/>
                </a:cubicBezTo>
                <a:close/>
                <a:moveTo>
                  <a:pt x="677882" y="226216"/>
                </a:moveTo>
                <a:cubicBezTo>
                  <a:pt x="686777" y="225633"/>
                  <a:pt x="695707" y="226537"/>
                  <a:pt x="704305" y="228890"/>
                </a:cubicBezTo>
                <a:lnTo>
                  <a:pt x="709371" y="230361"/>
                </a:lnTo>
                <a:cubicBezTo>
                  <a:pt x="715212" y="232281"/>
                  <a:pt x="721244" y="233563"/>
                  <a:pt x="727363" y="234182"/>
                </a:cubicBezTo>
                <a:cubicBezTo>
                  <a:pt x="730813" y="234312"/>
                  <a:pt x="734268" y="234068"/>
                  <a:pt x="737668" y="233456"/>
                </a:cubicBezTo>
                <a:cubicBezTo>
                  <a:pt x="740134" y="233131"/>
                  <a:pt x="742677" y="232768"/>
                  <a:pt x="745315" y="232577"/>
                </a:cubicBezTo>
                <a:cubicBezTo>
                  <a:pt x="747676" y="232404"/>
                  <a:pt x="750049" y="232499"/>
                  <a:pt x="752389" y="232864"/>
                </a:cubicBezTo>
                <a:cubicBezTo>
                  <a:pt x="758068" y="234037"/>
                  <a:pt x="763463" y="236303"/>
                  <a:pt x="768277" y="239531"/>
                </a:cubicBezTo>
                <a:cubicBezTo>
                  <a:pt x="771206" y="241574"/>
                  <a:pt x="774485" y="243062"/>
                  <a:pt x="777951" y="243925"/>
                </a:cubicBezTo>
                <a:cubicBezTo>
                  <a:pt x="778447" y="243983"/>
                  <a:pt x="778948" y="243983"/>
                  <a:pt x="779443" y="243925"/>
                </a:cubicBezTo>
                <a:cubicBezTo>
                  <a:pt x="780307" y="243836"/>
                  <a:pt x="781183" y="243901"/>
                  <a:pt x="782024" y="244117"/>
                </a:cubicBezTo>
                <a:cubicBezTo>
                  <a:pt x="784471" y="244604"/>
                  <a:pt x="786968" y="244797"/>
                  <a:pt x="789461" y="244690"/>
                </a:cubicBezTo>
                <a:cubicBezTo>
                  <a:pt x="794442" y="244426"/>
                  <a:pt x="799422" y="245227"/>
                  <a:pt x="804068" y="247040"/>
                </a:cubicBezTo>
                <a:cubicBezTo>
                  <a:pt x="808985" y="249261"/>
                  <a:pt x="813532" y="252224"/>
                  <a:pt x="817547" y="255828"/>
                </a:cubicBezTo>
                <a:cubicBezTo>
                  <a:pt x="820721" y="258483"/>
                  <a:pt x="822996" y="260394"/>
                  <a:pt x="826552" y="261311"/>
                </a:cubicBezTo>
                <a:cubicBezTo>
                  <a:pt x="833400" y="262833"/>
                  <a:pt x="840434" y="263336"/>
                  <a:pt x="847430" y="262801"/>
                </a:cubicBezTo>
                <a:cubicBezTo>
                  <a:pt x="849047" y="262726"/>
                  <a:pt x="850657" y="262541"/>
                  <a:pt x="852248" y="262247"/>
                </a:cubicBezTo>
                <a:cubicBezTo>
                  <a:pt x="852879" y="262132"/>
                  <a:pt x="853519" y="262086"/>
                  <a:pt x="854160" y="262113"/>
                </a:cubicBezTo>
                <a:cubicBezTo>
                  <a:pt x="857536" y="262205"/>
                  <a:pt x="860913" y="262008"/>
                  <a:pt x="864255" y="261521"/>
                </a:cubicBezTo>
                <a:cubicBezTo>
                  <a:pt x="869019" y="260785"/>
                  <a:pt x="873860" y="260690"/>
                  <a:pt x="878651" y="261234"/>
                </a:cubicBezTo>
                <a:cubicBezTo>
                  <a:pt x="888528" y="262690"/>
                  <a:pt x="897702" y="267199"/>
                  <a:pt x="904883" y="274130"/>
                </a:cubicBezTo>
                <a:cubicBezTo>
                  <a:pt x="907294" y="276310"/>
                  <a:pt x="909385" y="278818"/>
                  <a:pt x="911096" y="281581"/>
                </a:cubicBezTo>
                <a:cubicBezTo>
                  <a:pt x="911995" y="282631"/>
                  <a:pt x="912817" y="283720"/>
                  <a:pt x="913658" y="284867"/>
                </a:cubicBezTo>
                <a:cubicBezTo>
                  <a:pt x="915058" y="286970"/>
                  <a:pt x="916780" y="288838"/>
                  <a:pt x="918763" y="290407"/>
                </a:cubicBezTo>
                <a:cubicBezTo>
                  <a:pt x="922862" y="293173"/>
                  <a:pt x="927238" y="295504"/>
                  <a:pt x="931821" y="297361"/>
                </a:cubicBezTo>
                <a:cubicBezTo>
                  <a:pt x="934001" y="298393"/>
                  <a:pt x="936219" y="299310"/>
                  <a:pt x="938131" y="300303"/>
                </a:cubicBezTo>
                <a:cubicBezTo>
                  <a:pt x="940998" y="301308"/>
                  <a:pt x="943807" y="302475"/>
                  <a:pt x="946543" y="303799"/>
                </a:cubicBezTo>
                <a:cubicBezTo>
                  <a:pt x="949422" y="305234"/>
                  <a:pt x="952432" y="306392"/>
                  <a:pt x="955529" y="307257"/>
                </a:cubicBezTo>
                <a:cubicBezTo>
                  <a:pt x="959984" y="308228"/>
                  <a:pt x="964511" y="308833"/>
                  <a:pt x="969065" y="309072"/>
                </a:cubicBezTo>
                <a:cubicBezTo>
                  <a:pt x="976239" y="309311"/>
                  <a:pt x="983332" y="310652"/>
                  <a:pt x="990096" y="313046"/>
                </a:cubicBezTo>
                <a:cubicBezTo>
                  <a:pt x="997306" y="315999"/>
                  <a:pt x="1003673" y="320691"/>
                  <a:pt x="1008622" y="326706"/>
                </a:cubicBezTo>
                <a:cubicBezTo>
                  <a:pt x="1010764" y="329353"/>
                  <a:pt x="1012490" y="332311"/>
                  <a:pt x="1013746" y="335475"/>
                </a:cubicBezTo>
                <a:cubicBezTo>
                  <a:pt x="1014014" y="336143"/>
                  <a:pt x="1014282" y="336754"/>
                  <a:pt x="1014568" y="337385"/>
                </a:cubicBezTo>
                <a:lnTo>
                  <a:pt x="1016480" y="339047"/>
                </a:lnTo>
                <a:cubicBezTo>
                  <a:pt x="1018406" y="340973"/>
                  <a:pt x="1020572" y="342643"/>
                  <a:pt x="1022923" y="344014"/>
                </a:cubicBezTo>
                <a:cubicBezTo>
                  <a:pt x="1025495" y="345201"/>
                  <a:pt x="1028162" y="346165"/>
                  <a:pt x="1030896" y="346899"/>
                </a:cubicBezTo>
                <a:cubicBezTo>
                  <a:pt x="1035171" y="347971"/>
                  <a:pt x="1039266" y="349658"/>
                  <a:pt x="1043056" y="351904"/>
                </a:cubicBezTo>
                <a:cubicBezTo>
                  <a:pt x="1046681" y="354195"/>
                  <a:pt x="1048723" y="358314"/>
                  <a:pt x="1048352" y="362584"/>
                </a:cubicBezTo>
                <a:lnTo>
                  <a:pt x="1050570" y="364170"/>
                </a:lnTo>
                <a:cubicBezTo>
                  <a:pt x="1052202" y="365268"/>
                  <a:pt x="1053761" y="366475"/>
                  <a:pt x="1055235" y="367780"/>
                </a:cubicBezTo>
                <a:cubicBezTo>
                  <a:pt x="1056563" y="369077"/>
                  <a:pt x="1057709" y="370549"/>
                  <a:pt x="1058638" y="372155"/>
                </a:cubicBezTo>
                <a:cubicBezTo>
                  <a:pt x="1059345" y="373301"/>
                  <a:pt x="1059403" y="373359"/>
                  <a:pt x="1059823" y="373607"/>
                </a:cubicBezTo>
                <a:cubicBezTo>
                  <a:pt x="1062334" y="374885"/>
                  <a:pt x="1064959" y="375928"/>
                  <a:pt x="1067662" y="376721"/>
                </a:cubicBezTo>
                <a:cubicBezTo>
                  <a:pt x="1071790" y="377902"/>
                  <a:pt x="1075744" y="379623"/>
                  <a:pt x="1079420" y="381841"/>
                </a:cubicBezTo>
                <a:cubicBezTo>
                  <a:pt x="1084449" y="385376"/>
                  <a:pt x="1087183" y="390133"/>
                  <a:pt x="1087068" y="395100"/>
                </a:cubicBezTo>
                <a:cubicBezTo>
                  <a:pt x="1087309" y="398447"/>
                  <a:pt x="1086169" y="401746"/>
                  <a:pt x="1083913" y="404232"/>
                </a:cubicBezTo>
                <a:cubicBezTo>
                  <a:pt x="1085177" y="405894"/>
                  <a:pt x="1086158" y="407753"/>
                  <a:pt x="1086819" y="409734"/>
                </a:cubicBezTo>
                <a:cubicBezTo>
                  <a:pt x="1088477" y="413838"/>
                  <a:pt x="1088764" y="418367"/>
                  <a:pt x="1087641" y="422649"/>
                </a:cubicBezTo>
                <a:cubicBezTo>
                  <a:pt x="1085747" y="427996"/>
                  <a:pt x="1082445" y="432736"/>
                  <a:pt x="1078082" y="436366"/>
                </a:cubicBezTo>
                <a:cubicBezTo>
                  <a:pt x="1074939" y="438880"/>
                  <a:pt x="1071520" y="441027"/>
                  <a:pt x="1067891" y="442766"/>
                </a:cubicBezTo>
                <a:cubicBezTo>
                  <a:pt x="1065542" y="443941"/>
                  <a:pt x="1063268" y="445263"/>
                  <a:pt x="1061085" y="446720"/>
                </a:cubicBezTo>
                <a:cubicBezTo>
                  <a:pt x="1063050" y="450942"/>
                  <a:pt x="1062297" y="455931"/>
                  <a:pt x="1059173" y="459387"/>
                </a:cubicBezTo>
                <a:cubicBezTo>
                  <a:pt x="1055617" y="463246"/>
                  <a:pt x="1050111" y="465997"/>
                  <a:pt x="1044796" y="468671"/>
                </a:cubicBezTo>
                <a:cubicBezTo>
                  <a:pt x="1042865" y="469703"/>
                  <a:pt x="1040934" y="470601"/>
                  <a:pt x="1039156" y="471613"/>
                </a:cubicBezTo>
                <a:lnTo>
                  <a:pt x="1036957" y="472588"/>
                </a:lnTo>
                <a:cubicBezTo>
                  <a:pt x="1033953" y="474000"/>
                  <a:pt x="1031103" y="475715"/>
                  <a:pt x="1028449" y="477708"/>
                </a:cubicBezTo>
                <a:cubicBezTo>
                  <a:pt x="1025201" y="480107"/>
                  <a:pt x="1021730" y="482194"/>
                  <a:pt x="1018086" y="483936"/>
                </a:cubicBezTo>
                <a:cubicBezTo>
                  <a:pt x="1012725" y="487365"/>
                  <a:pt x="1007114" y="490386"/>
                  <a:pt x="1001300" y="492972"/>
                </a:cubicBezTo>
                <a:cubicBezTo>
                  <a:pt x="998031" y="495437"/>
                  <a:pt x="995010" y="497443"/>
                  <a:pt x="991912" y="499487"/>
                </a:cubicBezTo>
                <a:lnTo>
                  <a:pt x="989159" y="501302"/>
                </a:lnTo>
                <a:cubicBezTo>
                  <a:pt x="988570" y="501705"/>
                  <a:pt x="987926" y="502020"/>
                  <a:pt x="987247" y="502238"/>
                </a:cubicBezTo>
                <a:cubicBezTo>
                  <a:pt x="982770" y="503621"/>
                  <a:pt x="978393" y="505312"/>
                  <a:pt x="974151" y="507301"/>
                </a:cubicBezTo>
                <a:cubicBezTo>
                  <a:pt x="973195" y="507836"/>
                  <a:pt x="971895" y="508810"/>
                  <a:pt x="970690" y="509746"/>
                </a:cubicBezTo>
                <a:cubicBezTo>
                  <a:pt x="970308" y="510224"/>
                  <a:pt x="969467" y="511389"/>
                  <a:pt x="968625" y="512555"/>
                </a:cubicBezTo>
                <a:cubicBezTo>
                  <a:pt x="965048" y="518047"/>
                  <a:pt x="959760" y="522210"/>
                  <a:pt x="953579" y="524399"/>
                </a:cubicBezTo>
                <a:cubicBezTo>
                  <a:pt x="950998" y="525336"/>
                  <a:pt x="948512" y="526176"/>
                  <a:pt x="946180" y="526959"/>
                </a:cubicBezTo>
                <a:cubicBezTo>
                  <a:pt x="941056" y="528641"/>
                  <a:pt x="936639" y="530016"/>
                  <a:pt x="934441" y="531927"/>
                </a:cubicBezTo>
                <a:cubicBezTo>
                  <a:pt x="933251" y="533132"/>
                  <a:pt x="932320" y="534571"/>
                  <a:pt x="931707" y="536149"/>
                </a:cubicBezTo>
                <a:cubicBezTo>
                  <a:pt x="929927" y="540142"/>
                  <a:pt x="927252" y="543672"/>
                  <a:pt x="923887" y="546465"/>
                </a:cubicBezTo>
                <a:cubicBezTo>
                  <a:pt x="923162" y="547025"/>
                  <a:pt x="922348" y="547457"/>
                  <a:pt x="921478" y="547745"/>
                </a:cubicBezTo>
                <a:cubicBezTo>
                  <a:pt x="920075" y="548196"/>
                  <a:pt x="918644" y="548559"/>
                  <a:pt x="917195" y="548834"/>
                </a:cubicBezTo>
                <a:cubicBezTo>
                  <a:pt x="912171" y="549593"/>
                  <a:pt x="907070" y="549715"/>
                  <a:pt x="902015" y="549197"/>
                </a:cubicBezTo>
                <a:lnTo>
                  <a:pt x="898478" y="549006"/>
                </a:lnTo>
                <a:cubicBezTo>
                  <a:pt x="897493" y="549952"/>
                  <a:pt x="896585" y="550974"/>
                  <a:pt x="895763" y="552063"/>
                </a:cubicBezTo>
                <a:cubicBezTo>
                  <a:pt x="892291" y="557028"/>
                  <a:pt x="887257" y="560694"/>
                  <a:pt x="881462" y="562475"/>
                </a:cubicBezTo>
                <a:cubicBezTo>
                  <a:pt x="876135" y="563715"/>
                  <a:pt x="870591" y="563669"/>
                  <a:pt x="865287" y="562341"/>
                </a:cubicBezTo>
                <a:cubicBezTo>
                  <a:pt x="863664" y="561986"/>
                  <a:pt x="862014" y="561768"/>
                  <a:pt x="860354" y="561691"/>
                </a:cubicBezTo>
                <a:cubicBezTo>
                  <a:pt x="859924" y="561678"/>
                  <a:pt x="859496" y="561749"/>
                  <a:pt x="859093" y="561902"/>
                </a:cubicBezTo>
                <a:cubicBezTo>
                  <a:pt x="858362" y="562809"/>
                  <a:pt x="857680" y="563753"/>
                  <a:pt x="857047" y="564729"/>
                </a:cubicBezTo>
                <a:cubicBezTo>
                  <a:pt x="854412" y="569016"/>
                  <a:pt x="850835" y="572648"/>
                  <a:pt x="846589" y="575351"/>
                </a:cubicBezTo>
                <a:cubicBezTo>
                  <a:pt x="839438" y="579669"/>
                  <a:pt x="833511" y="579516"/>
                  <a:pt x="827776" y="579344"/>
                </a:cubicBezTo>
                <a:cubicBezTo>
                  <a:pt x="826476" y="579344"/>
                  <a:pt x="825118" y="579344"/>
                  <a:pt x="823550" y="579344"/>
                </a:cubicBezTo>
                <a:cubicBezTo>
                  <a:pt x="817266" y="579665"/>
                  <a:pt x="811003" y="580341"/>
                  <a:pt x="804795" y="581369"/>
                </a:cubicBezTo>
                <a:cubicBezTo>
                  <a:pt x="800518" y="582007"/>
                  <a:pt x="796304" y="583004"/>
                  <a:pt x="792195" y="584349"/>
                </a:cubicBezTo>
                <a:cubicBezTo>
                  <a:pt x="789539" y="585203"/>
                  <a:pt x="786840" y="585918"/>
                  <a:pt x="784108" y="586489"/>
                </a:cubicBezTo>
                <a:cubicBezTo>
                  <a:pt x="780393" y="588014"/>
                  <a:pt x="776489" y="589028"/>
                  <a:pt x="772502" y="589508"/>
                </a:cubicBezTo>
                <a:cubicBezTo>
                  <a:pt x="771088" y="589718"/>
                  <a:pt x="769558" y="589947"/>
                  <a:pt x="767646" y="590329"/>
                </a:cubicBezTo>
                <a:cubicBezTo>
                  <a:pt x="766537" y="590558"/>
                  <a:pt x="765295" y="590788"/>
                  <a:pt x="763995" y="590960"/>
                </a:cubicBezTo>
                <a:cubicBezTo>
                  <a:pt x="758475" y="591600"/>
                  <a:pt x="752917" y="591875"/>
                  <a:pt x="747361" y="591781"/>
                </a:cubicBezTo>
                <a:cubicBezTo>
                  <a:pt x="743998" y="591821"/>
                  <a:pt x="740646" y="592205"/>
                  <a:pt x="737362" y="592927"/>
                </a:cubicBezTo>
                <a:cubicBezTo>
                  <a:pt x="733924" y="593634"/>
                  <a:pt x="730443" y="594112"/>
                  <a:pt x="726942" y="594360"/>
                </a:cubicBezTo>
                <a:cubicBezTo>
                  <a:pt x="724533" y="594456"/>
                  <a:pt x="722334" y="594456"/>
                  <a:pt x="719830" y="594456"/>
                </a:cubicBezTo>
                <a:cubicBezTo>
                  <a:pt x="717325" y="594456"/>
                  <a:pt x="714763" y="594437"/>
                  <a:pt x="712182" y="594685"/>
                </a:cubicBezTo>
                <a:cubicBezTo>
                  <a:pt x="711293" y="594777"/>
                  <a:pt x="710400" y="594821"/>
                  <a:pt x="709505" y="594819"/>
                </a:cubicBezTo>
                <a:cubicBezTo>
                  <a:pt x="708473" y="594819"/>
                  <a:pt x="707536" y="594666"/>
                  <a:pt x="706561" y="594666"/>
                </a:cubicBezTo>
                <a:cubicBezTo>
                  <a:pt x="700175" y="594016"/>
                  <a:pt x="695682" y="590807"/>
                  <a:pt x="691725" y="587960"/>
                </a:cubicBezTo>
                <a:cubicBezTo>
                  <a:pt x="690025" y="586674"/>
                  <a:pt x="688237" y="585513"/>
                  <a:pt x="686371" y="584483"/>
                </a:cubicBezTo>
                <a:cubicBezTo>
                  <a:pt x="681687" y="582019"/>
                  <a:pt x="676659" y="579344"/>
                  <a:pt x="673389" y="579631"/>
                </a:cubicBezTo>
                <a:cubicBezTo>
                  <a:pt x="669986" y="580571"/>
                  <a:pt x="666688" y="581851"/>
                  <a:pt x="663543" y="583452"/>
                </a:cubicBezTo>
                <a:cubicBezTo>
                  <a:pt x="659700" y="585568"/>
                  <a:pt x="655490" y="586938"/>
                  <a:pt x="651135" y="587483"/>
                </a:cubicBezTo>
                <a:cubicBezTo>
                  <a:pt x="646271" y="587637"/>
                  <a:pt x="641463" y="586405"/>
                  <a:pt x="637274" y="583929"/>
                </a:cubicBezTo>
                <a:cubicBezTo>
                  <a:pt x="635215" y="582863"/>
                  <a:pt x="633081" y="581950"/>
                  <a:pt x="630888" y="581197"/>
                </a:cubicBezTo>
                <a:cubicBezTo>
                  <a:pt x="629003" y="580630"/>
                  <a:pt x="627087" y="580166"/>
                  <a:pt x="625152" y="579803"/>
                </a:cubicBezTo>
                <a:cubicBezTo>
                  <a:pt x="624647" y="579690"/>
                  <a:pt x="624150" y="579548"/>
                  <a:pt x="623661" y="579382"/>
                </a:cubicBezTo>
                <a:cubicBezTo>
                  <a:pt x="619327" y="577970"/>
                  <a:pt x="615205" y="575978"/>
                  <a:pt x="611406" y="573460"/>
                </a:cubicBezTo>
                <a:cubicBezTo>
                  <a:pt x="607184" y="570208"/>
                  <a:pt x="603473" y="566345"/>
                  <a:pt x="600393" y="561997"/>
                </a:cubicBezTo>
                <a:cubicBezTo>
                  <a:pt x="599284" y="560564"/>
                  <a:pt x="598194" y="559151"/>
                  <a:pt x="597009" y="557794"/>
                </a:cubicBezTo>
                <a:lnTo>
                  <a:pt x="593663" y="553973"/>
                </a:lnTo>
                <a:cubicBezTo>
                  <a:pt x="591407" y="551279"/>
                  <a:pt x="589247" y="548700"/>
                  <a:pt x="586895" y="546331"/>
                </a:cubicBezTo>
                <a:cubicBezTo>
                  <a:pt x="585193" y="546446"/>
                  <a:pt x="583415" y="546618"/>
                  <a:pt x="581599" y="546809"/>
                </a:cubicBezTo>
                <a:cubicBezTo>
                  <a:pt x="576360" y="548528"/>
                  <a:pt x="568560" y="546637"/>
                  <a:pt x="562480" y="541880"/>
                </a:cubicBezTo>
                <a:cubicBezTo>
                  <a:pt x="556400" y="537123"/>
                  <a:pt x="555272" y="530379"/>
                  <a:pt x="554488" y="525488"/>
                </a:cubicBezTo>
                <a:cubicBezTo>
                  <a:pt x="554358" y="523589"/>
                  <a:pt x="553878" y="521730"/>
                  <a:pt x="553073" y="520005"/>
                </a:cubicBezTo>
                <a:cubicBezTo>
                  <a:pt x="552576" y="519337"/>
                  <a:pt x="552098" y="518744"/>
                  <a:pt x="551697" y="518305"/>
                </a:cubicBezTo>
                <a:cubicBezTo>
                  <a:pt x="548896" y="517518"/>
                  <a:pt x="546057" y="516882"/>
                  <a:pt x="543189" y="516395"/>
                </a:cubicBezTo>
                <a:cubicBezTo>
                  <a:pt x="540520" y="515909"/>
                  <a:pt x="537826" y="515565"/>
                  <a:pt x="535121" y="515363"/>
                </a:cubicBezTo>
                <a:cubicBezTo>
                  <a:pt x="529305" y="515191"/>
                  <a:pt x="523567" y="513974"/>
                  <a:pt x="518181" y="511771"/>
                </a:cubicBezTo>
                <a:cubicBezTo>
                  <a:pt x="509195" y="507549"/>
                  <a:pt x="504263" y="496793"/>
                  <a:pt x="502657" y="488158"/>
                </a:cubicBezTo>
                <a:cubicBezTo>
                  <a:pt x="502054" y="484415"/>
                  <a:pt x="502095" y="480596"/>
                  <a:pt x="502771" y="476867"/>
                </a:cubicBezTo>
                <a:lnTo>
                  <a:pt x="502943" y="475702"/>
                </a:lnTo>
                <a:cubicBezTo>
                  <a:pt x="503333" y="474225"/>
                  <a:pt x="502702" y="472670"/>
                  <a:pt x="501395" y="471881"/>
                </a:cubicBezTo>
                <a:cubicBezTo>
                  <a:pt x="498519" y="469928"/>
                  <a:pt x="495411" y="468343"/>
                  <a:pt x="492141" y="467162"/>
                </a:cubicBezTo>
                <a:cubicBezTo>
                  <a:pt x="487998" y="465599"/>
                  <a:pt x="484040" y="463582"/>
                  <a:pt x="480345" y="461144"/>
                </a:cubicBezTo>
                <a:cubicBezTo>
                  <a:pt x="477940" y="459450"/>
                  <a:pt x="475745" y="457474"/>
                  <a:pt x="473806" y="455260"/>
                </a:cubicBezTo>
                <a:cubicBezTo>
                  <a:pt x="469753" y="450560"/>
                  <a:pt x="465795" y="444829"/>
                  <a:pt x="469868" y="436003"/>
                </a:cubicBezTo>
                <a:cubicBezTo>
                  <a:pt x="470814" y="434129"/>
                  <a:pt x="471969" y="432365"/>
                  <a:pt x="473309" y="430749"/>
                </a:cubicBezTo>
                <a:cubicBezTo>
                  <a:pt x="474087" y="429820"/>
                  <a:pt x="474777" y="428823"/>
                  <a:pt x="475374" y="427769"/>
                </a:cubicBezTo>
                <a:cubicBezTo>
                  <a:pt x="475758" y="427106"/>
                  <a:pt x="476022" y="426382"/>
                  <a:pt x="476158" y="425629"/>
                </a:cubicBezTo>
                <a:cubicBezTo>
                  <a:pt x="474871" y="423394"/>
                  <a:pt x="473441" y="421242"/>
                  <a:pt x="471875" y="419191"/>
                </a:cubicBezTo>
                <a:cubicBezTo>
                  <a:pt x="471382" y="418520"/>
                  <a:pt x="470844" y="417882"/>
                  <a:pt x="470269" y="417280"/>
                </a:cubicBezTo>
                <a:cubicBezTo>
                  <a:pt x="468042" y="415232"/>
                  <a:pt x="466986" y="412206"/>
                  <a:pt x="467459" y="409218"/>
                </a:cubicBezTo>
                <a:cubicBezTo>
                  <a:pt x="466315" y="407315"/>
                  <a:pt x="465036" y="405495"/>
                  <a:pt x="463635" y="403773"/>
                </a:cubicBezTo>
                <a:cubicBezTo>
                  <a:pt x="460698" y="400195"/>
                  <a:pt x="458237" y="396252"/>
                  <a:pt x="456312" y="392043"/>
                </a:cubicBezTo>
                <a:cubicBezTo>
                  <a:pt x="454630" y="387687"/>
                  <a:pt x="453781" y="383052"/>
                  <a:pt x="453807" y="378383"/>
                </a:cubicBezTo>
                <a:cubicBezTo>
                  <a:pt x="453807" y="377581"/>
                  <a:pt x="453807" y="376855"/>
                  <a:pt x="453807" y="376224"/>
                </a:cubicBezTo>
                <a:cubicBezTo>
                  <a:pt x="453291" y="375510"/>
                  <a:pt x="452909" y="374708"/>
                  <a:pt x="452679" y="373856"/>
                </a:cubicBezTo>
                <a:cubicBezTo>
                  <a:pt x="451360" y="367696"/>
                  <a:pt x="451309" y="361333"/>
                  <a:pt x="452527" y="355152"/>
                </a:cubicBezTo>
                <a:cubicBezTo>
                  <a:pt x="453960" y="349237"/>
                  <a:pt x="456517" y="343653"/>
                  <a:pt x="460059" y="338703"/>
                </a:cubicBezTo>
                <a:lnTo>
                  <a:pt x="463367" y="333946"/>
                </a:lnTo>
                <a:cubicBezTo>
                  <a:pt x="466636" y="329074"/>
                  <a:pt x="470040" y="324031"/>
                  <a:pt x="475603" y="320305"/>
                </a:cubicBezTo>
                <a:cubicBezTo>
                  <a:pt x="479750" y="317822"/>
                  <a:pt x="484268" y="316017"/>
                  <a:pt x="488987" y="314956"/>
                </a:cubicBezTo>
                <a:cubicBezTo>
                  <a:pt x="491948" y="314213"/>
                  <a:pt x="494850" y="313250"/>
                  <a:pt x="497667" y="312071"/>
                </a:cubicBezTo>
                <a:lnTo>
                  <a:pt x="498833" y="311479"/>
                </a:lnTo>
                <a:cubicBezTo>
                  <a:pt x="502989" y="309252"/>
                  <a:pt x="506844" y="306504"/>
                  <a:pt x="510304" y="303302"/>
                </a:cubicBezTo>
                <a:cubicBezTo>
                  <a:pt x="514893" y="299252"/>
                  <a:pt x="515963" y="296960"/>
                  <a:pt x="516174" y="294782"/>
                </a:cubicBezTo>
                <a:cubicBezTo>
                  <a:pt x="516055" y="292931"/>
                  <a:pt x="515703" y="291100"/>
                  <a:pt x="515122" y="289337"/>
                </a:cubicBezTo>
                <a:cubicBezTo>
                  <a:pt x="513669" y="283911"/>
                  <a:pt x="511203" y="274684"/>
                  <a:pt x="519080" y="268628"/>
                </a:cubicBezTo>
                <a:cubicBezTo>
                  <a:pt x="523707" y="265093"/>
                  <a:pt x="530437" y="265323"/>
                  <a:pt x="538199" y="265628"/>
                </a:cubicBezTo>
                <a:cubicBezTo>
                  <a:pt x="542577" y="265953"/>
                  <a:pt x="546975" y="265858"/>
                  <a:pt x="551334" y="265342"/>
                </a:cubicBezTo>
                <a:cubicBezTo>
                  <a:pt x="556285" y="264704"/>
                  <a:pt x="561125" y="263380"/>
                  <a:pt x="565711" y="261406"/>
                </a:cubicBezTo>
                <a:lnTo>
                  <a:pt x="566361" y="260852"/>
                </a:lnTo>
                <a:cubicBezTo>
                  <a:pt x="567812" y="259184"/>
                  <a:pt x="568900" y="257232"/>
                  <a:pt x="569554" y="255121"/>
                </a:cubicBezTo>
                <a:cubicBezTo>
                  <a:pt x="571103" y="251300"/>
                  <a:pt x="573015" y="246696"/>
                  <a:pt x="577622" y="243658"/>
                </a:cubicBezTo>
                <a:cubicBezTo>
                  <a:pt x="586035" y="238194"/>
                  <a:pt x="596091" y="240506"/>
                  <a:pt x="611387" y="244021"/>
                </a:cubicBezTo>
                <a:lnTo>
                  <a:pt x="615516" y="244174"/>
                </a:lnTo>
                <a:cubicBezTo>
                  <a:pt x="621502" y="244344"/>
                  <a:pt x="627490" y="243862"/>
                  <a:pt x="633373" y="242741"/>
                </a:cubicBezTo>
                <a:cubicBezTo>
                  <a:pt x="637503" y="241251"/>
                  <a:pt x="642570" y="239016"/>
                  <a:pt x="647598" y="236800"/>
                </a:cubicBezTo>
                <a:lnTo>
                  <a:pt x="655379" y="233418"/>
                </a:lnTo>
                <a:cubicBezTo>
                  <a:pt x="662434" y="230361"/>
                  <a:pt x="669757" y="227190"/>
                  <a:pt x="677882" y="226216"/>
                </a:cubicBezTo>
                <a:close/>
                <a:moveTo>
                  <a:pt x="627466" y="187223"/>
                </a:moveTo>
                <a:cubicBezTo>
                  <a:pt x="619971" y="188102"/>
                  <a:pt x="612343" y="190853"/>
                  <a:pt x="604255" y="193834"/>
                </a:cubicBezTo>
                <a:lnTo>
                  <a:pt x="601120" y="194980"/>
                </a:lnTo>
                <a:cubicBezTo>
                  <a:pt x="597411" y="196317"/>
                  <a:pt x="593759" y="197731"/>
                  <a:pt x="590107" y="199164"/>
                </a:cubicBezTo>
                <a:cubicBezTo>
                  <a:pt x="584850" y="201227"/>
                  <a:pt x="579611" y="203252"/>
                  <a:pt x="574258" y="205048"/>
                </a:cubicBezTo>
                <a:cubicBezTo>
                  <a:pt x="573776" y="205228"/>
                  <a:pt x="573277" y="205350"/>
                  <a:pt x="572766" y="205411"/>
                </a:cubicBezTo>
                <a:cubicBezTo>
                  <a:pt x="564400" y="206725"/>
                  <a:pt x="555957" y="207503"/>
                  <a:pt x="547491" y="207742"/>
                </a:cubicBezTo>
                <a:lnTo>
                  <a:pt x="541985" y="207933"/>
                </a:lnTo>
                <a:cubicBezTo>
                  <a:pt x="541266" y="207981"/>
                  <a:pt x="540545" y="207923"/>
                  <a:pt x="539843" y="207761"/>
                </a:cubicBezTo>
                <a:cubicBezTo>
                  <a:pt x="536803" y="207149"/>
                  <a:pt x="533916" y="206481"/>
                  <a:pt x="531163" y="205850"/>
                </a:cubicBezTo>
                <a:cubicBezTo>
                  <a:pt x="521508" y="203711"/>
                  <a:pt x="513191" y="201800"/>
                  <a:pt x="508775" y="203711"/>
                </a:cubicBezTo>
                <a:cubicBezTo>
                  <a:pt x="507265" y="204379"/>
                  <a:pt x="505907" y="206901"/>
                  <a:pt x="504358" y="209805"/>
                </a:cubicBezTo>
                <a:cubicBezTo>
                  <a:pt x="502211" y="214474"/>
                  <a:pt x="499089" y="218631"/>
                  <a:pt x="495200" y="221994"/>
                </a:cubicBezTo>
                <a:lnTo>
                  <a:pt x="493136" y="223560"/>
                </a:lnTo>
                <a:cubicBezTo>
                  <a:pt x="485457" y="228308"/>
                  <a:pt x="476944" y="231550"/>
                  <a:pt x="468051" y="233113"/>
                </a:cubicBezTo>
                <a:cubicBezTo>
                  <a:pt x="461561" y="234058"/>
                  <a:pt x="454978" y="234186"/>
                  <a:pt x="448454" y="233495"/>
                </a:cubicBezTo>
                <a:cubicBezTo>
                  <a:pt x="444325" y="233151"/>
                  <a:pt x="438054" y="232750"/>
                  <a:pt x="436142" y="233495"/>
                </a:cubicBezTo>
                <a:cubicBezTo>
                  <a:pt x="436329" y="235671"/>
                  <a:pt x="436681" y="237829"/>
                  <a:pt x="437193" y="239952"/>
                </a:cubicBezTo>
                <a:cubicBezTo>
                  <a:pt x="438130" y="244575"/>
                  <a:pt x="439201" y="249810"/>
                  <a:pt x="437767" y="255102"/>
                </a:cubicBezTo>
                <a:cubicBezTo>
                  <a:pt x="435434" y="263622"/>
                  <a:pt x="429335" y="269125"/>
                  <a:pt x="423447" y="274417"/>
                </a:cubicBezTo>
                <a:lnTo>
                  <a:pt x="419413" y="278123"/>
                </a:lnTo>
                <a:cubicBezTo>
                  <a:pt x="415444" y="282032"/>
                  <a:pt x="411109" y="285549"/>
                  <a:pt x="406469" y="288630"/>
                </a:cubicBezTo>
                <a:cubicBezTo>
                  <a:pt x="404806" y="289681"/>
                  <a:pt x="403888" y="290273"/>
                  <a:pt x="402894" y="290808"/>
                </a:cubicBezTo>
                <a:cubicBezTo>
                  <a:pt x="398531" y="292998"/>
                  <a:pt x="393975" y="294776"/>
                  <a:pt x="389281" y="296119"/>
                </a:cubicBezTo>
                <a:cubicBezTo>
                  <a:pt x="385404" y="297097"/>
                  <a:pt x="381689" y="298630"/>
                  <a:pt x="378249" y="300666"/>
                </a:cubicBezTo>
                <a:cubicBezTo>
                  <a:pt x="374426" y="303398"/>
                  <a:pt x="371768" y="307506"/>
                  <a:pt x="368690" y="312263"/>
                </a:cubicBezTo>
                <a:lnTo>
                  <a:pt x="366128" y="316198"/>
                </a:lnTo>
                <a:cubicBezTo>
                  <a:pt x="365287" y="317440"/>
                  <a:pt x="364407" y="318663"/>
                  <a:pt x="363528" y="319905"/>
                </a:cubicBezTo>
                <a:cubicBezTo>
                  <a:pt x="360331" y="323884"/>
                  <a:pt x="357983" y="328473"/>
                  <a:pt x="356626" y="333392"/>
                </a:cubicBezTo>
                <a:cubicBezTo>
                  <a:pt x="355842" y="337634"/>
                  <a:pt x="356798" y="342410"/>
                  <a:pt x="357754" y="346651"/>
                </a:cubicBezTo>
                <a:lnTo>
                  <a:pt x="358213" y="348810"/>
                </a:lnTo>
                <a:cubicBezTo>
                  <a:pt x="358612" y="349992"/>
                  <a:pt x="358905" y="351205"/>
                  <a:pt x="359092" y="352440"/>
                </a:cubicBezTo>
                <a:cubicBezTo>
                  <a:pt x="359408" y="355521"/>
                  <a:pt x="359299" y="358633"/>
                  <a:pt x="358767" y="361686"/>
                </a:cubicBezTo>
                <a:cubicBezTo>
                  <a:pt x="358060" y="364787"/>
                  <a:pt x="358119" y="368014"/>
                  <a:pt x="358939" y="371086"/>
                </a:cubicBezTo>
                <a:cubicBezTo>
                  <a:pt x="360278" y="374524"/>
                  <a:pt x="363642" y="378078"/>
                  <a:pt x="366874" y="381517"/>
                </a:cubicBezTo>
                <a:cubicBezTo>
                  <a:pt x="371099" y="386006"/>
                  <a:pt x="375477" y="390630"/>
                  <a:pt x="377160" y="396590"/>
                </a:cubicBezTo>
                <a:cubicBezTo>
                  <a:pt x="377293" y="397052"/>
                  <a:pt x="377389" y="397526"/>
                  <a:pt x="377446" y="398004"/>
                </a:cubicBezTo>
                <a:cubicBezTo>
                  <a:pt x="378364" y="399379"/>
                  <a:pt x="378995" y="400296"/>
                  <a:pt x="379664" y="401443"/>
                </a:cubicBezTo>
                <a:cubicBezTo>
                  <a:pt x="382217" y="405583"/>
                  <a:pt x="384107" y="410093"/>
                  <a:pt x="385266" y="414816"/>
                </a:cubicBezTo>
                <a:cubicBezTo>
                  <a:pt x="387101" y="422954"/>
                  <a:pt x="382895" y="429622"/>
                  <a:pt x="380085" y="434016"/>
                </a:cubicBezTo>
                <a:cubicBezTo>
                  <a:pt x="379339" y="435200"/>
                  <a:pt x="378555" y="436328"/>
                  <a:pt x="377752" y="437436"/>
                </a:cubicBezTo>
                <a:cubicBezTo>
                  <a:pt x="376821" y="438632"/>
                  <a:pt x="376001" y="439910"/>
                  <a:pt x="375305" y="441257"/>
                </a:cubicBezTo>
                <a:cubicBezTo>
                  <a:pt x="375592" y="442479"/>
                  <a:pt x="378670" y="445097"/>
                  <a:pt x="380716" y="446854"/>
                </a:cubicBezTo>
                <a:cubicBezTo>
                  <a:pt x="383278" y="449032"/>
                  <a:pt x="385476" y="450694"/>
                  <a:pt x="387656" y="452280"/>
                </a:cubicBezTo>
                <a:cubicBezTo>
                  <a:pt x="390734" y="454320"/>
                  <a:pt x="393984" y="456091"/>
                  <a:pt x="397368" y="457572"/>
                </a:cubicBezTo>
                <a:cubicBezTo>
                  <a:pt x="403659" y="460552"/>
                  <a:pt x="410102" y="463628"/>
                  <a:pt x="414576" y="468786"/>
                </a:cubicBezTo>
                <a:lnTo>
                  <a:pt x="414595" y="468786"/>
                </a:lnTo>
                <a:cubicBezTo>
                  <a:pt x="420980" y="476161"/>
                  <a:pt x="420235" y="484662"/>
                  <a:pt x="419145" y="490374"/>
                </a:cubicBezTo>
                <a:cubicBezTo>
                  <a:pt x="418357" y="493083"/>
                  <a:pt x="418149" y="495928"/>
                  <a:pt x="418533" y="498723"/>
                </a:cubicBezTo>
                <a:cubicBezTo>
                  <a:pt x="420307" y="505200"/>
                  <a:pt x="424594" y="510702"/>
                  <a:pt x="430444" y="514007"/>
                </a:cubicBezTo>
                <a:cubicBezTo>
                  <a:pt x="434230" y="515936"/>
                  <a:pt x="439468" y="516681"/>
                  <a:pt x="445013" y="517465"/>
                </a:cubicBezTo>
                <a:cubicBezTo>
                  <a:pt x="449196" y="517979"/>
                  <a:pt x="453341" y="518764"/>
                  <a:pt x="457421" y="519814"/>
                </a:cubicBezTo>
                <a:lnTo>
                  <a:pt x="459563" y="520426"/>
                </a:lnTo>
                <a:cubicBezTo>
                  <a:pt x="464583" y="521698"/>
                  <a:pt x="469499" y="523353"/>
                  <a:pt x="474265" y="525374"/>
                </a:cubicBezTo>
                <a:cubicBezTo>
                  <a:pt x="477534" y="527252"/>
                  <a:pt x="480410" y="529743"/>
                  <a:pt x="482735" y="532710"/>
                </a:cubicBezTo>
                <a:cubicBezTo>
                  <a:pt x="487075" y="538098"/>
                  <a:pt x="487572" y="544402"/>
                  <a:pt x="487973" y="549656"/>
                </a:cubicBezTo>
                <a:cubicBezTo>
                  <a:pt x="488375" y="554910"/>
                  <a:pt x="488738" y="556801"/>
                  <a:pt x="490077" y="557718"/>
                </a:cubicBezTo>
                <a:cubicBezTo>
                  <a:pt x="493097" y="559640"/>
                  <a:pt x="496787" y="560209"/>
                  <a:pt x="500248" y="559284"/>
                </a:cubicBezTo>
                <a:lnTo>
                  <a:pt x="502542" y="558922"/>
                </a:lnTo>
                <a:cubicBezTo>
                  <a:pt x="506666" y="558320"/>
                  <a:pt x="510823" y="557962"/>
                  <a:pt x="514989" y="557852"/>
                </a:cubicBezTo>
                <a:cubicBezTo>
                  <a:pt x="517447" y="557850"/>
                  <a:pt x="519793" y="558883"/>
                  <a:pt x="521451" y="560698"/>
                </a:cubicBezTo>
                <a:cubicBezTo>
                  <a:pt x="524854" y="564462"/>
                  <a:pt x="527856" y="568378"/>
                  <a:pt x="530877" y="572333"/>
                </a:cubicBezTo>
                <a:cubicBezTo>
                  <a:pt x="532961" y="575065"/>
                  <a:pt x="535045" y="577797"/>
                  <a:pt x="537320" y="580491"/>
                </a:cubicBezTo>
                <a:cubicBezTo>
                  <a:pt x="538830" y="582248"/>
                  <a:pt x="540283" y="584159"/>
                  <a:pt x="541717" y="586069"/>
                </a:cubicBezTo>
                <a:cubicBezTo>
                  <a:pt x="545197" y="590616"/>
                  <a:pt x="548179" y="594551"/>
                  <a:pt x="552538" y="597341"/>
                </a:cubicBezTo>
                <a:cubicBezTo>
                  <a:pt x="556230" y="599272"/>
                  <a:pt x="560167" y="600699"/>
                  <a:pt x="564239" y="601582"/>
                </a:cubicBezTo>
                <a:cubicBezTo>
                  <a:pt x="567335" y="602094"/>
                  <a:pt x="570399" y="602784"/>
                  <a:pt x="573416" y="603645"/>
                </a:cubicBezTo>
                <a:cubicBezTo>
                  <a:pt x="576921" y="604769"/>
                  <a:pt x="580330" y="606175"/>
                  <a:pt x="583607" y="607848"/>
                </a:cubicBezTo>
                <a:cubicBezTo>
                  <a:pt x="587794" y="609873"/>
                  <a:pt x="590165" y="610924"/>
                  <a:pt x="592899" y="610733"/>
                </a:cubicBezTo>
                <a:cubicBezTo>
                  <a:pt x="595633" y="610542"/>
                  <a:pt x="599036" y="608823"/>
                  <a:pt x="602993" y="606912"/>
                </a:cubicBezTo>
                <a:cubicBezTo>
                  <a:pt x="608404" y="603991"/>
                  <a:pt x="614195" y="601836"/>
                  <a:pt x="620201" y="600512"/>
                </a:cubicBezTo>
                <a:cubicBezTo>
                  <a:pt x="621755" y="600323"/>
                  <a:pt x="623319" y="600227"/>
                  <a:pt x="624885" y="600226"/>
                </a:cubicBezTo>
                <a:cubicBezTo>
                  <a:pt x="632859" y="600537"/>
                  <a:pt x="640692" y="602413"/>
                  <a:pt x="647942" y="605747"/>
                </a:cubicBezTo>
                <a:cubicBezTo>
                  <a:pt x="651971" y="607522"/>
                  <a:pt x="655777" y="609766"/>
                  <a:pt x="659280" y="612433"/>
                </a:cubicBezTo>
                <a:cubicBezTo>
                  <a:pt x="661853" y="614621"/>
                  <a:pt x="664865" y="616237"/>
                  <a:pt x="668113" y="617171"/>
                </a:cubicBezTo>
                <a:cubicBezTo>
                  <a:pt x="669375" y="617429"/>
                  <a:pt x="670652" y="617609"/>
                  <a:pt x="671937" y="617706"/>
                </a:cubicBezTo>
                <a:cubicBezTo>
                  <a:pt x="673524" y="617802"/>
                  <a:pt x="675149" y="617955"/>
                  <a:pt x="676793" y="618088"/>
                </a:cubicBezTo>
                <a:cubicBezTo>
                  <a:pt x="681016" y="618619"/>
                  <a:pt x="685284" y="618717"/>
                  <a:pt x="689526" y="618375"/>
                </a:cubicBezTo>
                <a:cubicBezTo>
                  <a:pt x="693373" y="617783"/>
                  <a:pt x="697120" y="616678"/>
                  <a:pt x="700673" y="615089"/>
                </a:cubicBezTo>
                <a:cubicBezTo>
                  <a:pt x="705273" y="613112"/>
                  <a:pt x="710092" y="611694"/>
                  <a:pt x="715031" y="610867"/>
                </a:cubicBezTo>
                <a:cubicBezTo>
                  <a:pt x="719581" y="610236"/>
                  <a:pt x="724438" y="609740"/>
                  <a:pt x="729408" y="609224"/>
                </a:cubicBezTo>
                <a:lnTo>
                  <a:pt x="739733" y="608097"/>
                </a:lnTo>
                <a:cubicBezTo>
                  <a:pt x="743413" y="607726"/>
                  <a:pt x="747122" y="607726"/>
                  <a:pt x="750803" y="608097"/>
                </a:cubicBezTo>
                <a:cubicBezTo>
                  <a:pt x="753854" y="608521"/>
                  <a:pt x="756959" y="608307"/>
                  <a:pt x="759922" y="607466"/>
                </a:cubicBezTo>
                <a:cubicBezTo>
                  <a:pt x="760330" y="607348"/>
                  <a:pt x="760745" y="607258"/>
                  <a:pt x="761165" y="607199"/>
                </a:cubicBezTo>
                <a:cubicBezTo>
                  <a:pt x="764696" y="606414"/>
                  <a:pt x="768136" y="605267"/>
                  <a:pt x="771432" y="603779"/>
                </a:cubicBezTo>
                <a:cubicBezTo>
                  <a:pt x="776246" y="601691"/>
                  <a:pt x="781236" y="600034"/>
                  <a:pt x="786345" y="598831"/>
                </a:cubicBezTo>
                <a:cubicBezTo>
                  <a:pt x="795199" y="596645"/>
                  <a:pt x="804214" y="595176"/>
                  <a:pt x="813303" y="594437"/>
                </a:cubicBezTo>
                <a:cubicBezTo>
                  <a:pt x="816876" y="594332"/>
                  <a:pt x="820453" y="594542"/>
                  <a:pt x="823990" y="595067"/>
                </a:cubicBezTo>
                <a:cubicBezTo>
                  <a:pt x="829114" y="595679"/>
                  <a:pt x="831714" y="595908"/>
                  <a:pt x="835003" y="594303"/>
                </a:cubicBezTo>
                <a:cubicBezTo>
                  <a:pt x="838655" y="592507"/>
                  <a:pt x="840127" y="590081"/>
                  <a:pt x="842383" y="586260"/>
                </a:cubicBezTo>
                <a:cubicBezTo>
                  <a:pt x="843530" y="584225"/>
                  <a:pt x="844807" y="582265"/>
                  <a:pt x="846207" y="580395"/>
                </a:cubicBezTo>
                <a:cubicBezTo>
                  <a:pt x="849493" y="576572"/>
                  <a:pt x="853936" y="573922"/>
                  <a:pt x="858863" y="572849"/>
                </a:cubicBezTo>
                <a:cubicBezTo>
                  <a:pt x="863047" y="572119"/>
                  <a:pt x="867306" y="571920"/>
                  <a:pt x="871539" y="572257"/>
                </a:cubicBezTo>
                <a:cubicBezTo>
                  <a:pt x="875430" y="572633"/>
                  <a:pt x="879355" y="572421"/>
                  <a:pt x="883183" y="571626"/>
                </a:cubicBezTo>
                <a:cubicBezTo>
                  <a:pt x="887077" y="570312"/>
                  <a:pt x="890666" y="568225"/>
                  <a:pt x="893736" y="565493"/>
                </a:cubicBezTo>
                <a:cubicBezTo>
                  <a:pt x="896384" y="563337"/>
                  <a:pt x="899220" y="561418"/>
                  <a:pt x="902206" y="559762"/>
                </a:cubicBezTo>
                <a:cubicBezTo>
                  <a:pt x="904082" y="558792"/>
                  <a:pt x="906047" y="558004"/>
                  <a:pt x="908076" y="557412"/>
                </a:cubicBezTo>
                <a:cubicBezTo>
                  <a:pt x="908829" y="557191"/>
                  <a:pt x="909605" y="557063"/>
                  <a:pt x="910389" y="557030"/>
                </a:cubicBezTo>
                <a:cubicBezTo>
                  <a:pt x="913123" y="556973"/>
                  <a:pt x="915915" y="557049"/>
                  <a:pt x="918668" y="557145"/>
                </a:cubicBezTo>
                <a:cubicBezTo>
                  <a:pt x="923317" y="557556"/>
                  <a:pt x="928002" y="557319"/>
                  <a:pt x="932586" y="556438"/>
                </a:cubicBezTo>
                <a:cubicBezTo>
                  <a:pt x="933236" y="556266"/>
                  <a:pt x="933875" y="556056"/>
                  <a:pt x="934498" y="555807"/>
                </a:cubicBezTo>
                <a:cubicBezTo>
                  <a:pt x="936119" y="554247"/>
                  <a:pt x="937458" y="552418"/>
                  <a:pt x="938456" y="550401"/>
                </a:cubicBezTo>
                <a:cubicBezTo>
                  <a:pt x="940794" y="545822"/>
                  <a:pt x="944220" y="541886"/>
                  <a:pt x="948436" y="538938"/>
                </a:cubicBezTo>
                <a:cubicBezTo>
                  <a:pt x="953502" y="535576"/>
                  <a:pt x="959640" y="533895"/>
                  <a:pt x="966140" y="532099"/>
                </a:cubicBezTo>
                <a:cubicBezTo>
                  <a:pt x="970025" y="531094"/>
                  <a:pt x="973855" y="529883"/>
                  <a:pt x="977612" y="528469"/>
                </a:cubicBezTo>
                <a:cubicBezTo>
                  <a:pt x="982984" y="526329"/>
                  <a:pt x="985278" y="523674"/>
                  <a:pt x="988414" y="519986"/>
                </a:cubicBezTo>
                <a:cubicBezTo>
                  <a:pt x="990236" y="517782"/>
                  <a:pt x="992211" y="515707"/>
                  <a:pt x="994322" y="513777"/>
                </a:cubicBezTo>
                <a:cubicBezTo>
                  <a:pt x="994616" y="513514"/>
                  <a:pt x="994930" y="513271"/>
                  <a:pt x="995258" y="513051"/>
                </a:cubicBezTo>
                <a:cubicBezTo>
                  <a:pt x="997419" y="511600"/>
                  <a:pt x="999694" y="510186"/>
                  <a:pt x="1002180" y="508791"/>
                </a:cubicBezTo>
                <a:cubicBezTo>
                  <a:pt x="1008699" y="505601"/>
                  <a:pt x="1014550" y="503194"/>
                  <a:pt x="1019157" y="501379"/>
                </a:cubicBezTo>
                <a:lnTo>
                  <a:pt x="1022197" y="498742"/>
                </a:lnTo>
                <a:cubicBezTo>
                  <a:pt x="1025562" y="495819"/>
                  <a:pt x="1028908" y="492915"/>
                  <a:pt x="1032464" y="489687"/>
                </a:cubicBezTo>
                <a:cubicBezTo>
                  <a:pt x="1033114" y="489091"/>
                  <a:pt x="1033848" y="488596"/>
                  <a:pt x="1034644" y="488216"/>
                </a:cubicBezTo>
                <a:cubicBezTo>
                  <a:pt x="1042540" y="484528"/>
                  <a:pt x="1049365" y="481013"/>
                  <a:pt x="1056134" y="477192"/>
                </a:cubicBezTo>
                <a:cubicBezTo>
                  <a:pt x="1056489" y="476988"/>
                  <a:pt x="1056860" y="476808"/>
                  <a:pt x="1057242" y="476657"/>
                </a:cubicBezTo>
                <a:cubicBezTo>
                  <a:pt x="1061160" y="475053"/>
                  <a:pt x="1064988" y="473241"/>
                  <a:pt x="1068714" y="471232"/>
                </a:cubicBezTo>
                <a:cubicBezTo>
                  <a:pt x="1073516" y="468626"/>
                  <a:pt x="1078486" y="466341"/>
                  <a:pt x="1083588" y="464392"/>
                </a:cubicBezTo>
                <a:cubicBezTo>
                  <a:pt x="1084173" y="464123"/>
                  <a:pt x="1084774" y="463886"/>
                  <a:pt x="1085386" y="463685"/>
                </a:cubicBezTo>
                <a:cubicBezTo>
                  <a:pt x="1087412" y="462711"/>
                  <a:pt x="1090376" y="461507"/>
                  <a:pt x="1093339" y="460342"/>
                </a:cubicBezTo>
                <a:cubicBezTo>
                  <a:pt x="1096723" y="458966"/>
                  <a:pt x="1100700" y="457381"/>
                  <a:pt x="1103472" y="455891"/>
                </a:cubicBezTo>
                <a:cubicBezTo>
                  <a:pt x="1100222" y="449796"/>
                  <a:pt x="1100394" y="444772"/>
                  <a:pt x="1104772" y="440129"/>
                </a:cubicBezTo>
                <a:cubicBezTo>
                  <a:pt x="1109151" y="435487"/>
                  <a:pt x="1116282" y="432774"/>
                  <a:pt x="1123165" y="430138"/>
                </a:cubicBezTo>
                <a:cubicBezTo>
                  <a:pt x="1126732" y="428936"/>
                  <a:pt x="1130183" y="427408"/>
                  <a:pt x="1133470" y="425572"/>
                </a:cubicBezTo>
                <a:cubicBezTo>
                  <a:pt x="1138747" y="421999"/>
                  <a:pt x="1140965" y="418809"/>
                  <a:pt x="1141882" y="416898"/>
                </a:cubicBezTo>
                <a:cubicBezTo>
                  <a:pt x="1141834" y="415542"/>
                  <a:pt x="1141603" y="414199"/>
                  <a:pt x="1141194" y="412905"/>
                </a:cubicBezTo>
                <a:cubicBezTo>
                  <a:pt x="1140903" y="411956"/>
                  <a:pt x="1140450" y="411064"/>
                  <a:pt x="1139856" y="410269"/>
                </a:cubicBezTo>
                <a:cubicBezTo>
                  <a:pt x="1137944" y="407594"/>
                  <a:pt x="1135248" y="403621"/>
                  <a:pt x="1136032" y="398271"/>
                </a:cubicBezTo>
                <a:cubicBezTo>
                  <a:pt x="1136816" y="392922"/>
                  <a:pt x="1140773" y="389751"/>
                  <a:pt x="1143679" y="387439"/>
                </a:cubicBezTo>
                <a:lnTo>
                  <a:pt x="1144004" y="387172"/>
                </a:lnTo>
                <a:cubicBezTo>
                  <a:pt x="1143699" y="386961"/>
                  <a:pt x="1143316" y="386656"/>
                  <a:pt x="1142781" y="386331"/>
                </a:cubicBezTo>
                <a:cubicBezTo>
                  <a:pt x="1139234" y="384659"/>
                  <a:pt x="1135516" y="383377"/>
                  <a:pt x="1131692" y="382510"/>
                </a:cubicBezTo>
                <a:cubicBezTo>
                  <a:pt x="1126300" y="381282"/>
                  <a:pt x="1121079" y="379396"/>
                  <a:pt x="1116148" y="376893"/>
                </a:cubicBezTo>
                <a:cubicBezTo>
                  <a:pt x="1112601" y="374857"/>
                  <a:pt x="1109736" y="371819"/>
                  <a:pt x="1107908" y="368163"/>
                </a:cubicBezTo>
                <a:cubicBezTo>
                  <a:pt x="1107588" y="367511"/>
                  <a:pt x="1107191" y="366902"/>
                  <a:pt x="1106722" y="366348"/>
                </a:cubicBezTo>
                <a:cubicBezTo>
                  <a:pt x="1105441" y="365236"/>
                  <a:pt x="1104080" y="364219"/>
                  <a:pt x="1102650" y="363310"/>
                </a:cubicBezTo>
                <a:cubicBezTo>
                  <a:pt x="1099352" y="361308"/>
                  <a:pt x="1096417" y="358763"/>
                  <a:pt x="1093970" y="355783"/>
                </a:cubicBezTo>
                <a:cubicBezTo>
                  <a:pt x="1091846" y="352873"/>
                  <a:pt x="1091003" y="349222"/>
                  <a:pt x="1091637" y="345677"/>
                </a:cubicBezTo>
                <a:cubicBezTo>
                  <a:pt x="1088512" y="344538"/>
                  <a:pt x="1085321" y="343594"/>
                  <a:pt x="1082078" y="342849"/>
                </a:cubicBezTo>
                <a:cubicBezTo>
                  <a:pt x="1077036" y="341741"/>
                  <a:pt x="1072117" y="340136"/>
                  <a:pt x="1067395" y="338054"/>
                </a:cubicBezTo>
                <a:cubicBezTo>
                  <a:pt x="1062789" y="335689"/>
                  <a:pt x="1058520" y="332720"/>
                  <a:pt x="1054700" y="329227"/>
                </a:cubicBezTo>
                <a:cubicBezTo>
                  <a:pt x="1053495" y="328158"/>
                  <a:pt x="1052252" y="327069"/>
                  <a:pt x="1050876" y="326037"/>
                </a:cubicBezTo>
                <a:cubicBezTo>
                  <a:pt x="1049987" y="325353"/>
                  <a:pt x="1049239" y="324503"/>
                  <a:pt x="1048677" y="323534"/>
                </a:cubicBezTo>
                <a:cubicBezTo>
                  <a:pt x="1047616" y="321685"/>
                  <a:pt x="1046671" y="319771"/>
                  <a:pt x="1045847" y="317803"/>
                </a:cubicBezTo>
                <a:cubicBezTo>
                  <a:pt x="1044949" y="315281"/>
                  <a:pt x="1043557" y="312964"/>
                  <a:pt x="1041756" y="310983"/>
                </a:cubicBezTo>
                <a:cubicBezTo>
                  <a:pt x="1036900" y="305752"/>
                  <a:pt x="1030891" y="301723"/>
                  <a:pt x="1024205" y="299214"/>
                </a:cubicBezTo>
                <a:cubicBezTo>
                  <a:pt x="1017876" y="296960"/>
                  <a:pt x="1010917" y="296769"/>
                  <a:pt x="1003518" y="296540"/>
                </a:cubicBezTo>
                <a:cubicBezTo>
                  <a:pt x="996027" y="296591"/>
                  <a:pt x="988553" y="295791"/>
                  <a:pt x="981244" y="294152"/>
                </a:cubicBezTo>
                <a:cubicBezTo>
                  <a:pt x="975784" y="292614"/>
                  <a:pt x="970539" y="290386"/>
                  <a:pt x="965643" y="287522"/>
                </a:cubicBezTo>
                <a:cubicBezTo>
                  <a:pt x="963016" y="286007"/>
                  <a:pt x="960280" y="284685"/>
                  <a:pt x="957460" y="283568"/>
                </a:cubicBezTo>
                <a:lnTo>
                  <a:pt x="956332" y="283052"/>
                </a:lnTo>
                <a:cubicBezTo>
                  <a:pt x="952566" y="281313"/>
                  <a:pt x="949201" y="280148"/>
                  <a:pt x="945798" y="278925"/>
                </a:cubicBezTo>
                <a:cubicBezTo>
                  <a:pt x="938991" y="276893"/>
                  <a:pt x="932470" y="274004"/>
                  <a:pt x="926392" y="270328"/>
                </a:cubicBezTo>
                <a:cubicBezTo>
                  <a:pt x="921704" y="266968"/>
                  <a:pt x="917792" y="262642"/>
                  <a:pt x="914920" y="257643"/>
                </a:cubicBezTo>
                <a:cubicBezTo>
                  <a:pt x="914232" y="256573"/>
                  <a:pt x="913544" y="255484"/>
                  <a:pt x="912760" y="254452"/>
                </a:cubicBezTo>
                <a:cubicBezTo>
                  <a:pt x="911408" y="251980"/>
                  <a:pt x="909598" y="249789"/>
                  <a:pt x="907426" y="247995"/>
                </a:cubicBezTo>
                <a:cubicBezTo>
                  <a:pt x="900208" y="241946"/>
                  <a:pt x="891536" y="237883"/>
                  <a:pt x="882265" y="236207"/>
                </a:cubicBezTo>
                <a:cubicBezTo>
                  <a:pt x="877210" y="235606"/>
                  <a:pt x="872088" y="235871"/>
                  <a:pt x="867123" y="236991"/>
                </a:cubicBezTo>
                <a:cubicBezTo>
                  <a:pt x="862754" y="237801"/>
                  <a:pt x="858332" y="238294"/>
                  <a:pt x="853892" y="238462"/>
                </a:cubicBezTo>
                <a:cubicBezTo>
                  <a:pt x="850998" y="238922"/>
                  <a:pt x="848067" y="239115"/>
                  <a:pt x="845136" y="239035"/>
                </a:cubicBezTo>
                <a:cubicBezTo>
                  <a:pt x="831198" y="238519"/>
                  <a:pt x="820759" y="236819"/>
                  <a:pt x="812270" y="233686"/>
                </a:cubicBezTo>
                <a:cubicBezTo>
                  <a:pt x="804298" y="230705"/>
                  <a:pt x="799384" y="225719"/>
                  <a:pt x="795063" y="221306"/>
                </a:cubicBezTo>
                <a:cubicBezTo>
                  <a:pt x="791258" y="217428"/>
                  <a:pt x="787970" y="214084"/>
                  <a:pt x="782540" y="211887"/>
                </a:cubicBezTo>
                <a:cubicBezTo>
                  <a:pt x="779080" y="210474"/>
                  <a:pt x="776021" y="210779"/>
                  <a:pt x="770897" y="211391"/>
                </a:cubicBezTo>
                <a:cubicBezTo>
                  <a:pt x="766599" y="212084"/>
                  <a:pt x="762230" y="212226"/>
                  <a:pt x="757896" y="211811"/>
                </a:cubicBezTo>
                <a:cubicBezTo>
                  <a:pt x="756131" y="211824"/>
                  <a:pt x="754366" y="211702"/>
                  <a:pt x="752619" y="211448"/>
                </a:cubicBezTo>
                <a:cubicBezTo>
                  <a:pt x="745048" y="210206"/>
                  <a:pt x="738700" y="206271"/>
                  <a:pt x="732965" y="202813"/>
                </a:cubicBezTo>
                <a:cubicBezTo>
                  <a:pt x="728242" y="199928"/>
                  <a:pt x="723787" y="197215"/>
                  <a:pt x="719333" y="196279"/>
                </a:cubicBezTo>
                <a:cubicBezTo>
                  <a:pt x="717484" y="195893"/>
                  <a:pt x="715599" y="195713"/>
                  <a:pt x="713712" y="195744"/>
                </a:cubicBezTo>
                <a:cubicBezTo>
                  <a:pt x="710309" y="195744"/>
                  <a:pt x="706982" y="195954"/>
                  <a:pt x="703693" y="196145"/>
                </a:cubicBezTo>
                <a:cubicBezTo>
                  <a:pt x="698795" y="196518"/>
                  <a:pt x="693882" y="196619"/>
                  <a:pt x="688972" y="196451"/>
                </a:cubicBezTo>
                <a:cubicBezTo>
                  <a:pt x="681079" y="195809"/>
                  <a:pt x="673288" y="194244"/>
                  <a:pt x="665761" y="191789"/>
                </a:cubicBezTo>
                <a:cubicBezTo>
                  <a:pt x="662377" y="190815"/>
                  <a:pt x="659070" y="189841"/>
                  <a:pt x="655686" y="189134"/>
                </a:cubicBezTo>
                <a:cubicBezTo>
                  <a:pt x="646407" y="187233"/>
                  <a:pt x="636916" y="186591"/>
                  <a:pt x="627466" y="187223"/>
                </a:cubicBezTo>
                <a:close/>
                <a:moveTo>
                  <a:pt x="575806" y="132909"/>
                </a:moveTo>
                <a:cubicBezTo>
                  <a:pt x="566151" y="133884"/>
                  <a:pt x="556878" y="136883"/>
                  <a:pt x="547032" y="140054"/>
                </a:cubicBezTo>
                <a:lnTo>
                  <a:pt x="543208" y="141277"/>
                </a:lnTo>
                <a:cubicBezTo>
                  <a:pt x="537128" y="143207"/>
                  <a:pt x="531182" y="145365"/>
                  <a:pt x="525236" y="147543"/>
                </a:cubicBezTo>
                <a:cubicBezTo>
                  <a:pt x="520591" y="149224"/>
                  <a:pt x="515945" y="150906"/>
                  <a:pt x="511260" y="152491"/>
                </a:cubicBezTo>
                <a:cubicBezTo>
                  <a:pt x="510641" y="152707"/>
                  <a:pt x="510000" y="152854"/>
                  <a:pt x="509349" y="152931"/>
                </a:cubicBezTo>
                <a:cubicBezTo>
                  <a:pt x="498164" y="154383"/>
                  <a:pt x="488796" y="155319"/>
                  <a:pt x="479886" y="155892"/>
                </a:cubicBezTo>
                <a:lnTo>
                  <a:pt x="473271" y="156389"/>
                </a:lnTo>
                <a:cubicBezTo>
                  <a:pt x="472401" y="156438"/>
                  <a:pt x="471529" y="156394"/>
                  <a:pt x="470671" y="156255"/>
                </a:cubicBezTo>
                <a:cubicBezTo>
                  <a:pt x="466120" y="155376"/>
                  <a:pt x="461627" y="154287"/>
                  <a:pt x="457287" y="153256"/>
                </a:cubicBezTo>
                <a:cubicBezTo>
                  <a:pt x="447173" y="150829"/>
                  <a:pt x="437614" y="148518"/>
                  <a:pt x="431649" y="150562"/>
                </a:cubicBezTo>
                <a:cubicBezTo>
                  <a:pt x="429163" y="151421"/>
                  <a:pt x="427500" y="153982"/>
                  <a:pt x="424766" y="158395"/>
                </a:cubicBezTo>
                <a:cubicBezTo>
                  <a:pt x="422020" y="163419"/>
                  <a:pt x="418311" y="167853"/>
                  <a:pt x="413849" y="171443"/>
                </a:cubicBezTo>
                <a:lnTo>
                  <a:pt x="411459" y="173162"/>
                </a:lnTo>
                <a:cubicBezTo>
                  <a:pt x="402576" y="179108"/>
                  <a:pt x="392654" y="183326"/>
                  <a:pt x="382207" y="185600"/>
                </a:cubicBezTo>
                <a:cubicBezTo>
                  <a:pt x="374751" y="187223"/>
                  <a:pt x="366529" y="186536"/>
                  <a:pt x="359264" y="185905"/>
                </a:cubicBezTo>
                <a:cubicBezTo>
                  <a:pt x="354159" y="185485"/>
                  <a:pt x="345594" y="184740"/>
                  <a:pt x="343682" y="186134"/>
                </a:cubicBezTo>
                <a:lnTo>
                  <a:pt x="343567" y="186134"/>
                </a:lnTo>
                <a:cubicBezTo>
                  <a:pt x="343013" y="187262"/>
                  <a:pt x="343797" y="191980"/>
                  <a:pt x="344218" y="194521"/>
                </a:cubicBezTo>
                <a:cubicBezTo>
                  <a:pt x="345193" y="200348"/>
                  <a:pt x="346302" y="207054"/>
                  <a:pt x="343701" y="213626"/>
                </a:cubicBezTo>
                <a:cubicBezTo>
                  <a:pt x="340489" y="221803"/>
                  <a:pt x="333893" y="227381"/>
                  <a:pt x="328158" y="232291"/>
                </a:cubicBezTo>
                <a:cubicBezTo>
                  <a:pt x="326590" y="233628"/>
                  <a:pt x="325118" y="234870"/>
                  <a:pt x="323473" y="236398"/>
                </a:cubicBezTo>
                <a:cubicBezTo>
                  <a:pt x="321829" y="237927"/>
                  <a:pt x="320242" y="239513"/>
                  <a:pt x="318636" y="241117"/>
                </a:cubicBezTo>
                <a:cubicBezTo>
                  <a:pt x="314725" y="245284"/>
                  <a:pt x="310472" y="249118"/>
                  <a:pt x="305922" y="252580"/>
                </a:cubicBezTo>
                <a:cubicBezTo>
                  <a:pt x="304563" y="253606"/>
                  <a:pt x="303154" y="254563"/>
                  <a:pt x="301697" y="255446"/>
                </a:cubicBezTo>
                <a:cubicBezTo>
                  <a:pt x="296506" y="258361"/>
                  <a:pt x="291011" y="260699"/>
                  <a:pt x="285312" y="262419"/>
                </a:cubicBezTo>
                <a:cubicBezTo>
                  <a:pt x="280092" y="264196"/>
                  <a:pt x="275160" y="265877"/>
                  <a:pt x="272043" y="268265"/>
                </a:cubicBezTo>
                <a:cubicBezTo>
                  <a:pt x="267608" y="271666"/>
                  <a:pt x="264568" y="276442"/>
                  <a:pt x="261050" y="282173"/>
                </a:cubicBezTo>
                <a:cubicBezTo>
                  <a:pt x="259922" y="283988"/>
                  <a:pt x="258775" y="285822"/>
                  <a:pt x="257589" y="287618"/>
                </a:cubicBezTo>
                <a:cubicBezTo>
                  <a:pt x="256595" y="289089"/>
                  <a:pt x="255582" y="290522"/>
                  <a:pt x="254530" y="291993"/>
                </a:cubicBezTo>
                <a:cubicBezTo>
                  <a:pt x="251051" y="296769"/>
                  <a:pt x="246787" y="302596"/>
                  <a:pt x="245678" y="308232"/>
                </a:cubicBezTo>
                <a:cubicBezTo>
                  <a:pt x="244875" y="312339"/>
                  <a:pt x="246175" y="317325"/>
                  <a:pt x="247437" y="322140"/>
                </a:cubicBezTo>
                <a:cubicBezTo>
                  <a:pt x="247972" y="324318"/>
                  <a:pt x="248489" y="326228"/>
                  <a:pt x="248871" y="328139"/>
                </a:cubicBezTo>
                <a:cubicBezTo>
                  <a:pt x="249316" y="329808"/>
                  <a:pt x="249597" y="331516"/>
                  <a:pt x="249712" y="333239"/>
                </a:cubicBezTo>
                <a:cubicBezTo>
                  <a:pt x="249827" y="337387"/>
                  <a:pt x="249318" y="341527"/>
                  <a:pt x="248202" y="345524"/>
                </a:cubicBezTo>
                <a:cubicBezTo>
                  <a:pt x="247246" y="349689"/>
                  <a:pt x="246424" y="353261"/>
                  <a:pt x="247418" y="355993"/>
                </a:cubicBezTo>
                <a:cubicBezTo>
                  <a:pt x="248890" y="360043"/>
                  <a:pt x="253421" y="364208"/>
                  <a:pt x="257800" y="368239"/>
                </a:cubicBezTo>
                <a:cubicBezTo>
                  <a:pt x="262943" y="373034"/>
                  <a:pt x="268334" y="378001"/>
                  <a:pt x="271183" y="384650"/>
                </a:cubicBezTo>
                <a:cubicBezTo>
                  <a:pt x="271355" y="385059"/>
                  <a:pt x="271494" y="385481"/>
                  <a:pt x="271603" y="385911"/>
                </a:cubicBezTo>
                <a:cubicBezTo>
                  <a:pt x="272053" y="387114"/>
                  <a:pt x="272649" y="388257"/>
                  <a:pt x="273382" y="389311"/>
                </a:cubicBezTo>
                <a:cubicBezTo>
                  <a:pt x="274070" y="390496"/>
                  <a:pt x="274815" y="391795"/>
                  <a:pt x="275580" y="393381"/>
                </a:cubicBezTo>
                <a:cubicBezTo>
                  <a:pt x="278479" y="398896"/>
                  <a:pt x="280203" y="404952"/>
                  <a:pt x="280647" y="411167"/>
                </a:cubicBezTo>
                <a:cubicBezTo>
                  <a:pt x="281087" y="419726"/>
                  <a:pt x="276211" y="426336"/>
                  <a:pt x="271909" y="432067"/>
                </a:cubicBezTo>
                <a:lnTo>
                  <a:pt x="270227" y="434322"/>
                </a:lnTo>
                <a:cubicBezTo>
                  <a:pt x="268705" y="436131"/>
                  <a:pt x="267420" y="438127"/>
                  <a:pt x="266403" y="440263"/>
                </a:cubicBezTo>
                <a:cubicBezTo>
                  <a:pt x="266460" y="442155"/>
                  <a:pt x="271011" y="445326"/>
                  <a:pt x="275427" y="448363"/>
                </a:cubicBezTo>
                <a:lnTo>
                  <a:pt x="279232" y="451134"/>
                </a:lnTo>
                <a:cubicBezTo>
                  <a:pt x="281545" y="452719"/>
                  <a:pt x="283859" y="454324"/>
                  <a:pt x="286038" y="455967"/>
                </a:cubicBezTo>
                <a:cubicBezTo>
                  <a:pt x="289430" y="458300"/>
                  <a:pt x="293003" y="460357"/>
                  <a:pt x="296726" y="462119"/>
                </a:cubicBezTo>
                <a:cubicBezTo>
                  <a:pt x="304488" y="466073"/>
                  <a:pt x="312518" y="470219"/>
                  <a:pt x="317489" y="477402"/>
                </a:cubicBezTo>
                <a:cubicBezTo>
                  <a:pt x="323913" y="486649"/>
                  <a:pt x="321466" y="496965"/>
                  <a:pt x="320089" y="503022"/>
                </a:cubicBezTo>
                <a:cubicBezTo>
                  <a:pt x="319286" y="506021"/>
                  <a:pt x="318483" y="509765"/>
                  <a:pt x="319286" y="512154"/>
                </a:cubicBezTo>
                <a:cubicBezTo>
                  <a:pt x="321581" y="519031"/>
                  <a:pt x="328043" y="525966"/>
                  <a:pt x="336130" y="530226"/>
                </a:cubicBezTo>
                <a:cubicBezTo>
                  <a:pt x="340738" y="532653"/>
                  <a:pt x="347009" y="533761"/>
                  <a:pt x="353662" y="534926"/>
                </a:cubicBezTo>
                <a:cubicBezTo>
                  <a:pt x="359121" y="535767"/>
                  <a:pt x="364507" y="537011"/>
                  <a:pt x="369780" y="538652"/>
                </a:cubicBezTo>
                <a:lnTo>
                  <a:pt x="373049" y="539779"/>
                </a:lnTo>
                <a:cubicBezTo>
                  <a:pt x="378953" y="541601"/>
                  <a:pt x="384708" y="543882"/>
                  <a:pt x="390256" y="546599"/>
                </a:cubicBezTo>
                <a:cubicBezTo>
                  <a:pt x="393887" y="548823"/>
                  <a:pt x="397118" y="551639"/>
                  <a:pt x="399816" y="554929"/>
                </a:cubicBezTo>
                <a:cubicBezTo>
                  <a:pt x="405379" y="561634"/>
                  <a:pt x="405513" y="569754"/>
                  <a:pt x="405762" y="576173"/>
                </a:cubicBezTo>
                <a:cubicBezTo>
                  <a:pt x="406010" y="582592"/>
                  <a:pt x="406278" y="584885"/>
                  <a:pt x="407922" y="585916"/>
                </a:cubicBezTo>
                <a:cubicBezTo>
                  <a:pt x="410924" y="587827"/>
                  <a:pt x="416067" y="588171"/>
                  <a:pt x="422395" y="586891"/>
                </a:cubicBezTo>
                <a:lnTo>
                  <a:pt x="424881" y="586508"/>
                </a:lnTo>
                <a:cubicBezTo>
                  <a:pt x="429764" y="585685"/>
                  <a:pt x="434693" y="585162"/>
                  <a:pt x="439641" y="584942"/>
                </a:cubicBezTo>
                <a:cubicBezTo>
                  <a:pt x="442659" y="584866"/>
                  <a:pt x="445537" y="586218"/>
                  <a:pt x="447403" y="588591"/>
                </a:cubicBezTo>
                <a:cubicBezTo>
                  <a:pt x="450577" y="592546"/>
                  <a:pt x="453292" y="596405"/>
                  <a:pt x="456312" y="600684"/>
                </a:cubicBezTo>
                <a:cubicBezTo>
                  <a:pt x="459333" y="604963"/>
                  <a:pt x="462335" y="609243"/>
                  <a:pt x="465738" y="613350"/>
                </a:cubicBezTo>
                <a:cubicBezTo>
                  <a:pt x="467440" y="615395"/>
                  <a:pt x="469065" y="617553"/>
                  <a:pt x="470671" y="619693"/>
                </a:cubicBezTo>
                <a:cubicBezTo>
                  <a:pt x="475011" y="625482"/>
                  <a:pt x="478701" y="630468"/>
                  <a:pt x="484436" y="633792"/>
                </a:cubicBezTo>
                <a:cubicBezTo>
                  <a:pt x="487973" y="635894"/>
                  <a:pt x="493308" y="637040"/>
                  <a:pt x="498948" y="638263"/>
                </a:cubicBezTo>
                <a:cubicBezTo>
                  <a:pt x="503555" y="639084"/>
                  <a:pt x="507437" y="639791"/>
                  <a:pt x="510993" y="640804"/>
                </a:cubicBezTo>
                <a:cubicBezTo>
                  <a:pt x="515119" y="642078"/>
                  <a:pt x="519130" y="643702"/>
                  <a:pt x="522980" y="645656"/>
                </a:cubicBezTo>
                <a:cubicBezTo>
                  <a:pt x="528315" y="648293"/>
                  <a:pt x="531699" y="649725"/>
                  <a:pt x="535522" y="649477"/>
                </a:cubicBezTo>
                <a:cubicBezTo>
                  <a:pt x="539346" y="649229"/>
                  <a:pt x="543801" y="647013"/>
                  <a:pt x="548906" y="644433"/>
                </a:cubicBezTo>
                <a:cubicBezTo>
                  <a:pt x="555200" y="640903"/>
                  <a:pt x="561985" y="638328"/>
                  <a:pt x="569038" y="636792"/>
                </a:cubicBezTo>
                <a:cubicBezTo>
                  <a:pt x="571610" y="636436"/>
                  <a:pt x="574204" y="636264"/>
                  <a:pt x="576800" y="636276"/>
                </a:cubicBezTo>
                <a:cubicBezTo>
                  <a:pt x="585433" y="636434"/>
                  <a:pt x="593979" y="638014"/>
                  <a:pt x="602095" y="640956"/>
                </a:cubicBezTo>
                <a:cubicBezTo>
                  <a:pt x="607607" y="643018"/>
                  <a:pt x="612765" y="645918"/>
                  <a:pt x="617390" y="649553"/>
                </a:cubicBezTo>
                <a:cubicBezTo>
                  <a:pt x="620396" y="652096"/>
                  <a:pt x="623862" y="654043"/>
                  <a:pt x="627600" y="655285"/>
                </a:cubicBezTo>
                <a:cubicBezTo>
                  <a:pt x="629263" y="655724"/>
                  <a:pt x="630984" y="656145"/>
                  <a:pt x="632743" y="656450"/>
                </a:cubicBezTo>
                <a:lnTo>
                  <a:pt x="634158" y="656699"/>
                </a:lnTo>
                <a:cubicBezTo>
                  <a:pt x="640543" y="657864"/>
                  <a:pt x="646566" y="658953"/>
                  <a:pt x="652741" y="658036"/>
                </a:cubicBezTo>
                <a:cubicBezTo>
                  <a:pt x="657502" y="657348"/>
                  <a:pt x="661632" y="655170"/>
                  <a:pt x="666430" y="652648"/>
                </a:cubicBezTo>
                <a:cubicBezTo>
                  <a:pt x="671719" y="649607"/>
                  <a:pt x="677389" y="647280"/>
                  <a:pt x="683293" y="645733"/>
                </a:cubicBezTo>
                <a:cubicBezTo>
                  <a:pt x="691832" y="643881"/>
                  <a:pt x="700478" y="642567"/>
                  <a:pt x="709181" y="641797"/>
                </a:cubicBezTo>
                <a:cubicBezTo>
                  <a:pt x="710863" y="641644"/>
                  <a:pt x="712526" y="641491"/>
                  <a:pt x="714151" y="641377"/>
                </a:cubicBezTo>
                <a:cubicBezTo>
                  <a:pt x="719220" y="641117"/>
                  <a:pt x="724302" y="641587"/>
                  <a:pt x="729236" y="642771"/>
                </a:cubicBezTo>
                <a:cubicBezTo>
                  <a:pt x="733538" y="643631"/>
                  <a:pt x="736368" y="644223"/>
                  <a:pt x="740306" y="643306"/>
                </a:cubicBezTo>
                <a:cubicBezTo>
                  <a:pt x="745187" y="642254"/>
                  <a:pt x="749895" y="640509"/>
                  <a:pt x="754282" y="638129"/>
                </a:cubicBezTo>
                <a:cubicBezTo>
                  <a:pt x="759469" y="635466"/>
                  <a:pt x="764897" y="633303"/>
                  <a:pt x="770495" y="631672"/>
                </a:cubicBezTo>
                <a:cubicBezTo>
                  <a:pt x="780112" y="628978"/>
                  <a:pt x="792138" y="625768"/>
                  <a:pt x="802806" y="625157"/>
                </a:cubicBezTo>
                <a:cubicBezTo>
                  <a:pt x="807949" y="624970"/>
                  <a:pt x="813092" y="625470"/>
                  <a:pt x="818102" y="626647"/>
                </a:cubicBezTo>
                <a:cubicBezTo>
                  <a:pt x="823856" y="627717"/>
                  <a:pt x="826935" y="628233"/>
                  <a:pt x="830758" y="626647"/>
                </a:cubicBezTo>
                <a:cubicBezTo>
                  <a:pt x="835385" y="624698"/>
                  <a:pt x="836934" y="622062"/>
                  <a:pt x="839744" y="616770"/>
                </a:cubicBezTo>
                <a:cubicBezTo>
                  <a:pt x="840872" y="614583"/>
                  <a:pt x="842109" y="612452"/>
                  <a:pt x="843453" y="610389"/>
                </a:cubicBezTo>
                <a:cubicBezTo>
                  <a:pt x="844027" y="609644"/>
                  <a:pt x="844677" y="608823"/>
                  <a:pt x="845365" y="608001"/>
                </a:cubicBezTo>
                <a:cubicBezTo>
                  <a:pt x="844388" y="608714"/>
                  <a:pt x="843360" y="609352"/>
                  <a:pt x="842287" y="609912"/>
                </a:cubicBezTo>
                <a:cubicBezTo>
                  <a:pt x="834238" y="613847"/>
                  <a:pt x="827470" y="613045"/>
                  <a:pt x="821524" y="612319"/>
                </a:cubicBezTo>
                <a:cubicBezTo>
                  <a:pt x="818922" y="611944"/>
                  <a:pt x="816295" y="611772"/>
                  <a:pt x="813666" y="611803"/>
                </a:cubicBezTo>
                <a:cubicBezTo>
                  <a:pt x="805563" y="612531"/>
                  <a:pt x="797530" y="613878"/>
                  <a:pt x="789633" y="615834"/>
                </a:cubicBezTo>
                <a:cubicBezTo>
                  <a:pt x="785500" y="616835"/>
                  <a:pt x="781464" y="618197"/>
                  <a:pt x="777569" y="619903"/>
                </a:cubicBezTo>
                <a:cubicBezTo>
                  <a:pt x="773235" y="621825"/>
                  <a:pt x="768711" y="623285"/>
                  <a:pt x="764071" y="624259"/>
                </a:cubicBezTo>
                <a:cubicBezTo>
                  <a:pt x="759242" y="625604"/>
                  <a:pt x="754198" y="626007"/>
                  <a:pt x="749216" y="625444"/>
                </a:cubicBezTo>
                <a:cubicBezTo>
                  <a:pt x="746629" y="625167"/>
                  <a:pt x="744021" y="625167"/>
                  <a:pt x="741434" y="625444"/>
                </a:cubicBezTo>
                <a:lnTo>
                  <a:pt x="730804" y="626628"/>
                </a:lnTo>
                <a:cubicBezTo>
                  <a:pt x="726082" y="627106"/>
                  <a:pt x="721436" y="627564"/>
                  <a:pt x="717096" y="628175"/>
                </a:cubicBezTo>
                <a:cubicBezTo>
                  <a:pt x="713503" y="628827"/>
                  <a:pt x="709999" y="629897"/>
                  <a:pt x="706657" y="631366"/>
                </a:cubicBezTo>
                <a:cubicBezTo>
                  <a:pt x="701699" y="633527"/>
                  <a:pt x="696470" y="635000"/>
                  <a:pt x="691113" y="635741"/>
                </a:cubicBezTo>
                <a:cubicBezTo>
                  <a:pt x="689069" y="635961"/>
                  <a:pt x="687014" y="636068"/>
                  <a:pt x="684957" y="636066"/>
                </a:cubicBezTo>
                <a:cubicBezTo>
                  <a:pt x="681381" y="636066"/>
                  <a:pt x="678017" y="635779"/>
                  <a:pt x="674919" y="635512"/>
                </a:cubicBezTo>
                <a:lnTo>
                  <a:pt x="670445" y="635149"/>
                </a:lnTo>
                <a:cubicBezTo>
                  <a:pt x="668423" y="634996"/>
                  <a:pt x="666411" y="634723"/>
                  <a:pt x="664423" y="634327"/>
                </a:cubicBezTo>
                <a:cubicBezTo>
                  <a:pt x="658701" y="632986"/>
                  <a:pt x="653357" y="630374"/>
                  <a:pt x="648784" y="626685"/>
                </a:cubicBezTo>
                <a:cubicBezTo>
                  <a:pt x="646340" y="624800"/>
                  <a:pt x="643692" y="623197"/>
                  <a:pt x="640887" y="621909"/>
                </a:cubicBezTo>
                <a:cubicBezTo>
                  <a:pt x="634960" y="619445"/>
                  <a:pt x="628097" y="617076"/>
                  <a:pt x="622533" y="617744"/>
                </a:cubicBezTo>
                <a:cubicBezTo>
                  <a:pt x="618273" y="618835"/>
                  <a:pt x="614169" y="620459"/>
                  <a:pt x="610316" y="622578"/>
                </a:cubicBezTo>
                <a:cubicBezTo>
                  <a:pt x="605097" y="625119"/>
                  <a:pt x="599839" y="627755"/>
                  <a:pt x="593625" y="628137"/>
                </a:cubicBezTo>
                <a:cubicBezTo>
                  <a:pt x="586131" y="628691"/>
                  <a:pt x="580567" y="625902"/>
                  <a:pt x="575672" y="623552"/>
                </a:cubicBezTo>
                <a:cubicBezTo>
                  <a:pt x="573216" y="622276"/>
                  <a:pt x="570657" y="621202"/>
                  <a:pt x="568025" y="620343"/>
                </a:cubicBezTo>
                <a:cubicBezTo>
                  <a:pt x="565509" y="619632"/>
                  <a:pt x="562956" y="619059"/>
                  <a:pt x="560377" y="618623"/>
                </a:cubicBezTo>
                <a:cubicBezTo>
                  <a:pt x="553743" y="616866"/>
                  <a:pt x="547950" y="615261"/>
                  <a:pt x="542883" y="612032"/>
                </a:cubicBezTo>
                <a:cubicBezTo>
                  <a:pt x="535905" y="607600"/>
                  <a:pt x="531412" y="601773"/>
                  <a:pt x="527588" y="596653"/>
                </a:cubicBezTo>
                <a:cubicBezTo>
                  <a:pt x="526345" y="594991"/>
                  <a:pt x="525103" y="593348"/>
                  <a:pt x="523764" y="591762"/>
                </a:cubicBezTo>
                <a:cubicBezTo>
                  <a:pt x="521298" y="588839"/>
                  <a:pt x="519042" y="585878"/>
                  <a:pt x="516767" y="582917"/>
                </a:cubicBezTo>
                <a:cubicBezTo>
                  <a:pt x="514970" y="580414"/>
                  <a:pt x="513058" y="577911"/>
                  <a:pt x="511031" y="575485"/>
                </a:cubicBezTo>
                <a:cubicBezTo>
                  <a:pt x="508947" y="575657"/>
                  <a:pt x="506787" y="575944"/>
                  <a:pt x="504588" y="576230"/>
                </a:cubicBezTo>
                <a:lnTo>
                  <a:pt x="503269" y="576402"/>
                </a:lnTo>
                <a:cubicBezTo>
                  <a:pt x="495265" y="578299"/>
                  <a:pt x="486832" y="576738"/>
                  <a:pt x="480039" y="572104"/>
                </a:cubicBezTo>
                <a:cubicBezTo>
                  <a:pt x="471665" y="566372"/>
                  <a:pt x="470957" y="557164"/>
                  <a:pt x="470480" y="551089"/>
                </a:cubicBezTo>
                <a:cubicBezTo>
                  <a:pt x="470250" y="548051"/>
                  <a:pt x="470002" y="544899"/>
                  <a:pt x="469046" y="543695"/>
                </a:cubicBezTo>
                <a:cubicBezTo>
                  <a:pt x="468216" y="542599"/>
                  <a:pt x="467237" y="541620"/>
                  <a:pt x="466140" y="540791"/>
                </a:cubicBezTo>
                <a:cubicBezTo>
                  <a:pt x="462469" y="539401"/>
                  <a:pt x="458721" y="538220"/>
                  <a:pt x="454917" y="537257"/>
                </a:cubicBezTo>
                <a:lnTo>
                  <a:pt x="452718" y="536646"/>
                </a:lnTo>
                <a:cubicBezTo>
                  <a:pt x="449393" y="535782"/>
                  <a:pt x="446015" y="535144"/>
                  <a:pt x="442604" y="534735"/>
                </a:cubicBezTo>
                <a:cubicBezTo>
                  <a:pt x="436218" y="533818"/>
                  <a:pt x="428991" y="532786"/>
                  <a:pt x="422644" y="529596"/>
                </a:cubicBezTo>
                <a:cubicBezTo>
                  <a:pt x="412245" y="524063"/>
                  <a:pt x="404607" y="514469"/>
                  <a:pt x="401555" y="503098"/>
                </a:cubicBezTo>
                <a:cubicBezTo>
                  <a:pt x="400404" y="497924"/>
                  <a:pt x="400483" y="492552"/>
                  <a:pt x="401785" y="487413"/>
                </a:cubicBezTo>
                <a:cubicBezTo>
                  <a:pt x="402779" y="482236"/>
                  <a:pt x="402110" y="480975"/>
                  <a:pt x="401269" y="480001"/>
                </a:cubicBezTo>
                <a:cubicBezTo>
                  <a:pt x="399204" y="477574"/>
                  <a:pt x="394424" y="475301"/>
                  <a:pt x="389797" y="473104"/>
                </a:cubicBezTo>
                <a:cubicBezTo>
                  <a:pt x="385423" y="471176"/>
                  <a:pt x="381238" y="468847"/>
                  <a:pt x="377293" y="466150"/>
                </a:cubicBezTo>
                <a:cubicBezTo>
                  <a:pt x="374789" y="464239"/>
                  <a:pt x="372246" y="462329"/>
                  <a:pt x="369952" y="460418"/>
                </a:cubicBezTo>
                <a:cubicBezTo>
                  <a:pt x="363298" y="454764"/>
                  <a:pt x="356415" y="448898"/>
                  <a:pt x="358060" y="438314"/>
                </a:cubicBezTo>
                <a:cubicBezTo>
                  <a:pt x="358964" y="434205"/>
                  <a:pt x="360832" y="430367"/>
                  <a:pt x="363509" y="427119"/>
                </a:cubicBezTo>
                <a:cubicBezTo>
                  <a:pt x="364216" y="426260"/>
                  <a:pt x="364847" y="425362"/>
                  <a:pt x="365421" y="424464"/>
                </a:cubicBezTo>
                <a:cubicBezTo>
                  <a:pt x="366396" y="422859"/>
                  <a:pt x="368556" y="419496"/>
                  <a:pt x="368307" y="418369"/>
                </a:cubicBezTo>
                <a:cubicBezTo>
                  <a:pt x="367533" y="415454"/>
                  <a:pt x="366321" y="412670"/>
                  <a:pt x="364713" y="410116"/>
                </a:cubicBezTo>
                <a:cubicBezTo>
                  <a:pt x="364197" y="409256"/>
                  <a:pt x="363757" y="408607"/>
                  <a:pt x="363375" y="408053"/>
                </a:cubicBezTo>
                <a:cubicBezTo>
                  <a:pt x="361692" y="405881"/>
                  <a:pt x="360610" y="403305"/>
                  <a:pt x="360239" y="400583"/>
                </a:cubicBezTo>
                <a:cubicBezTo>
                  <a:pt x="358547" y="397924"/>
                  <a:pt x="356538" y="395478"/>
                  <a:pt x="354255" y="393304"/>
                </a:cubicBezTo>
                <a:cubicBezTo>
                  <a:pt x="350106" y="388853"/>
                  <a:pt x="345346" y="383809"/>
                  <a:pt x="342784" y="377161"/>
                </a:cubicBezTo>
                <a:cubicBezTo>
                  <a:pt x="340833" y="371393"/>
                  <a:pt x="340424" y="365215"/>
                  <a:pt x="341598" y="359241"/>
                </a:cubicBezTo>
                <a:cubicBezTo>
                  <a:pt x="341851" y="357770"/>
                  <a:pt x="341973" y="356281"/>
                  <a:pt x="341961" y="354789"/>
                </a:cubicBezTo>
                <a:cubicBezTo>
                  <a:pt x="341726" y="354100"/>
                  <a:pt x="341527" y="353399"/>
                  <a:pt x="341369" y="352688"/>
                </a:cubicBezTo>
                <a:lnTo>
                  <a:pt x="340833" y="350242"/>
                </a:lnTo>
                <a:cubicBezTo>
                  <a:pt x="339686" y="344951"/>
                  <a:pt x="338023" y="337576"/>
                  <a:pt x="339686" y="329667"/>
                </a:cubicBezTo>
                <a:cubicBezTo>
                  <a:pt x="341505" y="322321"/>
                  <a:pt x="344860" y="315445"/>
                  <a:pt x="349533" y="309493"/>
                </a:cubicBezTo>
                <a:lnTo>
                  <a:pt x="354140" y="302672"/>
                </a:lnTo>
                <a:cubicBezTo>
                  <a:pt x="357830" y="296960"/>
                  <a:pt x="361635" y="291057"/>
                  <a:pt x="367982" y="286433"/>
                </a:cubicBezTo>
                <a:cubicBezTo>
                  <a:pt x="372904" y="283222"/>
                  <a:pt x="378314" y="280836"/>
                  <a:pt x="384004" y="279365"/>
                </a:cubicBezTo>
                <a:cubicBezTo>
                  <a:pt x="387679" y="278325"/>
                  <a:pt x="391256" y="276963"/>
                  <a:pt x="394692" y="275295"/>
                </a:cubicBezTo>
                <a:cubicBezTo>
                  <a:pt x="395265" y="274990"/>
                  <a:pt x="395782" y="274627"/>
                  <a:pt x="396317" y="274302"/>
                </a:cubicBezTo>
                <a:cubicBezTo>
                  <a:pt x="400339" y="271652"/>
                  <a:pt x="404093" y="268613"/>
                  <a:pt x="407521" y="265227"/>
                </a:cubicBezTo>
                <a:lnTo>
                  <a:pt x="411784" y="261406"/>
                </a:lnTo>
                <a:cubicBezTo>
                  <a:pt x="416182" y="257452"/>
                  <a:pt x="419967" y="254032"/>
                  <a:pt x="420942" y="250440"/>
                </a:cubicBezTo>
                <a:cubicBezTo>
                  <a:pt x="421036" y="248037"/>
                  <a:pt x="420759" y="245634"/>
                  <a:pt x="420120" y="243314"/>
                </a:cubicBezTo>
                <a:cubicBezTo>
                  <a:pt x="418820" y="236953"/>
                  <a:pt x="416659" y="226330"/>
                  <a:pt x="425569" y="219529"/>
                </a:cubicBezTo>
                <a:cubicBezTo>
                  <a:pt x="431744" y="214829"/>
                  <a:pt x="440405" y="215364"/>
                  <a:pt x="449563" y="215995"/>
                </a:cubicBezTo>
                <a:cubicBezTo>
                  <a:pt x="454599" y="216528"/>
                  <a:pt x="459679" y="216488"/>
                  <a:pt x="464706" y="215880"/>
                </a:cubicBezTo>
                <a:cubicBezTo>
                  <a:pt x="471189" y="214820"/>
                  <a:pt x="477420" y="212566"/>
                  <a:pt x="483079" y="209232"/>
                </a:cubicBezTo>
                <a:lnTo>
                  <a:pt x="484398" y="208238"/>
                </a:lnTo>
                <a:cubicBezTo>
                  <a:pt x="486258" y="206347"/>
                  <a:pt x="487750" y="204123"/>
                  <a:pt x="488796" y="201686"/>
                </a:cubicBezTo>
                <a:cubicBezTo>
                  <a:pt x="491338" y="196929"/>
                  <a:pt x="494512" y="190987"/>
                  <a:pt x="501452" y="187892"/>
                </a:cubicBezTo>
                <a:cubicBezTo>
                  <a:pt x="511184" y="183517"/>
                  <a:pt x="522158" y="186039"/>
                  <a:pt x="534853" y="188943"/>
                </a:cubicBezTo>
                <a:cubicBezTo>
                  <a:pt x="537205" y="189478"/>
                  <a:pt x="539633" y="190051"/>
                  <a:pt x="542176" y="190586"/>
                </a:cubicBezTo>
                <a:lnTo>
                  <a:pt x="546898" y="190414"/>
                </a:lnTo>
                <a:cubicBezTo>
                  <a:pt x="554370" y="190204"/>
                  <a:pt x="561821" y="189533"/>
                  <a:pt x="569210" y="188408"/>
                </a:cubicBezTo>
                <a:cubicBezTo>
                  <a:pt x="574028" y="186746"/>
                  <a:pt x="578827" y="184931"/>
                  <a:pt x="583588" y="183020"/>
                </a:cubicBezTo>
                <a:cubicBezTo>
                  <a:pt x="587411" y="181549"/>
                  <a:pt x="591235" y="180078"/>
                  <a:pt x="595059" y="178684"/>
                </a:cubicBezTo>
                <a:lnTo>
                  <a:pt x="598137" y="177576"/>
                </a:lnTo>
                <a:cubicBezTo>
                  <a:pt x="606856" y="174328"/>
                  <a:pt x="615861" y="171023"/>
                  <a:pt x="625841" y="169934"/>
                </a:cubicBezTo>
                <a:cubicBezTo>
                  <a:pt x="636957" y="169122"/>
                  <a:pt x="648130" y="169834"/>
                  <a:pt x="659050" y="172054"/>
                </a:cubicBezTo>
                <a:cubicBezTo>
                  <a:pt x="662874" y="172838"/>
                  <a:pt x="666698" y="173927"/>
                  <a:pt x="670522" y="175035"/>
                </a:cubicBezTo>
                <a:cubicBezTo>
                  <a:pt x="676781" y="177111"/>
                  <a:pt x="683261" y="178453"/>
                  <a:pt x="689832" y="179028"/>
                </a:cubicBezTo>
                <a:cubicBezTo>
                  <a:pt x="694078" y="179146"/>
                  <a:pt x="698329" y="179050"/>
                  <a:pt x="702565" y="178741"/>
                </a:cubicBezTo>
                <a:cubicBezTo>
                  <a:pt x="706427" y="178512"/>
                  <a:pt x="710289" y="178302"/>
                  <a:pt x="714419" y="178302"/>
                </a:cubicBezTo>
                <a:cubicBezTo>
                  <a:pt x="717253" y="178323"/>
                  <a:pt x="720076" y="178623"/>
                  <a:pt x="722851" y="179200"/>
                </a:cubicBezTo>
                <a:cubicBezTo>
                  <a:pt x="730250" y="180766"/>
                  <a:pt x="736463" y="184568"/>
                  <a:pt x="741970" y="187930"/>
                </a:cubicBezTo>
                <a:cubicBezTo>
                  <a:pt x="746673" y="190815"/>
                  <a:pt x="751147" y="193547"/>
                  <a:pt x="755353" y="194235"/>
                </a:cubicBezTo>
                <a:cubicBezTo>
                  <a:pt x="756122" y="194384"/>
                  <a:pt x="756905" y="194428"/>
                  <a:pt x="757685" y="194369"/>
                </a:cubicBezTo>
                <a:cubicBezTo>
                  <a:pt x="758257" y="194302"/>
                  <a:pt x="758835" y="194302"/>
                  <a:pt x="759406" y="194369"/>
                </a:cubicBezTo>
                <a:cubicBezTo>
                  <a:pt x="762500" y="194657"/>
                  <a:pt x="765616" y="194542"/>
                  <a:pt x="768679" y="194025"/>
                </a:cubicBezTo>
                <a:cubicBezTo>
                  <a:pt x="774243" y="193318"/>
                  <a:pt x="781164" y="192477"/>
                  <a:pt x="788964" y="195629"/>
                </a:cubicBezTo>
                <a:cubicBezTo>
                  <a:pt x="796013" y="198684"/>
                  <a:pt x="802305" y="203250"/>
                  <a:pt x="807395" y="209003"/>
                </a:cubicBezTo>
                <a:cubicBezTo>
                  <a:pt x="811047" y="212709"/>
                  <a:pt x="813895" y="215632"/>
                  <a:pt x="818293" y="217256"/>
                </a:cubicBezTo>
                <a:cubicBezTo>
                  <a:pt x="824889" y="219625"/>
                  <a:pt x="833875" y="221077"/>
                  <a:pt x="845786" y="221535"/>
                </a:cubicBezTo>
                <a:cubicBezTo>
                  <a:pt x="847776" y="221510"/>
                  <a:pt x="849763" y="221358"/>
                  <a:pt x="851732" y="221077"/>
                </a:cubicBezTo>
                <a:cubicBezTo>
                  <a:pt x="852155" y="221000"/>
                  <a:pt x="852583" y="220962"/>
                  <a:pt x="853013" y="220962"/>
                </a:cubicBezTo>
                <a:cubicBezTo>
                  <a:pt x="856800" y="220830"/>
                  <a:pt x="860571" y="220408"/>
                  <a:pt x="864293" y="219701"/>
                </a:cubicBezTo>
                <a:cubicBezTo>
                  <a:pt x="871061" y="218272"/>
                  <a:pt x="878024" y="218001"/>
                  <a:pt x="884884" y="218899"/>
                </a:cubicBezTo>
                <a:cubicBezTo>
                  <a:pt x="897151" y="221080"/>
                  <a:pt x="908638" y="226420"/>
                  <a:pt x="918209" y="234393"/>
                </a:cubicBezTo>
                <a:cubicBezTo>
                  <a:pt x="921780" y="237256"/>
                  <a:pt x="924776" y="240770"/>
                  <a:pt x="927042" y="244747"/>
                </a:cubicBezTo>
                <a:cubicBezTo>
                  <a:pt x="927872" y="245827"/>
                  <a:pt x="928644" y="246950"/>
                  <a:pt x="929355" y="248110"/>
                </a:cubicBezTo>
                <a:cubicBezTo>
                  <a:pt x="931017" y="251121"/>
                  <a:pt x="933320" y="253730"/>
                  <a:pt x="936104" y="255751"/>
                </a:cubicBezTo>
                <a:cubicBezTo>
                  <a:pt x="940922" y="258587"/>
                  <a:pt x="946056" y="260850"/>
                  <a:pt x="951399" y="262495"/>
                </a:cubicBezTo>
                <a:cubicBezTo>
                  <a:pt x="955281" y="263890"/>
                  <a:pt x="959143" y="265266"/>
                  <a:pt x="962622" y="266870"/>
                </a:cubicBezTo>
                <a:cubicBezTo>
                  <a:pt x="966421" y="268391"/>
                  <a:pt x="970113" y="270166"/>
                  <a:pt x="973673" y="272181"/>
                </a:cubicBezTo>
                <a:cubicBezTo>
                  <a:pt x="977306" y="274363"/>
                  <a:pt x="981208" y="276065"/>
                  <a:pt x="985278" y="277244"/>
                </a:cubicBezTo>
                <a:cubicBezTo>
                  <a:pt x="991352" y="278553"/>
                  <a:pt x="997553" y="279193"/>
                  <a:pt x="1003766" y="279154"/>
                </a:cubicBezTo>
                <a:cubicBezTo>
                  <a:pt x="1012160" y="279384"/>
                  <a:pt x="1020840" y="279651"/>
                  <a:pt x="1029749" y="282803"/>
                </a:cubicBezTo>
                <a:cubicBezTo>
                  <a:pt x="1038959" y="286195"/>
                  <a:pt x="1047247" y="291689"/>
                  <a:pt x="1053954" y="298851"/>
                </a:cubicBezTo>
                <a:cubicBezTo>
                  <a:pt x="1057273" y="302313"/>
                  <a:pt x="1059871" y="306398"/>
                  <a:pt x="1061602" y="310868"/>
                </a:cubicBezTo>
                <a:cubicBezTo>
                  <a:pt x="1061965" y="311728"/>
                  <a:pt x="1062328" y="312568"/>
                  <a:pt x="1062749" y="313409"/>
                </a:cubicBezTo>
                <a:cubicBezTo>
                  <a:pt x="1063800" y="314250"/>
                  <a:pt x="1064814" y="315128"/>
                  <a:pt x="1065827" y="315969"/>
                </a:cubicBezTo>
                <a:cubicBezTo>
                  <a:pt x="1068557" y="318525"/>
                  <a:pt x="1071618" y="320703"/>
                  <a:pt x="1074927" y="322445"/>
                </a:cubicBezTo>
                <a:cubicBezTo>
                  <a:pt x="1078577" y="323955"/>
                  <a:pt x="1082351" y="325143"/>
                  <a:pt x="1086208" y="325999"/>
                </a:cubicBezTo>
                <a:cubicBezTo>
                  <a:pt x="1092498" y="327585"/>
                  <a:pt x="1098444" y="329113"/>
                  <a:pt x="1102918" y="332131"/>
                </a:cubicBezTo>
                <a:cubicBezTo>
                  <a:pt x="1107850" y="335138"/>
                  <a:pt x="1110294" y="340971"/>
                  <a:pt x="1108978" y="346594"/>
                </a:cubicBezTo>
                <a:cubicBezTo>
                  <a:pt x="1109992" y="347396"/>
                  <a:pt x="1111368" y="348351"/>
                  <a:pt x="1112324" y="349001"/>
                </a:cubicBezTo>
                <a:cubicBezTo>
                  <a:pt x="1114506" y="350435"/>
                  <a:pt x="1116576" y="352031"/>
                  <a:pt x="1118519" y="353777"/>
                </a:cubicBezTo>
                <a:cubicBezTo>
                  <a:pt x="1120270" y="355489"/>
                  <a:pt x="1121735" y="357468"/>
                  <a:pt x="1122859" y="359642"/>
                </a:cubicBezTo>
                <a:cubicBezTo>
                  <a:pt x="1123738" y="361189"/>
                  <a:pt x="1123872" y="361380"/>
                  <a:pt x="1124675" y="361839"/>
                </a:cubicBezTo>
                <a:cubicBezTo>
                  <a:pt x="1128358" y="363505"/>
                  <a:pt x="1132200" y="364785"/>
                  <a:pt x="1136147" y="365660"/>
                </a:cubicBezTo>
                <a:cubicBezTo>
                  <a:pt x="1142054" y="367188"/>
                  <a:pt x="1147618" y="368717"/>
                  <a:pt x="1151862" y="371391"/>
                </a:cubicBezTo>
                <a:cubicBezTo>
                  <a:pt x="1161919" y="377658"/>
                  <a:pt x="1162416" y="385433"/>
                  <a:pt x="1161919" y="389254"/>
                </a:cubicBezTo>
                <a:cubicBezTo>
                  <a:pt x="1161632" y="395081"/>
                  <a:pt x="1157139" y="398615"/>
                  <a:pt x="1154386" y="400812"/>
                </a:cubicBezTo>
                <a:cubicBezTo>
                  <a:pt x="1155870" y="402851"/>
                  <a:pt x="1156971" y="405143"/>
                  <a:pt x="1157636" y="407575"/>
                </a:cubicBezTo>
                <a:cubicBezTo>
                  <a:pt x="1158803" y="412237"/>
                  <a:pt x="1160236" y="417949"/>
                  <a:pt x="1157464" y="423986"/>
                </a:cubicBezTo>
                <a:cubicBezTo>
                  <a:pt x="1154162" y="430466"/>
                  <a:pt x="1149159" y="435926"/>
                  <a:pt x="1142991" y="439786"/>
                </a:cubicBezTo>
                <a:cubicBezTo>
                  <a:pt x="1138621" y="442409"/>
                  <a:pt x="1133980" y="444554"/>
                  <a:pt x="1129149" y="446186"/>
                </a:cubicBezTo>
                <a:cubicBezTo>
                  <a:pt x="1126396" y="447255"/>
                  <a:pt x="1122706" y="448669"/>
                  <a:pt x="1120087" y="450006"/>
                </a:cubicBezTo>
                <a:cubicBezTo>
                  <a:pt x="1123413" y="456215"/>
                  <a:pt x="1123050" y="461355"/>
                  <a:pt x="1118576" y="465959"/>
                </a:cubicBezTo>
                <a:cubicBezTo>
                  <a:pt x="1114102" y="470563"/>
                  <a:pt x="1107047" y="473314"/>
                  <a:pt x="1099572" y="476294"/>
                </a:cubicBezTo>
                <a:cubicBezTo>
                  <a:pt x="1096914" y="477364"/>
                  <a:pt x="1094238" y="478434"/>
                  <a:pt x="1091790" y="479561"/>
                </a:cubicBezTo>
                <a:lnTo>
                  <a:pt x="1089764" y="480364"/>
                </a:lnTo>
                <a:cubicBezTo>
                  <a:pt x="1085177" y="482133"/>
                  <a:pt x="1080709" y="484186"/>
                  <a:pt x="1076380" y="486515"/>
                </a:cubicBezTo>
                <a:cubicBezTo>
                  <a:pt x="1072308" y="488617"/>
                  <a:pt x="1068198" y="490718"/>
                  <a:pt x="1063934" y="492438"/>
                </a:cubicBezTo>
                <a:cubicBezTo>
                  <a:pt x="1057223" y="496201"/>
                  <a:pt x="1050551" y="499640"/>
                  <a:pt x="1042903" y="503232"/>
                </a:cubicBezTo>
                <a:cubicBezTo>
                  <a:pt x="1039672" y="506212"/>
                  <a:pt x="1036517" y="508963"/>
                  <a:pt x="1033344" y="511695"/>
                </a:cubicBezTo>
                <a:lnTo>
                  <a:pt x="1029214" y="515268"/>
                </a:lnTo>
                <a:cubicBezTo>
                  <a:pt x="1028461" y="515938"/>
                  <a:pt x="1027593" y="516469"/>
                  <a:pt x="1026652" y="516834"/>
                </a:cubicBezTo>
                <a:cubicBezTo>
                  <a:pt x="1021891" y="518687"/>
                  <a:pt x="1016194" y="520980"/>
                  <a:pt x="1009999" y="523998"/>
                </a:cubicBezTo>
                <a:cubicBezTo>
                  <a:pt x="1008527" y="524858"/>
                  <a:pt x="1006845" y="525871"/>
                  <a:pt x="1005258" y="526941"/>
                </a:cubicBezTo>
                <a:cubicBezTo>
                  <a:pt x="1003898" y="528247"/>
                  <a:pt x="1002621" y="529640"/>
                  <a:pt x="1001434" y="531105"/>
                </a:cubicBezTo>
                <a:cubicBezTo>
                  <a:pt x="996868" y="537066"/>
                  <a:pt x="990779" y="541685"/>
                  <a:pt x="983806" y="544478"/>
                </a:cubicBezTo>
                <a:cubicBezTo>
                  <a:pt x="979428" y="546133"/>
                  <a:pt x="974960" y="547543"/>
                  <a:pt x="970423" y="548701"/>
                </a:cubicBezTo>
                <a:cubicBezTo>
                  <a:pt x="965337" y="550114"/>
                  <a:pt x="960462" y="551452"/>
                  <a:pt x="957690" y="553267"/>
                </a:cubicBezTo>
                <a:cubicBezTo>
                  <a:pt x="955732" y="554782"/>
                  <a:pt x="954170" y="556747"/>
                  <a:pt x="953139" y="558998"/>
                </a:cubicBezTo>
                <a:cubicBezTo>
                  <a:pt x="950879" y="563379"/>
                  <a:pt x="947681" y="567207"/>
                  <a:pt x="943771" y="570212"/>
                </a:cubicBezTo>
                <a:cubicBezTo>
                  <a:pt x="943239" y="570596"/>
                  <a:pt x="942670" y="570923"/>
                  <a:pt x="942069" y="571187"/>
                </a:cubicBezTo>
                <a:cubicBezTo>
                  <a:pt x="940335" y="571955"/>
                  <a:pt x="938546" y="572593"/>
                  <a:pt x="936716" y="573097"/>
                </a:cubicBezTo>
                <a:cubicBezTo>
                  <a:pt x="930476" y="574475"/>
                  <a:pt x="924063" y="574912"/>
                  <a:pt x="917693" y="574396"/>
                </a:cubicBezTo>
                <a:cubicBezTo>
                  <a:pt x="915666" y="574262"/>
                  <a:pt x="913544" y="574262"/>
                  <a:pt x="911632" y="574262"/>
                </a:cubicBezTo>
                <a:cubicBezTo>
                  <a:pt x="911041" y="574471"/>
                  <a:pt x="910468" y="574721"/>
                  <a:pt x="909911" y="575008"/>
                </a:cubicBezTo>
                <a:cubicBezTo>
                  <a:pt x="907818" y="576209"/>
                  <a:pt x="905829" y="577583"/>
                  <a:pt x="903965" y="579115"/>
                </a:cubicBezTo>
                <a:cubicBezTo>
                  <a:pt x="899153" y="583247"/>
                  <a:pt x="893543" y="586350"/>
                  <a:pt x="887485" y="588228"/>
                </a:cubicBezTo>
                <a:cubicBezTo>
                  <a:pt x="881911" y="589563"/>
                  <a:pt x="876158" y="589989"/>
                  <a:pt x="870449" y="589489"/>
                </a:cubicBezTo>
                <a:cubicBezTo>
                  <a:pt x="867710" y="589263"/>
                  <a:pt x="864953" y="589334"/>
                  <a:pt x="862228" y="589699"/>
                </a:cubicBezTo>
                <a:cubicBezTo>
                  <a:pt x="860957" y="589928"/>
                  <a:pt x="859810" y="590606"/>
                  <a:pt x="858997" y="591609"/>
                </a:cubicBezTo>
                <a:cubicBezTo>
                  <a:pt x="858519" y="592278"/>
                  <a:pt x="857716" y="593654"/>
                  <a:pt x="856894" y="595048"/>
                </a:cubicBezTo>
                <a:cubicBezTo>
                  <a:pt x="855447" y="597566"/>
                  <a:pt x="853799" y="599962"/>
                  <a:pt x="851961" y="602212"/>
                </a:cubicBezTo>
                <a:cubicBezTo>
                  <a:pt x="853766" y="601097"/>
                  <a:pt x="855690" y="600185"/>
                  <a:pt x="857697" y="599500"/>
                </a:cubicBezTo>
                <a:cubicBezTo>
                  <a:pt x="863377" y="597837"/>
                  <a:pt x="869272" y="597020"/>
                  <a:pt x="875191" y="597073"/>
                </a:cubicBezTo>
                <a:cubicBezTo>
                  <a:pt x="879694" y="597060"/>
                  <a:pt x="884181" y="596554"/>
                  <a:pt x="888574" y="595564"/>
                </a:cubicBezTo>
                <a:cubicBezTo>
                  <a:pt x="893346" y="594022"/>
                  <a:pt x="897902" y="591879"/>
                  <a:pt x="902130" y="589183"/>
                </a:cubicBezTo>
                <a:cubicBezTo>
                  <a:pt x="906296" y="586627"/>
                  <a:pt x="910678" y="584441"/>
                  <a:pt x="915226" y="582649"/>
                </a:cubicBezTo>
                <a:cubicBezTo>
                  <a:pt x="917614" y="581824"/>
                  <a:pt x="920061" y="581184"/>
                  <a:pt x="922549" y="580739"/>
                </a:cubicBezTo>
                <a:cubicBezTo>
                  <a:pt x="923004" y="580661"/>
                  <a:pt x="923465" y="580609"/>
                  <a:pt x="923925" y="580586"/>
                </a:cubicBezTo>
                <a:cubicBezTo>
                  <a:pt x="927214" y="580471"/>
                  <a:pt x="930521" y="580586"/>
                  <a:pt x="933829" y="580586"/>
                </a:cubicBezTo>
                <a:cubicBezTo>
                  <a:pt x="940043" y="580662"/>
                  <a:pt x="945951" y="580758"/>
                  <a:pt x="950520" y="579268"/>
                </a:cubicBezTo>
                <a:cubicBezTo>
                  <a:pt x="951669" y="578903"/>
                  <a:pt x="952782" y="578437"/>
                  <a:pt x="953847" y="577873"/>
                </a:cubicBezTo>
                <a:cubicBezTo>
                  <a:pt x="955753" y="576054"/>
                  <a:pt x="957359" y="573945"/>
                  <a:pt x="958607" y="571626"/>
                </a:cubicBezTo>
                <a:cubicBezTo>
                  <a:pt x="961722" y="566005"/>
                  <a:pt x="966274" y="561311"/>
                  <a:pt x="971799" y="558024"/>
                </a:cubicBezTo>
                <a:cubicBezTo>
                  <a:pt x="977765" y="554642"/>
                  <a:pt x="984992" y="552942"/>
                  <a:pt x="992008" y="551318"/>
                </a:cubicBezTo>
                <a:cubicBezTo>
                  <a:pt x="997016" y="550309"/>
                  <a:pt x="1001931" y="548895"/>
                  <a:pt x="1006711" y="547096"/>
                </a:cubicBezTo>
                <a:cubicBezTo>
                  <a:pt x="1013116" y="544440"/>
                  <a:pt x="1016270" y="541059"/>
                  <a:pt x="1020285" y="536798"/>
                </a:cubicBezTo>
                <a:cubicBezTo>
                  <a:pt x="1022673" y="534191"/>
                  <a:pt x="1025228" y="531740"/>
                  <a:pt x="1027933" y="529462"/>
                </a:cubicBezTo>
                <a:cubicBezTo>
                  <a:pt x="1028300" y="529174"/>
                  <a:pt x="1028682" y="528904"/>
                  <a:pt x="1029080" y="528660"/>
                </a:cubicBezTo>
                <a:cubicBezTo>
                  <a:pt x="1031680" y="527093"/>
                  <a:pt x="1034357" y="525546"/>
                  <a:pt x="1037186" y="524056"/>
                </a:cubicBezTo>
                <a:cubicBezTo>
                  <a:pt x="1043993" y="520655"/>
                  <a:pt x="1050417" y="517694"/>
                  <a:pt x="1056764" y="514924"/>
                </a:cubicBezTo>
                <a:lnTo>
                  <a:pt x="1072155" y="499239"/>
                </a:lnTo>
                <a:cubicBezTo>
                  <a:pt x="1072945" y="498452"/>
                  <a:pt x="1073862" y="497806"/>
                  <a:pt x="1074870" y="497328"/>
                </a:cubicBezTo>
                <a:cubicBezTo>
                  <a:pt x="1083397" y="493221"/>
                  <a:pt x="1092115" y="488903"/>
                  <a:pt x="1101178" y="484165"/>
                </a:cubicBezTo>
                <a:cubicBezTo>
                  <a:pt x="1101576" y="483965"/>
                  <a:pt x="1101985" y="483785"/>
                  <a:pt x="1102401" y="483630"/>
                </a:cubicBezTo>
                <a:cubicBezTo>
                  <a:pt x="1107181" y="481854"/>
                  <a:pt x="1111999" y="479810"/>
                  <a:pt x="1116741" y="477899"/>
                </a:cubicBezTo>
                <a:cubicBezTo>
                  <a:pt x="1122993" y="475320"/>
                  <a:pt x="1129226" y="472722"/>
                  <a:pt x="1135726" y="470582"/>
                </a:cubicBezTo>
                <a:cubicBezTo>
                  <a:pt x="1136437" y="470271"/>
                  <a:pt x="1137166" y="469997"/>
                  <a:pt x="1137905" y="469761"/>
                </a:cubicBezTo>
                <a:cubicBezTo>
                  <a:pt x="1140792" y="468595"/>
                  <a:pt x="1144253" y="467392"/>
                  <a:pt x="1148249" y="466035"/>
                </a:cubicBezTo>
                <a:cubicBezTo>
                  <a:pt x="1152245" y="464679"/>
                  <a:pt x="1157197" y="462998"/>
                  <a:pt x="1160734" y="461374"/>
                </a:cubicBezTo>
                <a:cubicBezTo>
                  <a:pt x="1155935" y="453999"/>
                  <a:pt x="1156202" y="447561"/>
                  <a:pt x="1161518" y="442269"/>
                </a:cubicBezTo>
                <a:cubicBezTo>
                  <a:pt x="1166833" y="436977"/>
                  <a:pt x="1175608" y="434341"/>
                  <a:pt x="1184900" y="431552"/>
                </a:cubicBezTo>
                <a:cubicBezTo>
                  <a:pt x="1189580" y="430356"/>
                  <a:pt x="1194138" y="428726"/>
                  <a:pt x="1198513" y="426680"/>
                </a:cubicBezTo>
                <a:cubicBezTo>
                  <a:pt x="1204210" y="423432"/>
                  <a:pt x="1208416" y="419726"/>
                  <a:pt x="1210328" y="416268"/>
                </a:cubicBezTo>
                <a:cubicBezTo>
                  <a:pt x="1210466" y="414631"/>
                  <a:pt x="1210279" y="412980"/>
                  <a:pt x="1209774" y="411415"/>
                </a:cubicBezTo>
                <a:lnTo>
                  <a:pt x="1209392" y="409639"/>
                </a:lnTo>
                <a:cubicBezTo>
                  <a:pt x="1209200" y="409218"/>
                  <a:pt x="1208627" y="408492"/>
                  <a:pt x="1208149" y="407728"/>
                </a:cubicBezTo>
                <a:cubicBezTo>
                  <a:pt x="1206103" y="404538"/>
                  <a:pt x="1202623" y="399188"/>
                  <a:pt x="1204325" y="392635"/>
                </a:cubicBezTo>
                <a:cubicBezTo>
                  <a:pt x="1205855" y="386618"/>
                  <a:pt x="1211055" y="383217"/>
                  <a:pt x="1215242" y="380485"/>
                </a:cubicBezTo>
                <a:lnTo>
                  <a:pt x="1216752" y="379492"/>
                </a:lnTo>
                <a:cubicBezTo>
                  <a:pt x="1216074" y="378972"/>
                  <a:pt x="1215364" y="378494"/>
                  <a:pt x="1214630" y="378059"/>
                </a:cubicBezTo>
                <a:cubicBezTo>
                  <a:pt x="1211915" y="376454"/>
                  <a:pt x="1205740" y="374983"/>
                  <a:pt x="1200272" y="373665"/>
                </a:cubicBezTo>
                <a:cubicBezTo>
                  <a:pt x="1193140" y="371926"/>
                  <a:pt x="1185741" y="370149"/>
                  <a:pt x="1180273" y="367055"/>
                </a:cubicBezTo>
                <a:cubicBezTo>
                  <a:pt x="1175851" y="364598"/>
                  <a:pt x="1172314" y="360815"/>
                  <a:pt x="1170159" y="356241"/>
                </a:cubicBezTo>
                <a:cubicBezTo>
                  <a:pt x="1169765" y="355351"/>
                  <a:pt x="1169238" y="354526"/>
                  <a:pt x="1168592" y="353796"/>
                </a:cubicBezTo>
                <a:cubicBezTo>
                  <a:pt x="1166938" y="352392"/>
                  <a:pt x="1165181" y="351116"/>
                  <a:pt x="1163334" y="349975"/>
                </a:cubicBezTo>
                <a:cubicBezTo>
                  <a:pt x="1159256" y="347503"/>
                  <a:pt x="1155629" y="344358"/>
                  <a:pt x="1152608" y="340671"/>
                </a:cubicBezTo>
                <a:cubicBezTo>
                  <a:pt x="1149973" y="336898"/>
                  <a:pt x="1149180" y="332141"/>
                  <a:pt x="1150448" y="327718"/>
                </a:cubicBezTo>
                <a:cubicBezTo>
                  <a:pt x="1146253" y="326245"/>
                  <a:pt x="1141961" y="325072"/>
                  <a:pt x="1137600" y="324203"/>
                </a:cubicBezTo>
                <a:cubicBezTo>
                  <a:pt x="1131254" y="322994"/>
                  <a:pt x="1125046" y="321142"/>
                  <a:pt x="1119073" y="318682"/>
                </a:cubicBezTo>
                <a:cubicBezTo>
                  <a:pt x="1113313" y="315894"/>
                  <a:pt x="1107961" y="312333"/>
                  <a:pt x="1103166" y="308098"/>
                </a:cubicBezTo>
                <a:cubicBezTo>
                  <a:pt x="1101484" y="306722"/>
                  <a:pt x="1099840" y="305347"/>
                  <a:pt x="1097928" y="303971"/>
                </a:cubicBezTo>
                <a:cubicBezTo>
                  <a:pt x="1096876" y="303217"/>
                  <a:pt x="1095991" y="302254"/>
                  <a:pt x="1095328" y="301144"/>
                </a:cubicBezTo>
                <a:cubicBezTo>
                  <a:pt x="1094008" y="298884"/>
                  <a:pt x="1092846" y="296534"/>
                  <a:pt x="1091848" y="294113"/>
                </a:cubicBezTo>
                <a:cubicBezTo>
                  <a:pt x="1090701" y="290827"/>
                  <a:pt x="1088825" y="287843"/>
                  <a:pt x="1086361" y="285383"/>
                </a:cubicBezTo>
                <a:cubicBezTo>
                  <a:pt x="1079960" y="279017"/>
                  <a:pt x="1072211" y="274164"/>
                  <a:pt x="1063685" y="271188"/>
                </a:cubicBezTo>
                <a:cubicBezTo>
                  <a:pt x="1055828" y="268685"/>
                  <a:pt x="1047664" y="268609"/>
                  <a:pt x="1038620" y="268685"/>
                </a:cubicBezTo>
                <a:cubicBezTo>
                  <a:pt x="1029577" y="268762"/>
                  <a:pt x="1020266" y="268762"/>
                  <a:pt x="1010458" y="266221"/>
                </a:cubicBezTo>
                <a:cubicBezTo>
                  <a:pt x="1003688" y="264264"/>
                  <a:pt x="997245" y="261315"/>
                  <a:pt x="991339" y="257471"/>
                </a:cubicBezTo>
                <a:cubicBezTo>
                  <a:pt x="988205" y="255482"/>
                  <a:pt x="984927" y="253732"/>
                  <a:pt x="981531" y="252236"/>
                </a:cubicBezTo>
                <a:lnTo>
                  <a:pt x="979810" y="251472"/>
                </a:lnTo>
                <a:cubicBezTo>
                  <a:pt x="975445" y="249682"/>
                  <a:pt x="970975" y="248157"/>
                  <a:pt x="966427" y="246906"/>
                </a:cubicBezTo>
                <a:cubicBezTo>
                  <a:pt x="958569" y="244518"/>
                  <a:pt x="950367" y="242073"/>
                  <a:pt x="943484" y="237640"/>
                </a:cubicBezTo>
                <a:cubicBezTo>
                  <a:pt x="937311" y="233540"/>
                  <a:pt x="932303" y="227914"/>
                  <a:pt x="928954" y="221306"/>
                </a:cubicBezTo>
                <a:cubicBezTo>
                  <a:pt x="928208" y="219988"/>
                  <a:pt x="927482" y="218708"/>
                  <a:pt x="926659" y="217485"/>
                </a:cubicBezTo>
                <a:cubicBezTo>
                  <a:pt x="925113" y="214617"/>
                  <a:pt x="922968" y="212117"/>
                  <a:pt x="920369" y="210149"/>
                </a:cubicBezTo>
                <a:cubicBezTo>
                  <a:pt x="910972" y="202992"/>
                  <a:pt x="900076" y="198054"/>
                  <a:pt x="888498" y="195706"/>
                </a:cubicBezTo>
                <a:cubicBezTo>
                  <a:pt x="881519" y="194464"/>
                  <a:pt x="875497" y="195649"/>
                  <a:pt x="868538" y="197005"/>
                </a:cubicBezTo>
                <a:cubicBezTo>
                  <a:pt x="863547" y="198090"/>
                  <a:pt x="858489" y="198824"/>
                  <a:pt x="853395" y="199202"/>
                </a:cubicBezTo>
                <a:cubicBezTo>
                  <a:pt x="849933" y="199693"/>
                  <a:pt x="846428" y="199834"/>
                  <a:pt x="842937" y="199622"/>
                </a:cubicBezTo>
                <a:cubicBezTo>
                  <a:pt x="829013" y="199156"/>
                  <a:pt x="815282" y="196218"/>
                  <a:pt x="802386" y="190949"/>
                </a:cubicBezTo>
                <a:cubicBezTo>
                  <a:pt x="793037" y="186841"/>
                  <a:pt x="787435" y="180460"/>
                  <a:pt x="782483" y="174729"/>
                </a:cubicBezTo>
                <a:cubicBezTo>
                  <a:pt x="777856" y="169475"/>
                  <a:pt x="773898" y="164928"/>
                  <a:pt x="767188" y="162349"/>
                </a:cubicBezTo>
                <a:cubicBezTo>
                  <a:pt x="762618" y="160592"/>
                  <a:pt x="758718" y="161241"/>
                  <a:pt x="752198" y="162502"/>
                </a:cubicBezTo>
                <a:cubicBezTo>
                  <a:pt x="746801" y="163769"/>
                  <a:pt x="741255" y="164283"/>
                  <a:pt x="735718" y="164030"/>
                </a:cubicBezTo>
                <a:cubicBezTo>
                  <a:pt x="733609" y="164069"/>
                  <a:pt x="731500" y="163891"/>
                  <a:pt x="729428" y="163496"/>
                </a:cubicBezTo>
                <a:cubicBezTo>
                  <a:pt x="720308" y="161833"/>
                  <a:pt x="712813" y="157134"/>
                  <a:pt x="705548" y="152606"/>
                </a:cubicBezTo>
                <a:cubicBezTo>
                  <a:pt x="699812" y="149014"/>
                  <a:pt x="694382" y="145633"/>
                  <a:pt x="688819" y="144238"/>
                </a:cubicBezTo>
                <a:cubicBezTo>
                  <a:pt x="686756" y="143738"/>
                  <a:pt x="684649" y="143432"/>
                  <a:pt x="682529" y="143321"/>
                </a:cubicBezTo>
                <a:cubicBezTo>
                  <a:pt x="677994" y="143092"/>
                  <a:pt x="673451" y="143092"/>
                  <a:pt x="668916" y="143321"/>
                </a:cubicBezTo>
                <a:cubicBezTo>
                  <a:pt x="663086" y="143602"/>
                  <a:pt x="657244" y="143531"/>
                  <a:pt x="651422" y="143111"/>
                </a:cubicBezTo>
                <a:cubicBezTo>
                  <a:pt x="643006" y="142119"/>
                  <a:pt x="634691" y="140406"/>
                  <a:pt x="626567" y="137991"/>
                </a:cubicBezTo>
                <a:cubicBezTo>
                  <a:pt x="621176" y="136539"/>
                  <a:pt x="616090" y="135164"/>
                  <a:pt x="611119" y="134342"/>
                </a:cubicBezTo>
                <a:cubicBezTo>
                  <a:pt x="599449" y="132437"/>
                  <a:pt x="587591" y="131956"/>
                  <a:pt x="575806" y="132909"/>
                </a:cubicBezTo>
                <a:close/>
                <a:moveTo>
                  <a:pt x="523783" y="78614"/>
                </a:moveTo>
                <a:cubicBezTo>
                  <a:pt x="511853" y="79760"/>
                  <a:pt x="500707" y="83027"/>
                  <a:pt x="488910" y="86485"/>
                </a:cubicBezTo>
                <a:lnTo>
                  <a:pt x="485182" y="87574"/>
                </a:lnTo>
                <a:cubicBezTo>
                  <a:pt x="476559" y="90039"/>
                  <a:pt x="468032" y="93038"/>
                  <a:pt x="459792" y="95923"/>
                </a:cubicBezTo>
                <a:cubicBezTo>
                  <a:pt x="455873" y="97298"/>
                  <a:pt x="451972" y="98674"/>
                  <a:pt x="448053" y="99992"/>
                </a:cubicBezTo>
                <a:cubicBezTo>
                  <a:pt x="447340" y="100235"/>
                  <a:pt x="446602" y="100401"/>
                  <a:pt x="445854" y="100489"/>
                </a:cubicBezTo>
                <a:cubicBezTo>
                  <a:pt x="434631" y="101750"/>
                  <a:pt x="423428" y="102991"/>
                  <a:pt x="412186" y="104080"/>
                </a:cubicBezTo>
                <a:lnTo>
                  <a:pt x="404442" y="104883"/>
                </a:lnTo>
                <a:cubicBezTo>
                  <a:pt x="403448" y="104984"/>
                  <a:pt x="402444" y="104953"/>
                  <a:pt x="401460" y="104787"/>
                </a:cubicBezTo>
                <a:cubicBezTo>
                  <a:pt x="395590" y="103775"/>
                  <a:pt x="389855" y="102304"/>
                  <a:pt x="384119" y="100852"/>
                </a:cubicBezTo>
                <a:cubicBezTo>
                  <a:pt x="372762" y="97986"/>
                  <a:pt x="361998" y="95254"/>
                  <a:pt x="354504" y="97356"/>
                </a:cubicBezTo>
                <a:cubicBezTo>
                  <a:pt x="350871" y="98425"/>
                  <a:pt x="348615" y="101520"/>
                  <a:pt x="344944" y="106908"/>
                </a:cubicBezTo>
                <a:cubicBezTo>
                  <a:pt x="341654" y="112324"/>
                  <a:pt x="337388" y="117085"/>
                  <a:pt x="332364" y="120950"/>
                </a:cubicBezTo>
                <a:lnTo>
                  <a:pt x="329572" y="122860"/>
                </a:lnTo>
                <a:cubicBezTo>
                  <a:pt x="319500" y="129986"/>
                  <a:pt x="308186" y="135169"/>
                  <a:pt x="296210" y="138144"/>
                </a:cubicBezTo>
                <a:cubicBezTo>
                  <a:pt x="287816" y="140131"/>
                  <a:pt x="278792" y="139252"/>
                  <a:pt x="270074" y="138373"/>
                </a:cubicBezTo>
                <a:cubicBezTo>
                  <a:pt x="263229" y="137685"/>
                  <a:pt x="253880" y="136749"/>
                  <a:pt x="251146" y="138793"/>
                </a:cubicBezTo>
                <a:cubicBezTo>
                  <a:pt x="249827" y="139768"/>
                  <a:pt x="250592" y="145232"/>
                  <a:pt x="251146" y="149205"/>
                </a:cubicBezTo>
                <a:cubicBezTo>
                  <a:pt x="252083" y="156026"/>
                  <a:pt x="253326" y="164527"/>
                  <a:pt x="249502" y="172322"/>
                </a:cubicBezTo>
                <a:cubicBezTo>
                  <a:pt x="245468" y="180613"/>
                  <a:pt x="238222" y="186364"/>
                  <a:pt x="231855" y="191426"/>
                </a:cubicBezTo>
                <a:cubicBezTo>
                  <a:pt x="229427" y="193356"/>
                  <a:pt x="227075" y="195190"/>
                  <a:pt x="224743" y="197387"/>
                </a:cubicBezTo>
                <a:cubicBezTo>
                  <a:pt x="222410" y="199584"/>
                  <a:pt x="220212" y="201934"/>
                  <a:pt x="218032" y="204265"/>
                </a:cubicBezTo>
                <a:cubicBezTo>
                  <a:pt x="214061" y="208689"/>
                  <a:pt x="209765" y="212816"/>
                  <a:pt x="205184" y="216606"/>
                </a:cubicBezTo>
                <a:cubicBezTo>
                  <a:pt x="203616" y="217848"/>
                  <a:pt x="202029" y="219052"/>
                  <a:pt x="200328" y="220160"/>
                </a:cubicBezTo>
                <a:cubicBezTo>
                  <a:pt x="194319" y="223782"/>
                  <a:pt x="187900" y="226680"/>
                  <a:pt x="181209" y="228795"/>
                </a:cubicBezTo>
                <a:cubicBezTo>
                  <a:pt x="175129" y="230954"/>
                  <a:pt x="169374" y="233017"/>
                  <a:pt x="165684" y="235959"/>
                </a:cubicBezTo>
                <a:cubicBezTo>
                  <a:pt x="160484" y="240067"/>
                  <a:pt x="157042" y="245741"/>
                  <a:pt x="153066" y="252313"/>
                </a:cubicBezTo>
                <a:cubicBezTo>
                  <a:pt x="151670" y="254586"/>
                  <a:pt x="150293" y="256879"/>
                  <a:pt x="148821" y="259114"/>
                </a:cubicBezTo>
                <a:cubicBezTo>
                  <a:pt x="147712" y="260814"/>
                  <a:pt x="146508" y="262495"/>
                  <a:pt x="145284" y="264196"/>
                </a:cubicBezTo>
                <a:lnTo>
                  <a:pt x="144175" y="265705"/>
                </a:lnTo>
                <a:cubicBezTo>
                  <a:pt x="139931" y="271494"/>
                  <a:pt x="135552" y="277416"/>
                  <a:pt x="134501" y="283147"/>
                </a:cubicBezTo>
                <a:cubicBezTo>
                  <a:pt x="133736" y="287293"/>
                  <a:pt x="135247" y="292470"/>
                  <a:pt x="136853" y="297934"/>
                </a:cubicBezTo>
                <a:cubicBezTo>
                  <a:pt x="137713" y="300972"/>
                  <a:pt x="138573" y="303952"/>
                  <a:pt x="139147" y="306837"/>
                </a:cubicBezTo>
                <a:cubicBezTo>
                  <a:pt x="139665" y="309135"/>
                  <a:pt x="139965" y="311476"/>
                  <a:pt x="140045" y="313829"/>
                </a:cubicBezTo>
                <a:cubicBezTo>
                  <a:pt x="139977" y="319127"/>
                  <a:pt x="139053" y="324377"/>
                  <a:pt x="137311" y="329380"/>
                </a:cubicBezTo>
                <a:cubicBezTo>
                  <a:pt x="135916" y="334118"/>
                  <a:pt x="134692" y="338207"/>
                  <a:pt x="135667" y="340977"/>
                </a:cubicBezTo>
                <a:cubicBezTo>
                  <a:pt x="137273" y="345581"/>
                  <a:pt x="142932" y="350300"/>
                  <a:pt x="148420" y="354885"/>
                </a:cubicBezTo>
                <a:cubicBezTo>
                  <a:pt x="154748" y="360139"/>
                  <a:pt x="161344" y="365603"/>
                  <a:pt x="165168" y="373111"/>
                </a:cubicBezTo>
                <a:cubicBezTo>
                  <a:pt x="166143" y="375193"/>
                  <a:pt x="166908" y="376645"/>
                  <a:pt x="167672" y="378135"/>
                </a:cubicBezTo>
                <a:cubicBezTo>
                  <a:pt x="168839" y="380370"/>
                  <a:pt x="170024" y="382663"/>
                  <a:pt x="171171" y="385318"/>
                </a:cubicBezTo>
                <a:cubicBezTo>
                  <a:pt x="174316" y="392217"/>
                  <a:pt x="175810" y="399752"/>
                  <a:pt x="175530" y="407327"/>
                </a:cubicBezTo>
                <a:cubicBezTo>
                  <a:pt x="174976" y="416593"/>
                  <a:pt x="169068" y="423623"/>
                  <a:pt x="163868" y="429832"/>
                </a:cubicBezTo>
                <a:lnTo>
                  <a:pt x="161841" y="432258"/>
                </a:lnTo>
                <a:cubicBezTo>
                  <a:pt x="160694" y="433749"/>
                  <a:pt x="157195" y="437932"/>
                  <a:pt x="157042" y="439480"/>
                </a:cubicBezTo>
                <a:cubicBezTo>
                  <a:pt x="157501" y="442747"/>
                  <a:pt x="164460" y="446931"/>
                  <a:pt x="170598" y="450637"/>
                </a:cubicBezTo>
                <a:lnTo>
                  <a:pt x="173293" y="452261"/>
                </a:lnTo>
                <a:cubicBezTo>
                  <a:pt x="177136" y="454592"/>
                  <a:pt x="180960" y="456999"/>
                  <a:pt x="184325" y="459521"/>
                </a:cubicBezTo>
                <a:cubicBezTo>
                  <a:pt x="188097" y="462182"/>
                  <a:pt x="192059" y="464564"/>
                  <a:pt x="196179" y="466647"/>
                </a:cubicBezTo>
                <a:cubicBezTo>
                  <a:pt x="205394" y="471633"/>
                  <a:pt x="214935" y="476772"/>
                  <a:pt x="220288" y="485942"/>
                </a:cubicBezTo>
                <a:cubicBezTo>
                  <a:pt x="226158" y="496029"/>
                  <a:pt x="223385" y="506441"/>
                  <a:pt x="221282" y="514809"/>
                </a:cubicBezTo>
                <a:cubicBezTo>
                  <a:pt x="220020" y="519432"/>
                  <a:pt x="219122" y="523502"/>
                  <a:pt x="220020" y="525832"/>
                </a:cubicBezTo>
                <a:cubicBezTo>
                  <a:pt x="222793" y="533035"/>
                  <a:pt x="230727" y="540600"/>
                  <a:pt x="241816" y="546618"/>
                </a:cubicBezTo>
                <a:cubicBezTo>
                  <a:pt x="247169" y="549503"/>
                  <a:pt x="254530" y="550974"/>
                  <a:pt x="262178" y="552521"/>
                </a:cubicBezTo>
                <a:cubicBezTo>
                  <a:pt x="268940" y="553677"/>
                  <a:pt x="275592" y="555402"/>
                  <a:pt x="282062" y="557680"/>
                </a:cubicBezTo>
                <a:lnTo>
                  <a:pt x="286038" y="559189"/>
                </a:lnTo>
                <a:cubicBezTo>
                  <a:pt x="292948" y="561583"/>
                  <a:pt x="299655" y="564529"/>
                  <a:pt x="306094" y="567996"/>
                </a:cubicBezTo>
                <a:cubicBezTo>
                  <a:pt x="310289" y="570489"/>
                  <a:pt x="314048" y="573653"/>
                  <a:pt x="317221" y="577357"/>
                </a:cubicBezTo>
                <a:cubicBezTo>
                  <a:pt x="323951" y="585305"/>
                  <a:pt x="323818" y="595010"/>
                  <a:pt x="323818" y="602805"/>
                </a:cubicBezTo>
                <a:cubicBezTo>
                  <a:pt x="323760" y="610981"/>
                  <a:pt x="324162" y="613159"/>
                  <a:pt x="326074" y="614267"/>
                </a:cubicBezTo>
                <a:cubicBezTo>
                  <a:pt x="330892" y="617095"/>
                  <a:pt x="341273" y="615223"/>
                  <a:pt x="344695" y="614611"/>
                </a:cubicBezTo>
                <a:lnTo>
                  <a:pt x="347544" y="614153"/>
                </a:lnTo>
                <a:cubicBezTo>
                  <a:pt x="353184" y="613146"/>
                  <a:pt x="358878" y="612475"/>
                  <a:pt x="364598" y="612147"/>
                </a:cubicBezTo>
                <a:cubicBezTo>
                  <a:pt x="368109" y="612093"/>
                  <a:pt x="371433" y="613719"/>
                  <a:pt x="373546" y="616522"/>
                </a:cubicBezTo>
                <a:cubicBezTo>
                  <a:pt x="376586" y="620667"/>
                  <a:pt x="379397" y="624909"/>
                  <a:pt x="382207" y="629131"/>
                </a:cubicBezTo>
                <a:cubicBezTo>
                  <a:pt x="385987" y="635065"/>
                  <a:pt x="390063" y="640804"/>
                  <a:pt x="394424" y="646325"/>
                </a:cubicBezTo>
                <a:cubicBezTo>
                  <a:pt x="396317" y="648656"/>
                  <a:pt x="398018" y="651063"/>
                  <a:pt x="399930" y="653470"/>
                </a:cubicBezTo>
                <a:cubicBezTo>
                  <a:pt x="405207" y="660481"/>
                  <a:pt x="409643" y="666633"/>
                  <a:pt x="416679" y="670454"/>
                </a:cubicBezTo>
                <a:cubicBezTo>
                  <a:pt x="420942" y="672842"/>
                  <a:pt x="427443" y="673988"/>
                  <a:pt x="434325" y="675211"/>
                </a:cubicBezTo>
                <a:cubicBezTo>
                  <a:pt x="439224" y="675922"/>
                  <a:pt x="444080" y="676890"/>
                  <a:pt x="448875" y="678115"/>
                </a:cubicBezTo>
                <a:cubicBezTo>
                  <a:pt x="453613" y="679544"/>
                  <a:pt x="458213" y="681391"/>
                  <a:pt x="462622" y="683636"/>
                </a:cubicBezTo>
                <a:cubicBezTo>
                  <a:pt x="468396" y="686330"/>
                  <a:pt x="472984" y="688622"/>
                  <a:pt x="478414" y="688240"/>
                </a:cubicBezTo>
                <a:cubicBezTo>
                  <a:pt x="483347" y="687935"/>
                  <a:pt x="489025" y="685031"/>
                  <a:pt x="495028" y="681955"/>
                </a:cubicBezTo>
                <a:cubicBezTo>
                  <a:pt x="501720" y="678535"/>
                  <a:pt x="509310" y="674638"/>
                  <a:pt x="518105" y="673167"/>
                </a:cubicBezTo>
                <a:cubicBezTo>
                  <a:pt x="521948" y="672599"/>
                  <a:pt x="525827" y="672318"/>
                  <a:pt x="529710" y="672326"/>
                </a:cubicBezTo>
                <a:cubicBezTo>
                  <a:pt x="538775" y="672401"/>
                  <a:pt x="547783" y="673738"/>
                  <a:pt x="556477" y="676300"/>
                </a:cubicBezTo>
                <a:cubicBezTo>
                  <a:pt x="563488" y="678506"/>
                  <a:pt x="570028" y="681991"/>
                  <a:pt x="575768" y="686578"/>
                </a:cubicBezTo>
                <a:cubicBezTo>
                  <a:pt x="579183" y="689438"/>
                  <a:pt x="583064" y="691692"/>
                  <a:pt x="587239" y="693246"/>
                </a:cubicBezTo>
                <a:cubicBezTo>
                  <a:pt x="589668" y="694029"/>
                  <a:pt x="591675" y="694621"/>
                  <a:pt x="593721" y="695156"/>
                </a:cubicBezTo>
                <a:cubicBezTo>
                  <a:pt x="601617" y="697258"/>
                  <a:pt x="608729" y="698862"/>
                  <a:pt x="616281" y="697582"/>
                </a:cubicBezTo>
                <a:cubicBezTo>
                  <a:pt x="621807" y="696646"/>
                  <a:pt x="626644" y="693609"/>
                  <a:pt x="632379" y="690074"/>
                </a:cubicBezTo>
                <a:cubicBezTo>
                  <a:pt x="638423" y="685986"/>
                  <a:pt x="645013" y="682769"/>
                  <a:pt x="651957" y="680522"/>
                </a:cubicBezTo>
                <a:cubicBezTo>
                  <a:pt x="662127" y="677601"/>
                  <a:pt x="672558" y="675681"/>
                  <a:pt x="683102" y="674791"/>
                </a:cubicBezTo>
                <a:cubicBezTo>
                  <a:pt x="685186" y="674600"/>
                  <a:pt x="687289" y="674409"/>
                  <a:pt x="689201" y="674409"/>
                </a:cubicBezTo>
                <a:cubicBezTo>
                  <a:pt x="695531" y="674300"/>
                  <a:pt x="701831" y="675289"/>
                  <a:pt x="707823" y="677332"/>
                </a:cubicBezTo>
                <a:cubicBezTo>
                  <a:pt x="712870" y="678822"/>
                  <a:pt x="716541" y="679853"/>
                  <a:pt x="721206" y="678994"/>
                </a:cubicBezTo>
                <a:cubicBezTo>
                  <a:pt x="726694" y="678134"/>
                  <a:pt x="731798" y="675402"/>
                  <a:pt x="737687" y="672231"/>
                </a:cubicBezTo>
                <a:cubicBezTo>
                  <a:pt x="743289" y="669031"/>
                  <a:pt x="749185" y="666375"/>
                  <a:pt x="755296" y="664302"/>
                </a:cubicBezTo>
                <a:cubicBezTo>
                  <a:pt x="768201" y="660252"/>
                  <a:pt x="780820" y="656527"/>
                  <a:pt x="792922" y="655686"/>
                </a:cubicBezTo>
                <a:cubicBezTo>
                  <a:pt x="799512" y="655392"/>
                  <a:pt x="806106" y="656211"/>
                  <a:pt x="812423" y="658112"/>
                </a:cubicBezTo>
                <a:cubicBezTo>
                  <a:pt x="819096" y="659813"/>
                  <a:pt x="822767" y="660615"/>
                  <a:pt x="827107" y="658953"/>
                </a:cubicBezTo>
                <a:cubicBezTo>
                  <a:pt x="832861" y="656775"/>
                  <a:pt x="834506" y="653776"/>
                  <a:pt x="837679" y="647223"/>
                </a:cubicBezTo>
                <a:cubicBezTo>
                  <a:pt x="838234" y="646076"/>
                  <a:pt x="838884" y="644987"/>
                  <a:pt x="839458" y="643860"/>
                </a:cubicBezTo>
                <a:cubicBezTo>
                  <a:pt x="839113" y="644013"/>
                  <a:pt x="838903" y="644223"/>
                  <a:pt x="838540" y="644376"/>
                </a:cubicBezTo>
                <a:cubicBezTo>
                  <a:pt x="829133" y="648350"/>
                  <a:pt x="821065" y="646745"/>
                  <a:pt x="814584" y="645484"/>
                </a:cubicBezTo>
                <a:cubicBezTo>
                  <a:pt x="811175" y="644651"/>
                  <a:pt x="807672" y="644260"/>
                  <a:pt x="804164" y="644319"/>
                </a:cubicBezTo>
                <a:cubicBezTo>
                  <a:pt x="795503" y="644816"/>
                  <a:pt x="784567" y="647796"/>
                  <a:pt x="775753" y="650184"/>
                </a:cubicBezTo>
                <a:cubicBezTo>
                  <a:pt x="771306" y="651538"/>
                  <a:pt x="766993" y="653296"/>
                  <a:pt x="762867" y="655438"/>
                </a:cubicBezTo>
                <a:cubicBezTo>
                  <a:pt x="757020" y="658578"/>
                  <a:pt x="750738" y="660831"/>
                  <a:pt x="744226" y="662124"/>
                </a:cubicBezTo>
                <a:cubicBezTo>
                  <a:pt x="738054" y="663389"/>
                  <a:pt x="731670" y="663200"/>
                  <a:pt x="725585" y="661570"/>
                </a:cubicBezTo>
                <a:cubicBezTo>
                  <a:pt x="722375" y="660766"/>
                  <a:pt x="719067" y="660412"/>
                  <a:pt x="715757" y="660519"/>
                </a:cubicBezTo>
                <a:lnTo>
                  <a:pt x="711245" y="660921"/>
                </a:lnTo>
                <a:cubicBezTo>
                  <a:pt x="703305" y="661631"/>
                  <a:pt x="695419" y="662843"/>
                  <a:pt x="687633" y="664551"/>
                </a:cubicBezTo>
                <a:cubicBezTo>
                  <a:pt x="683376" y="665752"/>
                  <a:pt x="679290" y="667493"/>
                  <a:pt x="675474" y="669728"/>
                </a:cubicBezTo>
                <a:cubicBezTo>
                  <a:pt x="669336" y="673350"/>
                  <a:pt x="662605" y="675855"/>
                  <a:pt x="655590" y="677121"/>
                </a:cubicBezTo>
                <a:cubicBezTo>
                  <a:pt x="653059" y="677500"/>
                  <a:pt x="650502" y="677685"/>
                  <a:pt x="647942" y="677675"/>
                </a:cubicBezTo>
                <a:cubicBezTo>
                  <a:pt x="642161" y="677570"/>
                  <a:pt x="636400" y="676930"/>
                  <a:pt x="630735" y="675765"/>
                </a:cubicBezTo>
                <a:lnTo>
                  <a:pt x="629397" y="675536"/>
                </a:lnTo>
                <a:cubicBezTo>
                  <a:pt x="627198" y="675135"/>
                  <a:pt x="624999" y="674619"/>
                  <a:pt x="622839" y="674065"/>
                </a:cubicBezTo>
                <a:cubicBezTo>
                  <a:pt x="616752" y="672282"/>
                  <a:pt x="611075" y="669323"/>
                  <a:pt x="606129" y="665353"/>
                </a:cubicBezTo>
                <a:cubicBezTo>
                  <a:pt x="603016" y="662846"/>
                  <a:pt x="599542" y="660823"/>
                  <a:pt x="595824" y="659354"/>
                </a:cubicBezTo>
                <a:cubicBezTo>
                  <a:pt x="586436" y="656164"/>
                  <a:pt x="578674" y="655017"/>
                  <a:pt x="572059" y="655992"/>
                </a:cubicBezTo>
                <a:cubicBezTo>
                  <a:pt x="566998" y="657222"/>
                  <a:pt x="562132" y="659150"/>
                  <a:pt x="557605" y="661723"/>
                </a:cubicBezTo>
                <a:cubicBezTo>
                  <a:pt x="551181" y="664971"/>
                  <a:pt x="544528" y="668314"/>
                  <a:pt x="536708" y="668792"/>
                </a:cubicBezTo>
                <a:cubicBezTo>
                  <a:pt x="527397" y="669250"/>
                  <a:pt x="520667" y="666060"/>
                  <a:pt x="514625" y="663175"/>
                </a:cubicBezTo>
                <a:cubicBezTo>
                  <a:pt x="511744" y="661681"/>
                  <a:pt x="508737" y="660439"/>
                  <a:pt x="505639" y="659469"/>
                </a:cubicBezTo>
                <a:cubicBezTo>
                  <a:pt x="502561" y="658661"/>
                  <a:pt x="499439" y="658023"/>
                  <a:pt x="496290" y="657558"/>
                </a:cubicBezTo>
                <a:lnTo>
                  <a:pt x="494875" y="657272"/>
                </a:lnTo>
                <a:cubicBezTo>
                  <a:pt x="487993" y="655782"/>
                  <a:pt x="480804" y="654234"/>
                  <a:pt x="474609" y="650566"/>
                </a:cubicBezTo>
                <a:cubicBezTo>
                  <a:pt x="465642" y="645312"/>
                  <a:pt x="460098" y="637957"/>
                  <a:pt x="455223" y="631461"/>
                </a:cubicBezTo>
                <a:cubicBezTo>
                  <a:pt x="453789" y="629551"/>
                  <a:pt x="452374" y="627736"/>
                  <a:pt x="450844" y="625826"/>
                </a:cubicBezTo>
                <a:cubicBezTo>
                  <a:pt x="447135" y="621317"/>
                  <a:pt x="443828" y="616655"/>
                  <a:pt x="440520" y="611994"/>
                </a:cubicBezTo>
                <a:cubicBezTo>
                  <a:pt x="438818" y="609568"/>
                  <a:pt x="437117" y="607141"/>
                  <a:pt x="435339" y="604753"/>
                </a:cubicBezTo>
                <a:cubicBezTo>
                  <a:pt x="432892" y="605021"/>
                  <a:pt x="430330" y="605403"/>
                  <a:pt x="427691" y="605785"/>
                </a:cubicBezTo>
                <a:lnTo>
                  <a:pt x="425684" y="606091"/>
                </a:lnTo>
                <a:cubicBezTo>
                  <a:pt x="414671" y="608345"/>
                  <a:pt x="405016" y="607141"/>
                  <a:pt x="397560" y="602423"/>
                </a:cubicBezTo>
                <a:cubicBezTo>
                  <a:pt x="386910" y="595717"/>
                  <a:pt x="386604" y="584350"/>
                  <a:pt x="386394" y="576842"/>
                </a:cubicBezTo>
                <a:cubicBezTo>
                  <a:pt x="386298" y="572963"/>
                  <a:pt x="386203" y="568971"/>
                  <a:pt x="384903" y="567404"/>
                </a:cubicBezTo>
                <a:cubicBezTo>
                  <a:pt x="383681" y="565904"/>
                  <a:pt x="382220" y="564613"/>
                  <a:pt x="380582" y="563583"/>
                </a:cubicBezTo>
                <a:cubicBezTo>
                  <a:pt x="376100" y="561554"/>
                  <a:pt x="371481" y="559844"/>
                  <a:pt x="366759" y="558463"/>
                </a:cubicBezTo>
                <a:lnTo>
                  <a:pt x="363394" y="557336"/>
                </a:lnTo>
                <a:cubicBezTo>
                  <a:pt x="359071" y="556014"/>
                  <a:pt x="354655" y="555018"/>
                  <a:pt x="350183" y="554356"/>
                </a:cubicBezTo>
                <a:cubicBezTo>
                  <a:pt x="342306" y="552961"/>
                  <a:pt x="334295" y="551528"/>
                  <a:pt x="327010" y="547707"/>
                </a:cubicBezTo>
                <a:cubicBezTo>
                  <a:pt x="314487" y="541116"/>
                  <a:pt x="304660" y="530246"/>
                  <a:pt x="300836" y="518668"/>
                </a:cubicBezTo>
                <a:cubicBezTo>
                  <a:pt x="298294" y="511065"/>
                  <a:pt x="300014" y="503786"/>
                  <a:pt x="301161" y="498952"/>
                </a:cubicBezTo>
                <a:cubicBezTo>
                  <a:pt x="302404" y="493699"/>
                  <a:pt x="302844" y="490565"/>
                  <a:pt x="301563" y="488655"/>
                </a:cubicBezTo>
                <a:cubicBezTo>
                  <a:pt x="299345" y="485464"/>
                  <a:pt x="293514" y="482446"/>
                  <a:pt x="287874" y="479561"/>
                </a:cubicBezTo>
                <a:cubicBezTo>
                  <a:pt x="283203" y="477305"/>
                  <a:pt x="278725" y="474665"/>
                  <a:pt x="274490" y="471671"/>
                </a:cubicBezTo>
                <a:cubicBezTo>
                  <a:pt x="272502" y="470181"/>
                  <a:pt x="270380" y="468710"/>
                  <a:pt x="268277" y="467258"/>
                </a:cubicBezTo>
                <a:lnTo>
                  <a:pt x="264357" y="464526"/>
                </a:lnTo>
                <a:cubicBezTo>
                  <a:pt x="256346" y="458986"/>
                  <a:pt x="247265" y="452700"/>
                  <a:pt x="247016" y="440779"/>
                </a:cubicBezTo>
                <a:cubicBezTo>
                  <a:pt x="246844" y="433443"/>
                  <a:pt x="251184" y="427673"/>
                  <a:pt x="254664" y="423012"/>
                </a:cubicBezTo>
                <a:lnTo>
                  <a:pt x="256308" y="420796"/>
                </a:lnTo>
                <a:cubicBezTo>
                  <a:pt x="258430" y="417949"/>
                  <a:pt x="261337" y="414033"/>
                  <a:pt x="261241" y="412428"/>
                </a:cubicBezTo>
                <a:cubicBezTo>
                  <a:pt x="260929" y="408861"/>
                  <a:pt x="259887" y="405395"/>
                  <a:pt x="258182" y="402245"/>
                </a:cubicBezTo>
                <a:cubicBezTo>
                  <a:pt x="257608" y="401080"/>
                  <a:pt x="257035" y="400086"/>
                  <a:pt x="256519" y="399169"/>
                </a:cubicBezTo>
                <a:cubicBezTo>
                  <a:pt x="255157" y="396961"/>
                  <a:pt x="254060" y="394601"/>
                  <a:pt x="253249" y="392139"/>
                </a:cubicBezTo>
                <a:cubicBezTo>
                  <a:pt x="251854" y="389388"/>
                  <a:pt x="248202" y="386025"/>
                  <a:pt x="244665" y="382758"/>
                </a:cubicBezTo>
                <a:cubicBezTo>
                  <a:pt x="238872" y="377428"/>
                  <a:pt x="232276" y="371391"/>
                  <a:pt x="229197" y="362928"/>
                </a:cubicBezTo>
                <a:cubicBezTo>
                  <a:pt x="226253" y="354885"/>
                  <a:pt x="228012" y="347129"/>
                  <a:pt x="229312" y="341512"/>
                </a:cubicBezTo>
                <a:cubicBezTo>
                  <a:pt x="229924" y="339359"/>
                  <a:pt x="230278" y="337139"/>
                  <a:pt x="230364" y="334902"/>
                </a:cubicBezTo>
                <a:cubicBezTo>
                  <a:pt x="230299" y="334193"/>
                  <a:pt x="230178" y="333490"/>
                  <a:pt x="230000" y="332800"/>
                </a:cubicBezTo>
                <a:cubicBezTo>
                  <a:pt x="229542" y="330641"/>
                  <a:pt x="229121" y="329017"/>
                  <a:pt x="228662" y="327317"/>
                </a:cubicBezTo>
                <a:cubicBezTo>
                  <a:pt x="227037" y="321051"/>
                  <a:pt x="225010" y="313256"/>
                  <a:pt x="226655" y="304850"/>
                </a:cubicBezTo>
                <a:cubicBezTo>
                  <a:pt x="228586" y="294973"/>
                  <a:pt x="234493" y="286873"/>
                  <a:pt x="238833" y="280950"/>
                </a:cubicBezTo>
                <a:cubicBezTo>
                  <a:pt x="239694" y="279651"/>
                  <a:pt x="240592" y="278390"/>
                  <a:pt x="241434" y="277129"/>
                </a:cubicBezTo>
                <a:cubicBezTo>
                  <a:pt x="242523" y="275506"/>
                  <a:pt x="243556" y="273843"/>
                  <a:pt x="244588" y="272181"/>
                </a:cubicBezTo>
                <a:cubicBezTo>
                  <a:pt x="248756" y="265476"/>
                  <a:pt x="252982" y="258617"/>
                  <a:pt x="260228" y="253077"/>
                </a:cubicBezTo>
                <a:cubicBezTo>
                  <a:pt x="265868" y="248759"/>
                  <a:pt x="272559" y="246467"/>
                  <a:pt x="279022" y="244270"/>
                </a:cubicBezTo>
                <a:cubicBezTo>
                  <a:pt x="283413" y="242955"/>
                  <a:pt x="287660" y="241201"/>
                  <a:pt x="291698" y="239035"/>
                </a:cubicBezTo>
                <a:cubicBezTo>
                  <a:pt x="292673" y="238424"/>
                  <a:pt x="293571" y="237755"/>
                  <a:pt x="294451" y="237124"/>
                </a:cubicBezTo>
                <a:cubicBezTo>
                  <a:pt x="298175" y="234274"/>
                  <a:pt x="301659" y="231124"/>
                  <a:pt x="304871" y="227706"/>
                </a:cubicBezTo>
                <a:cubicBezTo>
                  <a:pt x="306649" y="225929"/>
                  <a:pt x="308522" y="224057"/>
                  <a:pt x="310262" y="222452"/>
                </a:cubicBezTo>
                <a:cubicBezTo>
                  <a:pt x="312002" y="220847"/>
                  <a:pt x="313799" y="219300"/>
                  <a:pt x="315577" y="217791"/>
                </a:cubicBezTo>
                <a:cubicBezTo>
                  <a:pt x="319975" y="213970"/>
                  <a:pt x="324181" y="210340"/>
                  <a:pt x="325768" y="206806"/>
                </a:cubicBezTo>
                <a:cubicBezTo>
                  <a:pt x="326418" y="205182"/>
                  <a:pt x="325749" y="201112"/>
                  <a:pt x="325194" y="197826"/>
                </a:cubicBezTo>
                <a:cubicBezTo>
                  <a:pt x="323932" y="190127"/>
                  <a:pt x="322001" y="178474"/>
                  <a:pt x="332039" y="170832"/>
                </a:cubicBezTo>
                <a:cubicBezTo>
                  <a:pt x="339801" y="164833"/>
                  <a:pt x="350584" y="165826"/>
                  <a:pt x="360985" y="166743"/>
                </a:cubicBezTo>
                <a:cubicBezTo>
                  <a:pt x="367256" y="167202"/>
                  <a:pt x="373623" y="167737"/>
                  <a:pt x="378192" y="166743"/>
                </a:cubicBezTo>
                <a:cubicBezTo>
                  <a:pt x="386182" y="164991"/>
                  <a:pt x="393772" y="161751"/>
                  <a:pt x="400561" y="157191"/>
                </a:cubicBezTo>
                <a:lnTo>
                  <a:pt x="402473" y="155854"/>
                </a:lnTo>
                <a:cubicBezTo>
                  <a:pt x="404897" y="153680"/>
                  <a:pt x="406918" y="151091"/>
                  <a:pt x="408438" y="148212"/>
                </a:cubicBezTo>
                <a:cubicBezTo>
                  <a:pt x="411956" y="142538"/>
                  <a:pt x="416354" y="135469"/>
                  <a:pt x="425454" y="132298"/>
                </a:cubicBezTo>
                <a:cubicBezTo>
                  <a:pt x="436792" y="128401"/>
                  <a:pt x="449028" y="131343"/>
                  <a:pt x="461952" y="134457"/>
                </a:cubicBezTo>
                <a:cubicBezTo>
                  <a:pt x="465604" y="135335"/>
                  <a:pt x="469428" y="136252"/>
                  <a:pt x="473252" y="137017"/>
                </a:cubicBezTo>
                <a:lnTo>
                  <a:pt x="478777" y="136596"/>
                </a:lnTo>
                <a:cubicBezTo>
                  <a:pt x="487075" y="136081"/>
                  <a:pt x="495755" y="135202"/>
                  <a:pt x="506098" y="133884"/>
                </a:cubicBezTo>
                <a:cubicBezTo>
                  <a:pt x="510343" y="132432"/>
                  <a:pt x="514549" y="130903"/>
                  <a:pt x="518755" y="129375"/>
                </a:cubicBezTo>
                <a:cubicBezTo>
                  <a:pt x="524931" y="127120"/>
                  <a:pt x="531125" y="124866"/>
                  <a:pt x="537453" y="122860"/>
                </a:cubicBezTo>
                <a:lnTo>
                  <a:pt x="541143" y="121657"/>
                </a:lnTo>
                <a:cubicBezTo>
                  <a:pt x="551525" y="118313"/>
                  <a:pt x="562232" y="114855"/>
                  <a:pt x="574143" y="113633"/>
                </a:cubicBezTo>
                <a:cubicBezTo>
                  <a:pt x="587543" y="112553"/>
                  <a:pt x="601026" y="113105"/>
                  <a:pt x="614293" y="115276"/>
                </a:cubicBezTo>
                <a:cubicBezTo>
                  <a:pt x="620138" y="116336"/>
                  <a:pt x="625925" y="117687"/>
                  <a:pt x="631634" y="119326"/>
                </a:cubicBezTo>
                <a:cubicBezTo>
                  <a:pt x="638694" y="121443"/>
                  <a:pt x="645921" y="122958"/>
                  <a:pt x="653238" y="123854"/>
                </a:cubicBezTo>
                <a:cubicBezTo>
                  <a:pt x="658253" y="124205"/>
                  <a:pt x="663283" y="124251"/>
                  <a:pt x="668304" y="123987"/>
                </a:cubicBezTo>
                <a:cubicBezTo>
                  <a:pt x="673371" y="123835"/>
                  <a:pt x="678456" y="123663"/>
                  <a:pt x="683695" y="123987"/>
                </a:cubicBezTo>
                <a:cubicBezTo>
                  <a:pt x="686997" y="124180"/>
                  <a:pt x="690272" y="124671"/>
                  <a:pt x="693484" y="125458"/>
                </a:cubicBezTo>
                <a:cubicBezTo>
                  <a:pt x="702030" y="127579"/>
                  <a:pt x="709353" y="132145"/>
                  <a:pt x="715815" y="136195"/>
                </a:cubicBezTo>
                <a:cubicBezTo>
                  <a:pt x="721818" y="139921"/>
                  <a:pt x="727477" y="143455"/>
                  <a:pt x="733022" y="144467"/>
                </a:cubicBezTo>
                <a:cubicBezTo>
                  <a:pt x="734066" y="144676"/>
                  <a:pt x="735131" y="144760"/>
                  <a:pt x="736196" y="144716"/>
                </a:cubicBezTo>
                <a:cubicBezTo>
                  <a:pt x="740335" y="144884"/>
                  <a:pt x="744480" y="144479"/>
                  <a:pt x="748508" y="143512"/>
                </a:cubicBezTo>
                <a:cubicBezTo>
                  <a:pt x="755487" y="142156"/>
                  <a:pt x="764205" y="140475"/>
                  <a:pt x="774185" y="144295"/>
                </a:cubicBezTo>
                <a:cubicBezTo>
                  <a:pt x="785446" y="148651"/>
                  <a:pt x="791660" y="155739"/>
                  <a:pt x="797128" y="162025"/>
                </a:cubicBezTo>
                <a:cubicBezTo>
                  <a:pt x="801258" y="166762"/>
                  <a:pt x="804814" y="170851"/>
                  <a:pt x="810186" y="173220"/>
                </a:cubicBezTo>
                <a:cubicBezTo>
                  <a:pt x="820925" y="177520"/>
                  <a:pt x="832330" y="179918"/>
                  <a:pt x="843893" y="180308"/>
                </a:cubicBezTo>
                <a:cubicBezTo>
                  <a:pt x="846447" y="180413"/>
                  <a:pt x="849006" y="180296"/>
                  <a:pt x="851541" y="179964"/>
                </a:cubicBezTo>
                <a:cubicBezTo>
                  <a:pt x="856003" y="179637"/>
                  <a:pt x="860437" y="178999"/>
                  <a:pt x="864809" y="178053"/>
                </a:cubicBezTo>
                <a:cubicBezTo>
                  <a:pt x="872553" y="176544"/>
                  <a:pt x="881328" y="174786"/>
                  <a:pt x="891920" y="176697"/>
                </a:cubicBezTo>
                <a:cubicBezTo>
                  <a:pt x="906619" y="179566"/>
                  <a:pt x="920465" y="185762"/>
                  <a:pt x="932395" y="194808"/>
                </a:cubicBezTo>
                <a:cubicBezTo>
                  <a:pt x="936901" y="198186"/>
                  <a:pt x="940656" y="202459"/>
                  <a:pt x="943427" y="207360"/>
                </a:cubicBezTo>
                <a:cubicBezTo>
                  <a:pt x="944096" y="208372"/>
                  <a:pt x="945071" y="209977"/>
                  <a:pt x="946008" y="211582"/>
                </a:cubicBezTo>
                <a:cubicBezTo>
                  <a:pt x="948417" y="215651"/>
                  <a:pt x="950138" y="218708"/>
                  <a:pt x="954306" y="221382"/>
                </a:cubicBezTo>
                <a:cubicBezTo>
                  <a:pt x="958875" y="224344"/>
                  <a:pt x="965433" y="226292"/>
                  <a:pt x="972392" y="228375"/>
                </a:cubicBezTo>
                <a:cubicBezTo>
                  <a:pt x="977686" y="229857"/>
                  <a:pt x="982890" y="231649"/>
                  <a:pt x="987974" y="233743"/>
                </a:cubicBezTo>
                <a:lnTo>
                  <a:pt x="989695" y="234545"/>
                </a:lnTo>
                <a:cubicBezTo>
                  <a:pt x="993825" y="236343"/>
                  <a:pt x="997813" y="238450"/>
                  <a:pt x="1001625" y="240850"/>
                </a:cubicBezTo>
                <a:cubicBezTo>
                  <a:pt x="1006005" y="243748"/>
                  <a:pt x="1010785" y="245993"/>
                  <a:pt x="1015811" y="247517"/>
                </a:cubicBezTo>
                <a:cubicBezTo>
                  <a:pt x="1023191" y="249428"/>
                  <a:pt x="1030839" y="249428"/>
                  <a:pt x="1039041" y="249428"/>
                </a:cubicBezTo>
                <a:cubicBezTo>
                  <a:pt x="1049021" y="249313"/>
                  <a:pt x="1059422" y="249332"/>
                  <a:pt x="1070205" y="252867"/>
                </a:cubicBezTo>
                <a:cubicBezTo>
                  <a:pt x="1081420" y="256731"/>
                  <a:pt x="1091636" y="263042"/>
                  <a:pt x="1100107" y="271341"/>
                </a:cubicBezTo>
                <a:cubicBezTo>
                  <a:pt x="1104514" y="275588"/>
                  <a:pt x="1107929" y="280754"/>
                  <a:pt x="1110106" y="286472"/>
                </a:cubicBezTo>
                <a:cubicBezTo>
                  <a:pt x="1110565" y="287560"/>
                  <a:pt x="1111024" y="288630"/>
                  <a:pt x="1111579" y="289719"/>
                </a:cubicBezTo>
                <a:cubicBezTo>
                  <a:pt x="1113070" y="290866"/>
                  <a:pt x="1114504" y="292031"/>
                  <a:pt x="1115919" y="293196"/>
                </a:cubicBezTo>
                <a:cubicBezTo>
                  <a:pt x="1119473" y="296391"/>
                  <a:pt x="1123450" y="299084"/>
                  <a:pt x="1127734" y="301201"/>
                </a:cubicBezTo>
                <a:cubicBezTo>
                  <a:pt x="1132481" y="303054"/>
                  <a:pt x="1137391" y="304462"/>
                  <a:pt x="1142399" y="305404"/>
                </a:cubicBezTo>
                <a:cubicBezTo>
                  <a:pt x="1150333" y="307238"/>
                  <a:pt x="1157904" y="308958"/>
                  <a:pt x="1163429" y="312587"/>
                </a:cubicBezTo>
                <a:cubicBezTo>
                  <a:pt x="1169697" y="316286"/>
                  <a:pt x="1172488" y="323884"/>
                  <a:pt x="1170102" y="330756"/>
                </a:cubicBezTo>
                <a:cubicBezTo>
                  <a:pt x="1171421" y="331845"/>
                  <a:pt x="1173390" y="333182"/>
                  <a:pt x="1174710" y="334099"/>
                </a:cubicBezTo>
                <a:cubicBezTo>
                  <a:pt x="1177417" y="335861"/>
                  <a:pt x="1179975" y="337842"/>
                  <a:pt x="1182357" y="340022"/>
                </a:cubicBezTo>
                <a:cubicBezTo>
                  <a:pt x="1184495" y="342138"/>
                  <a:pt x="1186259" y="344599"/>
                  <a:pt x="1187577" y="347300"/>
                </a:cubicBezTo>
                <a:cubicBezTo>
                  <a:pt x="1188647" y="349287"/>
                  <a:pt x="1188839" y="349650"/>
                  <a:pt x="1190120" y="350376"/>
                </a:cubicBezTo>
                <a:cubicBezTo>
                  <a:pt x="1193255" y="352134"/>
                  <a:pt x="1199583" y="353662"/>
                  <a:pt x="1205166" y="355019"/>
                </a:cubicBezTo>
                <a:cubicBezTo>
                  <a:pt x="1212584" y="356814"/>
                  <a:pt x="1219601" y="358496"/>
                  <a:pt x="1224801" y="361572"/>
                </a:cubicBezTo>
                <a:cubicBezTo>
                  <a:pt x="1234227" y="367112"/>
                  <a:pt x="1238777" y="375403"/>
                  <a:pt x="1237057" y="383790"/>
                </a:cubicBezTo>
                <a:cubicBezTo>
                  <a:pt x="1236043" y="390381"/>
                  <a:pt x="1230346" y="394087"/>
                  <a:pt x="1226159" y="396839"/>
                </a:cubicBezTo>
                <a:lnTo>
                  <a:pt x="1224935" y="397641"/>
                </a:lnTo>
                <a:cubicBezTo>
                  <a:pt x="1226729" y="400128"/>
                  <a:pt x="1228027" y="402937"/>
                  <a:pt x="1228759" y="405913"/>
                </a:cubicBezTo>
                <a:lnTo>
                  <a:pt x="1229084" y="407442"/>
                </a:lnTo>
                <a:cubicBezTo>
                  <a:pt x="1230059" y="411950"/>
                  <a:pt x="1231474" y="418751"/>
                  <a:pt x="1227650" y="425744"/>
                </a:cubicBezTo>
                <a:cubicBezTo>
                  <a:pt x="1223941" y="432449"/>
                  <a:pt x="1217498" y="438448"/>
                  <a:pt x="1208531" y="443587"/>
                </a:cubicBezTo>
                <a:cubicBezTo>
                  <a:pt x="1202885" y="446405"/>
                  <a:pt x="1196956" y="448621"/>
                  <a:pt x="1190846" y="450198"/>
                </a:cubicBezTo>
                <a:cubicBezTo>
                  <a:pt x="1187577" y="451229"/>
                  <a:pt x="1182893" y="452643"/>
                  <a:pt x="1179489" y="454018"/>
                </a:cubicBezTo>
                <a:cubicBezTo>
                  <a:pt x="1185435" y="463189"/>
                  <a:pt x="1182319" y="469436"/>
                  <a:pt x="1178495" y="473123"/>
                </a:cubicBezTo>
                <a:cubicBezTo>
                  <a:pt x="1173142" y="478358"/>
                  <a:pt x="1164271" y="481376"/>
                  <a:pt x="1154883" y="484586"/>
                </a:cubicBezTo>
                <a:cubicBezTo>
                  <a:pt x="1151499" y="485732"/>
                  <a:pt x="1148096" y="486878"/>
                  <a:pt x="1145018" y="488120"/>
                </a:cubicBezTo>
                <a:lnTo>
                  <a:pt x="1142800" y="488961"/>
                </a:lnTo>
                <a:cubicBezTo>
                  <a:pt x="1136185" y="491158"/>
                  <a:pt x="1130315" y="493584"/>
                  <a:pt x="1124580" y="495991"/>
                </a:cubicBezTo>
                <a:cubicBezTo>
                  <a:pt x="1119742" y="497902"/>
                  <a:pt x="1114905" y="499927"/>
                  <a:pt x="1109973" y="501722"/>
                </a:cubicBezTo>
                <a:cubicBezTo>
                  <a:pt x="1101369" y="506155"/>
                  <a:pt x="1093167" y="510300"/>
                  <a:pt x="1085118" y="514121"/>
                </a:cubicBezTo>
                <a:lnTo>
                  <a:pt x="1069612" y="529940"/>
                </a:lnTo>
                <a:cubicBezTo>
                  <a:pt x="1068731" y="530844"/>
                  <a:pt x="1067678" y="531566"/>
                  <a:pt x="1066515" y="532061"/>
                </a:cubicBezTo>
                <a:cubicBezTo>
                  <a:pt x="1059919" y="534926"/>
                  <a:pt x="1053266" y="537926"/>
                  <a:pt x="1046421" y="541345"/>
                </a:cubicBezTo>
                <a:cubicBezTo>
                  <a:pt x="1044337" y="542473"/>
                  <a:pt x="1042157" y="543714"/>
                  <a:pt x="1040016" y="544994"/>
                </a:cubicBezTo>
                <a:cubicBezTo>
                  <a:pt x="1038169" y="546635"/>
                  <a:pt x="1036414" y="548378"/>
                  <a:pt x="1034758" y="550210"/>
                </a:cubicBezTo>
                <a:cubicBezTo>
                  <a:pt x="1029269" y="556663"/>
                  <a:pt x="1022360" y="561757"/>
                  <a:pt x="1014569" y="565092"/>
                </a:cubicBezTo>
                <a:cubicBezTo>
                  <a:pt x="1008791" y="567322"/>
                  <a:pt x="1002837" y="569066"/>
                  <a:pt x="996769" y="570308"/>
                </a:cubicBezTo>
                <a:cubicBezTo>
                  <a:pt x="990861" y="571683"/>
                  <a:pt x="985278" y="573059"/>
                  <a:pt x="981780" y="574969"/>
                </a:cubicBezTo>
                <a:cubicBezTo>
                  <a:pt x="978931" y="576593"/>
                  <a:pt x="977612" y="578542"/>
                  <a:pt x="975298" y="582172"/>
                </a:cubicBezTo>
                <a:cubicBezTo>
                  <a:pt x="972551" y="586996"/>
                  <a:pt x="968819" y="591187"/>
                  <a:pt x="964343" y="594475"/>
                </a:cubicBezTo>
                <a:cubicBezTo>
                  <a:pt x="961970" y="595851"/>
                  <a:pt x="959458" y="596972"/>
                  <a:pt x="956848" y="597818"/>
                </a:cubicBezTo>
                <a:cubicBezTo>
                  <a:pt x="949201" y="600283"/>
                  <a:pt x="941419" y="600168"/>
                  <a:pt x="933905" y="600054"/>
                </a:cubicBezTo>
                <a:cubicBezTo>
                  <a:pt x="931229" y="600054"/>
                  <a:pt x="928533" y="600054"/>
                  <a:pt x="925876" y="600054"/>
                </a:cubicBezTo>
                <a:cubicBezTo>
                  <a:pt x="924648" y="600304"/>
                  <a:pt x="923440" y="600642"/>
                  <a:pt x="922262" y="601066"/>
                </a:cubicBezTo>
                <a:cubicBezTo>
                  <a:pt x="918761" y="602493"/>
                  <a:pt x="915385" y="604205"/>
                  <a:pt x="912167" y="606186"/>
                </a:cubicBezTo>
                <a:cubicBezTo>
                  <a:pt x="906544" y="609719"/>
                  <a:pt x="900484" y="612498"/>
                  <a:pt x="894138" y="614458"/>
                </a:cubicBezTo>
                <a:cubicBezTo>
                  <a:pt x="888286" y="615884"/>
                  <a:pt x="882286" y="616621"/>
                  <a:pt x="876262" y="616655"/>
                </a:cubicBezTo>
                <a:cubicBezTo>
                  <a:pt x="872229" y="616600"/>
                  <a:pt x="868205" y="617070"/>
                  <a:pt x="864293" y="618050"/>
                </a:cubicBezTo>
                <a:cubicBezTo>
                  <a:pt x="862349" y="618660"/>
                  <a:pt x="860678" y="619930"/>
                  <a:pt x="859571" y="621642"/>
                </a:cubicBezTo>
                <a:cubicBezTo>
                  <a:pt x="858768" y="622826"/>
                  <a:pt x="857965" y="624393"/>
                  <a:pt x="857124" y="625959"/>
                </a:cubicBezTo>
                <a:cubicBezTo>
                  <a:pt x="856951" y="626265"/>
                  <a:pt x="856722" y="626647"/>
                  <a:pt x="856550" y="626991"/>
                </a:cubicBezTo>
                <a:cubicBezTo>
                  <a:pt x="856837" y="626857"/>
                  <a:pt x="857028" y="626704"/>
                  <a:pt x="857315" y="626571"/>
                </a:cubicBezTo>
                <a:cubicBezTo>
                  <a:pt x="864542" y="623495"/>
                  <a:pt x="872189" y="622788"/>
                  <a:pt x="879837" y="622100"/>
                </a:cubicBezTo>
                <a:cubicBezTo>
                  <a:pt x="884844" y="621819"/>
                  <a:pt x="889815" y="621090"/>
                  <a:pt x="894692" y="619922"/>
                </a:cubicBezTo>
                <a:cubicBezTo>
                  <a:pt x="900072" y="618253"/>
                  <a:pt x="905298" y="616124"/>
                  <a:pt x="910313" y="613561"/>
                </a:cubicBezTo>
                <a:cubicBezTo>
                  <a:pt x="916234" y="610546"/>
                  <a:pt x="922415" y="608072"/>
                  <a:pt x="928782" y="606167"/>
                </a:cubicBezTo>
                <a:cubicBezTo>
                  <a:pt x="931686" y="605374"/>
                  <a:pt x="934644" y="604799"/>
                  <a:pt x="937634" y="604448"/>
                </a:cubicBezTo>
                <a:cubicBezTo>
                  <a:pt x="942088" y="604142"/>
                  <a:pt x="946142" y="604142"/>
                  <a:pt x="949832" y="604142"/>
                </a:cubicBezTo>
                <a:cubicBezTo>
                  <a:pt x="957326" y="604142"/>
                  <a:pt x="963961" y="604142"/>
                  <a:pt x="969276" y="602232"/>
                </a:cubicBezTo>
                <a:cubicBezTo>
                  <a:pt x="970610" y="601721"/>
                  <a:pt x="971891" y="601081"/>
                  <a:pt x="973099" y="600321"/>
                </a:cubicBezTo>
                <a:cubicBezTo>
                  <a:pt x="975644" y="598267"/>
                  <a:pt x="977778" y="595753"/>
                  <a:pt x="979390" y="592909"/>
                </a:cubicBezTo>
                <a:cubicBezTo>
                  <a:pt x="982755" y="587941"/>
                  <a:pt x="986923" y="581751"/>
                  <a:pt x="995794" y="577205"/>
                </a:cubicBezTo>
                <a:cubicBezTo>
                  <a:pt x="1002696" y="573670"/>
                  <a:pt x="1010974" y="571989"/>
                  <a:pt x="1018985" y="570384"/>
                </a:cubicBezTo>
                <a:cubicBezTo>
                  <a:pt x="1024933" y="569421"/>
                  <a:pt x="1030774" y="567880"/>
                  <a:pt x="1036422" y="565780"/>
                </a:cubicBezTo>
                <a:cubicBezTo>
                  <a:pt x="1043783" y="562551"/>
                  <a:pt x="1047893" y="558463"/>
                  <a:pt x="1052654" y="553725"/>
                </a:cubicBezTo>
                <a:cubicBezTo>
                  <a:pt x="1055594" y="550710"/>
                  <a:pt x="1058716" y="547877"/>
                  <a:pt x="1062003" y="545243"/>
                </a:cubicBezTo>
                <a:cubicBezTo>
                  <a:pt x="1062427" y="544904"/>
                  <a:pt x="1062882" y="544605"/>
                  <a:pt x="1063360" y="544345"/>
                </a:cubicBezTo>
                <a:cubicBezTo>
                  <a:pt x="1066406" y="542639"/>
                  <a:pt x="1069511" y="540963"/>
                  <a:pt x="1072671" y="539320"/>
                </a:cubicBezTo>
                <a:cubicBezTo>
                  <a:pt x="1080223" y="535480"/>
                  <a:pt x="1087584" y="531927"/>
                  <a:pt x="1094926" y="528488"/>
                </a:cubicBezTo>
                <a:cubicBezTo>
                  <a:pt x="1100738" y="521859"/>
                  <a:pt x="1106493" y="515401"/>
                  <a:pt x="1112420" y="508810"/>
                </a:cubicBezTo>
                <a:cubicBezTo>
                  <a:pt x="1113320" y="507798"/>
                  <a:pt x="1114412" y="506972"/>
                  <a:pt x="1115632" y="506384"/>
                </a:cubicBezTo>
                <a:lnTo>
                  <a:pt x="1146700" y="491100"/>
                </a:lnTo>
                <a:cubicBezTo>
                  <a:pt x="1147130" y="490892"/>
                  <a:pt x="1147570" y="490707"/>
                  <a:pt x="1148020" y="490546"/>
                </a:cubicBezTo>
                <a:cubicBezTo>
                  <a:pt x="1153163" y="488846"/>
                  <a:pt x="1158229" y="487050"/>
                  <a:pt x="1163315" y="485254"/>
                </a:cubicBezTo>
                <a:cubicBezTo>
                  <a:pt x="1171612" y="482331"/>
                  <a:pt x="1179929" y="479408"/>
                  <a:pt x="1188380" y="476791"/>
                </a:cubicBezTo>
                <a:cubicBezTo>
                  <a:pt x="1188628" y="476657"/>
                  <a:pt x="1189661" y="476294"/>
                  <a:pt x="1190731" y="475931"/>
                </a:cubicBezTo>
                <a:cubicBezTo>
                  <a:pt x="1194670" y="474498"/>
                  <a:pt x="1199163" y="473142"/>
                  <a:pt x="1203694" y="471786"/>
                </a:cubicBezTo>
                <a:cubicBezTo>
                  <a:pt x="1208225" y="470429"/>
                  <a:pt x="1214305" y="468595"/>
                  <a:pt x="1218645" y="466799"/>
                </a:cubicBezTo>
                <a:cubicBezTo>
                  <a:pt x="1210749" y="456120"/>
                  <a:pt x="1214267" y="448784"/>
                  <a:pt x="1218817" y="444428"/>
                </a:cubicBezTo>
                <a:cubicBezTo>
                  <a:pt x="1224993" y="438525"/>
                  <a:pt x="1235680" y="435869"/>
                  <a:pt x="1247018" y="433061"/>
                </a:cubicBezTo>
                <a:cubicBezTo>
                  <a:pt x="1252845" y="431863"/>
                  <a:pt x="1258548" y="430122"/>
                  <a:pt x="1264053" y="427864"/>
                </a:cubicBezTo>
                <a:cubicBezTo>
                  <a:pt x="1273842" y="422916"/>
                  <a:pt x="1277838" y="418121"/>
                  <a:pt x="1279348" y="415695"/>
                </a:cubicBezTo>
                <a:cubicBezTo>
                  <a:pt x="1279826" y="414988"/>
                  <a:pt x="1279501" y="412963"/>
                  <a:pt x="1278908" y="409963"/>
                </a:cubicBezTo>
                <a:lnTo>
                  <a:pt x="1278449" y="407537"/>
                </a:lnTo>
                <a:cubicBezTo>
                  <a:pt x="1278373" y="407461"/>
                  <a:pt x="1277532" y="406162"/>
                  <a:pt x="1276996" y="405302"/>
                </a:cubicBezTo>
                <a:cubicBezTo>
                  <a:pt x="1274549" y="401500"/>
                  <a:pt x="1270477" y="395043"/>
                  <a:pt x="1273039" y="387401"/>
                </a:cubicBezTo>
                <a:cubicBezTo>
                  <a:pt x="1275276" y="380695"/>
                  <a:pt x="1281528" y="377084"/>
                  <a:pt x="1287053" y="373875"/>
                </a:cubicBezTo>
                <a:cubicBezTo>
                  <a:pt x="1287933" y="373378"/>
                  <a:pt x="1289041" y="372748"/>
                  <a:pt x="1290016" y="372136"/>
                </a:cubicBezTo>
                <a:cubicBezTo>
                  <a:pt x="1289055" y="371292"/>
                  <a:pt x="1288003" y="370556"/>
                  <a:pt x="1286881" y="369939"/>
                </a:cubicBezTo>
                <a:cubicBezTo>
                  <a:pt x="1283478" y="368029"/>
                  <a:pt x="1275907" y="366367"/>
                  <a:pt x="1269215" y="364896"/>
                </a:cubicBezTo>
                <a:cubicBezTo>
                  <a:pt x="1260420" y="362985"/>
                  <a:pt x="1251339" y="360903"/>
                  <a:pt x="1244762" y="357254"/>
                </a:cubicBezTo>
                <a:cubicBezTo>
                  <a:pt x="1239412" y="354405"/>
                  <a:pt x="1235162" y="349864"/>
                  <a:pt x="1232679" y="344339"/>
                </a:cubicBezTo>
                <a:cubicBezTo>
                  <a:pt x="1232210" y="343212"/>
                  <a:pt x="1231564" y="342167"/>
                  <a:pt x="1230767" y="341244"/>
                </a:cubicBezTo>
                <a:cubicBezTo>
                  <a:pt x="1228734" y="339490"/>
                  <a:pt x="1226582" y="337882"/>
                  <a:pt x="1224323" y="336430"/>
                </a:cubicBezTo>
                <a:cubicBezTo>
                  <a:pt x="1219601" y="333201"/>
                  <a:pt x="1214726" y="329877"/>
                  <a:pt x="1211590" y="325368"/>
                </a:cubicBezTo>
                <a:cubicBezTo>
                  <a:pt x="1208481" y="320716"/>
                  <a:pt x="1207772" y="314867"/>
                  <a:pt x="1209678" y="309607"/>
                </a:cubicBezTo>
                <a:cubicBezTo>
                  <a:pt x="1204375" y="307737"/>
                  <a:pt x="1198928" y="306304"/>
                  <a:pt x="1193389" y="305328"/>
                </a:cubicBezTo>
                <a:cubicBezTo>
                  <a:pt x="1185716" y="304021"/>
                  <a:pt x="1178201" y="301921"/>
                  <a:pt x="1170962" y="299061"/>
                </a:cubicBezTo>
                <a:cubicBezTo>
                  <a:pt x="1164062" y="295844"/>
                  <a:pt x="1157631" y="291704"/>
                  <a:pt x="1151843" y="286758"/>
                </a:cubicBezTo>
                <a:cubicBezTo>
                  <a:pt x="1149721" y="285077"/>
                  <a:pt x="1147599" y="283358"/>
                  <a:pt x="1145228" y="281714"/>
                </a:cubicBezTo>
                <a:cubicBezTo>
                  <a:pt x="1144022" y="280866"/>
                  <a:pt x="1143001" y="279779"/>
                  <a:pt x="1142226" y="278524"/>
                </a:cubicBezTo>
                <a:cubicBezTo>
                  <a:pt x="1140662" y="275848"/>
                  <a:pt x="1139288" y="273064"/>
                  <a:pt x="1138116" y="270194"/>
                </a:cubicBezTo>
                <a:cubicBezTo>
                  <a:pt x="1136714" y="266123"/>
                  <a:pt x="1134338" y="262457"/>
                  <a:pt x="1131195" y="259515"/>
                </a:cubicBezTo>
                <a:cubicBezTo>
                  <a:pt x="1123268" y="252009"/>
                  <a:pt x="1113783" y="246341"/>
                  <a:pt x="1103415" y="242913"/>
                </a:cubicBezTo>
                <a:cubicBezTo>
                  <a:pt x="1094104" y="240047"/>
                  <a:pt x="1084296" y="240334"/>
                  <a:pt x="1073876" y="240582"/>
                </a:cubicBezTo>
                <a:cubicBezTo>
                  <a:pt x="1063016" y="240888"/>
                  <a:pt x="1051774" y="241194"/>
                  <a:pt x="1039959" y="238099"/>
                </a:cubicBezTo>
                <a:cubicBezTo>
                  <a:pt x="1031847" y="235716"/>
                  <a:pt x="1024172" y="232045"/>
                  <a:pt x="1017226" y="227228"/>
                </a:cubicBezTo>
                <a:cubicBezTo>
                  <a:pt x="1013569" y="224775"/>
                  <a:pt x="1009735" y="222597"/>
                  <a:pt x="1005755" y="220714"/>
                </a:cubicBezTo>
                <a:lnTo>
                  <a:pt x="1003958" y="219892"/>
                </a:lnTo>
                <a:cubicBezTo>
                  <a:pt x="998530" y="217810"/>
                  <a:pt x="992966" y="216100"/>
                  <a:pt x="987305" y="214772"/>
                </a:cubicBezTo>
                <a:cubicBezTo>
                  <a:pt x="977994" y="212346"/>
                  <a:pt x="968377" y="209843"/>
                  <a:pt x="960385" y="204895"/>
                </a:cubicBezTo>
                <a:cubicBezTo>
                  <a:pt x="950386" y="198724"/>
                  <a:pt x="946256" y="191083"/>
                  <a:pt x="942968" y="184931"/>
                </a:cubicBezTo>
                <a:cubicBezTo>
                  <a:pt x="942184" y="183498"/>
                  <a:pt x="941419" y="182046"/>
                  <a:pt x="940540" y="180613"/>
                </a:cubicBezTo>
                <a:cubicBezTo>
                  <a:pt x="938775" y="177335"/>
                  <a:pt x="936276" y="174511"/>
                  <a:pt x="933236" y="172360"/>
                </a:cubicBezTo>
                <a:cubicBezTo>
                  <a:pt x="921509" y="163983"/>
                  <a:pt x="908169" y="158127"/>
                  <a:pt x="894061" y="155166"/>
                </a:cubicBezTo>
                <a:cubicBezTo>
                  <a:pt x="885190" y="153561"/>
                  <a:pt x="877849" y="155166"/>
                  <a:pt x="869321" y="157076"/>
                </a:cubicBezTo>
                <a:cubicBezTo>
                  <a:pt x="863894" y="158400"/>
                  <a:pt x="858380" y="159352"/>
                  <a:pt x="852822" y="159923"/>
                </a:cubicBezTo>
                <a:cubicBezTo>
                  <a:pt x="848516" y="160464"/>
                  <a:pt x="844167" y="160573"/>
                  <a:pt x="839840" y="160248"/>
                </a:cubicBezTo>
                <a:cubicBezTo>
                  <a:pt x="829630" y="159503"/>
                  <a:pt x="809842" y="156924"/>
                  <a:pt x="791889" y="148212"/>
                </a:cubicBezTo>
                <a:cubicBezTo>
                  <a:pt x="781183" y="143015"/>
                  <a:pt x="774835" y="135106"/>
                  <a:pt x="769272" y="128190"/>
                </a:cubicBezTo>
                <a:cubicBezTo>
                  <a:pt x="763708" y="121274"/>
                  <a:pt x="759311" y="115811"/>
                  <a:pt x="751319" y="112811"/>
                </a:cubicBezTo>
                <a:cubicBezTo>
                  <a:pt x="745641" y="110710"/>
                  <a:pt x="740842" y="111760"/>
                  <a:pt x="732850" y="113671"/>
                </a:cubicBezTo>
                <a:cubicBezTo>
                  <a:pt x="726674" y="115492"/>
                  <a:pt x="720264" y="116391"/>
                  <a:pt x="713826" y="116346"/>
                </a:cubicBezTo>
                <a:cubicBezTo>
                  <a:pt x="711161" y="116378"/>
                  <a:pt x="708502" y="116122"/>
                  <a:pt x="705892" y="115581"/>
                </a:cubicBezTo>
                <a:cubicBezTo>
                  <a:pt x="695071" y="113480"/>
                  <a:pt x="686199" y="107844"/>
                  <a:pt x="677615" y="102399"/>
                </a:cubicBezTo>
                <a:cubicBezTo>
                  <a:pt x="670866" y="98120"/>
                  <a:pt x="664480" y="94070"/>
                  <a:pt x="657865" y="92255"/>
                </a:cubicBezTo>
                <a:cubicBezTo>
                  <a:pt x="655359" y="91582"/>
                  <a:pt x="652800" y="91114"/>
                  <a:pt x="650217" y="90860"/>
                </a:cubicBezTo>
                <a:cubicBezTo>
                  <a:pt x="644791" y="90434"/>
                  <a:pt x="639348" y="90306"/>
                  <a:pt x="633909" y="90478"/>
                </a:cubicBezTo>
                <a:cubicBezTo>
                  <a:pt x="627070" y="90726"/>
                  <a:pt x="620222" y="90495"/>
                  <a:pt x="613413" y="89790"/>
                </a:cubicBezTo>
                <a:cubicBezTo>
                  <a:pt x="604603" y="88541"/>
                  <a:pt x="595887" y="86716"/>
                  <a:pt x="587316" y="84326"/>
                </a:cubicBezTo>
                <a:cubicBezTo>
                  <a:pt x="580353" y="82355"/>
                  <a:pt x="573279" y="80792"/>
                  <a:pt x="566132" y="79646"/>
                </a:cubicBezTo>
                <a:cubicBezTo>
                  <a:pt x="552097" y="77745"/>
                  <a:pt x="537895" y="77397"/>
                  <a:pt x="523783" y="78614"/>
                </a:cubicBezTo>
                <a:close/>
                <a:moveTo>
                  <a:pt x="471875" y="24262"/>
                </a:moveTo>
                <a:cubicBezTo>
                  <a:pt x="457918" y="25542"/>
                  <a:pt x="445204" y="28961"/>
                  <a:pt x="431725" y="32591"/>
                </a:cubicBezTo>
                <a:lnTo>
                  <a:pt x="427118" y="33833"/>
                </a:lnTo>
                <a:cubicBezTo>
                  <a:pt x="415837" y="36832"/>
                  <a:pt x="405188" y="40500"/>
                  <a:pt x="393927" y="44321"/>
                </a:cubicBezTo>
                <a:lnTo>
                  <a:pt x="384845" y="47416"/>
                </a:lnTo>
                <a:cubicBezTo>
                  <a:pt x="384025" y="47688"/>
                  <a:pt x="383180" y="47875"/>
                  <a:pt x="382322" y="47970"/>
                </a:cubicBezTo>
                <a:cubicBezTo>
                  <a:pt x="366644" y="49575"/>
                  <a:pt x="351030" y="51352"/>
                  <a:pt x="335480" y="53301"/>
                </a:cubicBezTo>
                <a:cubicBezTo>
                  <a:pt x="334388" y="53453"/>
                  <a:pt x="333283" y="53453"/>
                  <a:pt x="332192" y="53301"/>
                </a:cubicBezTo>
                <a:cubicBezTo>
                  <a:pt x="325194" y="52173"/>
                  <a:pt x="318158" y="50301"/>
                  <a:pt x="311352" y="48505"/>
                </a:cubicBezTo>
                <a:cubicBezTo>
                  <a:pt x="299116" y="45277"/>
                  <a:pt x="286459" y="41952"/>
                  <a:pt x="277454" y="44092"/>
                </a:cubicBezTo>
                <a:cubicBezTo>
                  <a:pt x="272598" y="45296"/>
                  <a:pt x="269749" y="48926"/>
                  <a:pt x="265122" y="55249"/>
                </a:cubicBezTo>
                <a:cubicBezTo>
                  <a:pt x="261285" y="61101"/>
                  <a:pt x="256444" y="66230"/>
                  <a:pt x="250821" y="70399"/>
                </a:cubicBezTo>
                <a:cubicBezTo>
                  <a:pt x="238413" y="78843"/>
                  <a:pt x="225966" y="86753"/>
                  <a:pt x="210174" y="90707"/>
                </a:cubicBezTo>
                <a:cubicBezTo>
                  <a:pt x="200729" y="93076"/>
                  <a:pt x="190596" y="91949"/>
                  <a:pt x="180807" y="90860"/>
                </a:cubicBezTo>
                <a:cubicBezTo>
                  <a:pt x="172471" y="89924"/>
                  <a:pt x="162090" y="88797"/>
                  <a:pt x="158514" y="91491"/>
                </a:cubicBezTo>
                <a:cubicBezTo>
                  <a:pt x="156928" y="92675"/>
                  <a:pt x="157386" y="97566"/>
                  <a:pt x="158132" y="103832"/>
                </a:cubicBezTo>
                <a:cubicBezTo>
                  <a:pt x="159164" y="111856"/>
                  <a:pt x="160140" y="122077"/>
                  <a:pt x="155341" y="130789"/>
                </a:cubicBezTo>
                <a:cubicBezTo>
                  <a:pt x="150542" y="139500"/>
                  <a:pt x="142474" y="145537"/>
                  <a:pt x="135361" y="150867"/>
                </a:cubicBezTo>
                <a:cubicBezTo>
                  <a:pt x="132123" y="153183"/>
                  <a:pt x="129021" y="155684"/>
                  <a:pt x="126069" y="158356"/>
                </a:cubicBezTo>
                <a:cubicBezTo>
                  <a:pt x="123049" y="161241"/>
                  <a:pt x="120315" y="164298"/>
                  <a:pt x="117581" y="167355"/>
                </a:cubicBezTo>
                <a:cubicBezTo>
                  <a:pt x="112130" y="173969"/>
                  <a:pt x="105881" y="179885"/>
                  <a:pt x="98978" y="184969"/>
                </a:cubicBezTo>
                <a:cubicBezTo>
                  <a:pt x="92160" y="189308"/>
                  <a:pt x="84816" y="192762"/>
                  <a:pt x="77125" y="195247"/>
                </a:cubicBezTo>
                <a:cubicBezTo>
                  <a:pt x="70185" y="197846"/>
                  <a:pt x="63627" y="200253"/>
                  <a:pt x="59344" y="203730"/>
                </a:cubicBezTo>
                <a:cubicBezTo>
                  <a:pt x="53417" y="208544"/>
                  <a:pt x="49383" y="215345"/>
                  <a:pt x="45100" y="222567"/>
                </a:cubicBezTo>
                <a:cubicBezTo>
                  <a:pt x="43456" y="225318"/>
                  <a:pt x="41831" y="228050"/>
                  <a:pt x="40110" y="230705"/>
                </a:cubicBezTo>
                <a:cubicBezTo>
                  <a:pt x="38160" y="233762"/>
                  <a:pt x="36019" y="236590"/>
                  <a:pt x="33878" y="239493"/>
                </a:cubicBezTo>
                <a:cubicBezTo>
                  <a:pt x="29002" y="246104"/>
                  <a:pt x="24414" y="252313"/>
                  <a:pt x="23381" y="258159"/>
                </a:cubicBezTo>
                <a:cubicBezTo>
                  <a:pt x="22636" y="262438"/>
                  <a:pt x="24356" y="267997"/>
                  <a:pt x="26268" y="273901"/>
                </a:cubicBezTo>
                <a:cubicBezTo>
                  <a:pt x="28692" y="280503"/>
                  <a:pt x="30097" y="287434"/>
                  <a:pt x="30436" y="294457"/>
                </a:cubicBezTo>
                <a:cubicBezTo>
                  <a:pt x="30176" y="300922"/>
                  <a:pt x="28805" y="307294"/>
                  <a:pt x="26383" y="313294"/>
                </a:cubicBezTo>
                <a:cubicBezTo>
                  <a:pt x="24643" y="318376"/>
                  <a:pt x="22999" y="323152"/>
                  <a:pt x="23974" y="326018"/>
                </a:cubicBezTo>
                <a:cubicBezTo>
                  <a:pt x="25675" y="331176"/>
                  <a:pt x="32482" y="336468"/>
                  <a:pt x="39059" y="341569"/>
                </a:cubicBezTo>
                <a:cubicBezTo>
                  <a:pt x="46515" y="347358"/>
                  <a:pt x="54239" y="353357"/>
                  <a:pt x="59172" y="361782"/>
                </a:cubicBezTo>
                <a:cubicBezTo>
                  <a:pt x="65022" y="371850"/>
                  <a:pt x="72574" y="387114"/>
                  <a:pt x="70395" y="403353"/>
                </a:cubicBezTo>
                <a:cubicBezTo>
                  <a:pt x="68999" y="413536"/>
                  <a:pt x="61982" y="421197"/>
                  <a:pt x="55769" y="427979"/>
                </a:cubicBezTo>
                <a:cubicBezTo>
                  <a:pt x="52920" y="431093"/>
                  <a:pt x="47643" y="436882"/>
                  <a:pt x="47643" y="438907"/>
                </a:cubicBezTo>
                <a:cubicBezTo>
                  <a:pt x="48695" y="443759"/>
                  <a:pt x="58484" y="449032"/>
                  <a:pt x="66342" y="453312"/>
                </a:cubicBezTo>
                <a:cubicBezTo>
                  <a:pt x="72006" y="456202"/>
                  <a:pt x="77439" y="459522"/>
                  <a:pt x="82593" y="463246"/>
                </a:cubicBezTo>
                <a:cubicBezTo>
                  <a:pt x="86707" y="466194"/>
                  <a:pt x="91019" y="468855"/>
                  <a:pt x="95498" y="471213"/>
                </a:cubicBezTo>
                <a:cubicBezTo>
                  <a:pt x="105746" y="476906"/>
                  <a:pt x="117370" y="483611"/>
                  <a:pt x="122953" y="494577"/>
                </a:cubicBezTo>
                <a:cubicBezTo>
                  <a:pt x="128536" y="505543"/>
                  <a:pt x="125228" y="516720"/>
                  <a:pt x="122571" y="525699"/>
                </a:cubicBezTo>
                <a:cubicBezTo>
                  <a:pt x="120965" y="531105"/>
                  <a:pt x="119301" y="536722"/>
                  <a:pt x="120506" y="539550"/>
                </a:cubicBezTo>
                <a:cubicBezTo>
                  <a:pt x="123852" y="547230"/>
                  <a:pt x="132589" y="554910"/>
                  <a:pt x="147272" y="562991"/>
                </a:cubicBezTo>
                <a:cubicBezTo>
                  <a:pt x="153371" y="566391"/>
                  <a:pt x="161765" y="568187"/>
                  <a:pt x="170579" y="570098"/>
                </a:cubicBezTo>
                <a:cubicBezTo>
                  <a:pt x="178595" y="571592"/>
                  <a:pt x="186465" y="573791"/>
                  <a:pt x="194095" y="576670"/>
                </a:cubicBezTo>
                <a:lnTo>
                  <a:pt x="198836" y="578580"/>
                </a:lnTo>
                <a:cubicBezTo>
                  <a:pt x="211952" y="583910"/>
                  <a:pt x="225546" y="589431"/>
                  <a:pt x="234360" y="599729"/>
                </a:cubicBezTo>
                <a:cubicBezTo>
                  <a:pt x="242275" y="608899"/>
                  <a:pt x="241912" y="620247"/>
                  <a:pt x="241625" y="629360"/>
                </a:cubicBezTo>
                <a:cubicBezTo>
                  <a:pt x="241319" y="638912"/>
                  <a:pt x="241778" y="641472"/>
                  <a:pt x="243996" y="642733"/>
                </a:cubicBezTo>
                <a:cubicBezTo>
                  <a:pt x="248967" y="645446"/>
                  <a:pt x="260132" y="643574"/>
                  <a:pt x="269997" y="641912"/>
                </a:cubicBezTo>
                <a:cubicBezTo>
                  <a:pt x="276395" y="640674"/>
                  <a:pt x="282863" y="639837"/>
                  <a:pt x="289365" y="639409"/>
                </a:cubicBezTo>
                <a:cubicBezTo>
                  <a:pt x="293374" y="639191"/>
                  <a:pt x="297200" y="641111"/>
                  <a:pt x="299422" y="644453"/>
                </a:cubicBezTo>
                <a:cubicBezTo>
                  <a:pt x="302385" y="648770"/>
                  <a:pt x="305157" y="653145"/>
                  <a:pt x="307930" y="657539"/>
                </a:cubicBezTo>
                <a:cubicBezTo>
                  <a:pt x="312455" y="665085"/>
                  <a:pt x="317416" y="672364"/>
                  <a:pt x="322785" y="679337"/>
                </a:cubicBezTo>
                <a:cubicBezTo>
                  <a:pt x="324869" y="681936"/>
                  <a:pt x="326934" y="684629"/>
                  <a:pt x="328846" y="687304"/>
                </a:cubicBezTo>
                <a:cubicBezTo>
                  <a:pt x="334945" y="695538"/>
                  <a:pt x="340203" y="702645"/>
                  <a:pt x="348615" y="707154"/>
                </a:cubicBezTo>
                <a:cubicBezTo>
                  <a:pt x="353662" y="709847"/>
                  <a:pt x="361673" y="711051"/>
                  <a:pt x="369436" y="712236"/>
                </a:cubicBezTo>
                <a:cubicBezTo>
                  <a:pt x="375152" y="712984"/>
                  <a:pt x="380821" y="714062"/>
                  <a:pt x="386413" y="715464"/>
                </a:cubicBezTo>
                <a:cubicBezTo>
                  <a:pt x="391774" y="717036"/>
                  <a:pt x="396978" y="719104"/>
                  <a:pt x="401957" y="721635"/>
                </a:cubicBezTo>
                <a:cubicBezTo>
                  <a:pt x="408935" y="724902"/>
                  <a:pt x="414346" y="727443"/>
                  <a:pt x="421076" y="727099"/>
                </a:cubicBezTo>
                <a:cubicBezTo>
                  <a:pt x="427137" y="726736"/>
                  <a:pt x="433847" y="723240"/>
                  <a:pt x="440960" y="719553"/>
                </a:cubicBezTo>
                <a:cubicBezTo>
                  <a:pt x="448569" y="715617"/>
                  <a:pt x="457192" y="711127"/>
                  <a:pt x="466962" y="709599"/>
                </a:cubicBezTo>
                <a:cubicBezTo>
                  <a:pt x="468491" y="709351"/>
                  <a:pt x="470135" y="709408"/>
                  <a:pt x="471684" y="709236"/>
                </a:cubicBezTo>
                <a:cubicBezTo>
                  <a:pt x="465281" y="708109"/>
                  <a:pt x="459094" y="705988"/>
                  <a:pt x="453349" y="702951"/>
                </a:cubicBezTo>
                <a:cubicBezTo>
                  <a:pt x="450036" y="701245"/>
                  <a:pt x="446581" y="699825"/>
                  <a:pt x="443025" y="698710"/>
                </a:cubicBezTo>
                <a:cubicBezTo>
                  <a:pt x="439157" y="697726"/>
                  <a:pt x="435239" y="696959"/>
                  <a:pt x="431286" y="696417"/>
                </a:cubicBezTo>
                <a:cubicBezTo>
                  <a:pt x="422166" y="694869"/>
                  <a:pt x="413581" y="693265"/>
                  <a:pt x="406182" y="689138"/>
                </a:cubicBezTo>
                <a:cubicBezTo>
                  <a:pt x="395189" y="682929"/>
                  <a:pt x="388574" y="674046"/>
                  <a:pt x="382723" y="666213"/>
                </a:cubicBezTo>
                <a:cubicBezTo>
                  <a:pt x="381117" y="664054"/>
                  <a:pt x="379511" y="661895"/>
                  <a:pt x="377810" y="659813"/>
                </a:cubicBezTo>
                <a:cubicBezTo>
                  <a:pt x="372820" y="653623"/>
                  <a:pt x="368556" y="647185"/>
                  <a:pt x="364426" y="640976"/>
                </a:cubicBezTo>
                <a:cubicBezTo>
                  <a:pt x="362872" y="638620"/>
                  <a:pt x="361297" y="636276"/>
                  <a:pt x="359704" y="633945"/>
                </a:cubicBezTo>
                <a:cubicBezTo>
                  <a:pt x="356893" y="634270"/>
                  <a:pt x="353911" y="634747"/>
                  <a:pt x="350833" y="635225"/>
                </a:cubicBezTo>
                <a:lnTo>
                  <a:pt x="348156" y="635664"/>
                </a:lnTo>
                <a:cubicBezTo>
                  <a:pt x="338367" y="637422"/>
                  <a:pt x="325500" y="638740"/>
                  <a:pt x="315176" y="632646"/>
                </a:cubicBezTo>
                <a:cubicBezTo>
                  <a:pt x="302328" y="625061"/>
                  <a:pt x="302481" y="611574"/>
                  <a:pt x="302481" y="602652"/>
                </a:cubicBezTo>
                <a:cubicBezTo>
                  <a:pt x="302519" y="597933"/>
                  <a:pt x="302557" y="592985"/>
                  <a:pt x="300894" y="591074"/>
                </a:cubicBezTo>
                <a:cubicBezTo>
                  <a:pt x="299255" y="589175"/>
                  <a:pt x="297319" y="587555"/>
                  <a:pt x="295158" y="586279"/>
                </a:cubicBezTo>
                <a:cubicBezTo>
                  <a:pt x="289770" y="583475"/>
                  <a:pt x="284186" y="581068"/>
                  <a:pt x="278448" y="579077"/>
                </a:cubicBezTo>
                <a:lnTo>
                  <a:pt x="274357" y="577529"/>
                </a:lnTo>
                <a:cubicBezTo>
                  <a:pt x="268996" y="575703"/>
                  <a:pt x="263497" y="574310"/>
                  <a:pt x="257914" y="573365"/>
                </a:cubicBezTo>
                <a:cubicBezTo>
                  <a:pt x="249005" y="571588"/>
                  <a:pt x="239809" y="569735"/>
                  <a:pt x="231626" y="565341"/>
                </a:cubicBezTo>
                <a:cubicBezTo>
                  <a:pt x="220479" y="559284"/>
                  <a:pt x="206006" y="548892"/>
                  <a:pt x="200079" y="533474"/>
                </a:cubicBezTo>
                <a:cubicBezTo>
                  <a:pt x="196886" y="525221"/>
                  <a:pt x="198454" y="517216"/>
                  <a:pt x="200366" y="510358"/>
                </a:cubicBezTo>
                <a:cubicBezTo>
                  <a:pt x="202048" y="504053"/>
                  <a:pt x="203368" y="499086"/>
                  <a:pt x="201953" y="496641"/>
                </a:cubicBezTo>
                <a:cubicBezTo>
                  <a:pt x="199620" y="492648"/>
                  <a:pt x="192757" y="488942"/>
                  <a:pt x="186122" y="485350"/>
                </a:cubicBezTo>
                <a:cubicBezTo>
                  <a:pt x="181039" y="482767"/>
                  <a:pt x="176161" y="479798"/>
                  <a:pt x="171535" y="476466"/>
                </a:cubicBezTo>
                <a:cubicBezTo>
                  <a:pt x="168743" y="474365"/>
                  <a:pt x="165493" y="472321"/>
                  <a:pt x="162262" y="470410"/>
                </a:cubicBezTo>
                <a:lnTo>
                  <a:pt x="159681" y="468844"/>
                </a:lnTo>
                <a:cubicBezTo>
                  <a:pt x="149395" y="462692"/>
                  <a:pt x="137923" y="455719"/>
                  <a:pt x="136011" y="442231"/>
                </a:cubicBezTo>
                <a:cubicBezTo>
                  <a:pt x="134597" y="431991"/>
                  <a:pt x="141116" y="424043"/>
                  <a:pt x="145418" y="418790"/>
                </a:cubicBezTo>
                <a:lnTo>
                  <a:pt x="147731" y="415905"/>
                </a:lnTo>
                <a:cubicBezTo>
                  <a:pt x="150637" y="412409"/>
                  <a:pt x="154308" y="408053"/>
                  <a:pt x="154461" y="405799"/>
                </a:cubicBezTo>
                <a:cubicBezTo>
                  <a:pt x="154528" y="401540"/>
                  <a:pt x="153612" y="397324"/>
                  <a:pt x="151785" y="393476"/>
                </a:cubicBezTo>
                <a:cubicBezTo>
                  <a:pt x="150867" y="391394"/>
                  <a:pt x="149911" y="389502"/>
                  <a:pt x="148955" y="387745"/>
                </a:cubicBezTo>
                <a:cubicBezTo>
                  <a:pt x="147999" y="385987"/>
                  <a:pt x="147062" y="384077"/>
                  <a:pt x="146202" y="382166"/>
                </a:cubicBezTo>
                <a:cubicBezTo>
                  <a:pt x="144519" y="378995"/>
                  <a:pt x="139663" y="374945"/>
                  <a:pt x="134960" y="371009"/>
                </a:cubicBezTo>
                <a:cubicBezTo>
                  <a:pt x="127695" y="364877"/>
                  <a:pt x="119378" y="357942"/>
                  <a:pt x="115841" y="347797"/>
                </a:cubicBezTo>
                <a:cubicBezTo>
                  <a:pt x="112610" y="338551"/>
                  <a:pt x="115133" y="330030"/>
                  <a:pt x="117160" y="323171"/>
                </a:cubicBezTo>
                <a:cubicBezTo>
                  <a:pt x="118194" y="320315"/>
                  <a:pt x="118837" y="317335"/>
                  <a:pt x="119072" y="314307"/>
                </a:cubicBezTo>
                <a:cubicBezTo>
                  <a:pt x="119015" y="313201"/>
                  <a:pt x="118862" y="312100"/>
                  <a:pt x="118613" y="311021"/>
                </a:cubicBezTo>
                <a:cubicBezTo>
                  <a:pt x="118097" y="308480"/>
                  <a:pt x="117389" y="306111"/>
                  <a:pt x="116701" y="303704"/>
                </a:cubicBezTo>
                <a:cubicBezTo>
                  <a:pt x="114579" y="296444"/>
                  <a:pt x="112189" y="288210"/>
                  <a:pt x="113852" y="279116"/>
                </a:cubicBezTo>
                <a:cubicBezTo>
                  <a:pt x="115764" y="268647"/>
                  <a:pt x="121844" y="260317"/>
                  <a:pt x="127236" y="252962"/>
                </a:cubicBezTo>
                <a:lnTo>
                  <a:pt x="128287" y="251510"/>
                </a:lnTo>
                <a:cubicBezTo>
                  <a:pt x="129339" y="250116"/>
                  <a:pt x="130295" y="248702"/>
                  <a:pt x="131251" y="247269"/>
                </a:cubicBezTo>
                <a:cubicBezTo>
                  <a:pt x="132570" y="245244"/>
                  <a:pt x="133832" y="243181"/>
                  <a:pt x="135075" y="241098"/>
                </a:cubicBezTo>
                <a:cubicBezTo>
                  <a:pt x="139491" y="233838"/>
                  <a:pt x="144500" y="225566"/>
                  <a:pt x="152683" y="219109"/>
                </a:cubicBezTo>
                <a:cubicBezTo>
                  <a:pt x="159126" y="213989"/>
                  <a:pt x="166812" y="211238"/>
                  <a:pt x="174269" y="208582"/>
                </a:cubicBezTo>
                <a:cubicBezTo>
                  <a:pt x="179375" y="206995"/>
                  <a:pt x="184287" y="204842"/>
                  <a:pt x="188914" y="202163"/>
                </a:cubicBezTo>
                <a:cubicBezTo>
                  <a:pt x="190061" y="201418"/>
                  <a:pt x="191112" y="200597"/>
                  <a:pt x="192164" y="199775"/>
                </a:cubicBezTo>
                <a:cubicBezTo>
                  <a:pt x="195930" y="196613"/>
                  <a:pt x="199464" y="193186"/>
                  <a:pt x="202737" y="189516"/>
                </a:cubicBezTo>
                <a:cubicBezTo>
                  <a:pt x="205241" y="186880"/>
                  <a:pt x="207650" y="184224"/>
                  <a:pt x="210384" y="181721"/>
                </a:cubicBezTo>
                <a:cubicBezTo>
                  <a:pt x="213118" y="179219"/>
                  <a:pt x="215948" y="176888"/>
                  <a:pt x="218854" y="174576"/>
                </a:cubicBezTo>
                <a:cubicBezTo>
                  <a:pt x="223902" y="170583"/>
                  <a:pt x="228681" y="166801"/>
                  <a:pt x="230593" y="162808"/>
                </a:cubicBezTo>
                <a:cubicBezTo>
                  <a:pt x="231549" y="160821"/>
                  <a:pt x="230861" y="155873"/>
                  <a:pt x="230306" y="151899"/>
                </a:cubicBezTo>
                <a:cubicBezTo>
                  <a:pt x="229102" y="143226"/>
                  <a:pt x="227286" y="130101"/>
                  <a:pt x="238432" y="121599"/>
                </a:cubicBezTo>
                <a:cubicBezTo>
                  <a:pt x="247781" y="114531"/>
                  <a:pt x="260266" y="115772"/>
                  <a:pt x="272330" y="116976"/>
                </a:cubicBezTo>
                <a:cubicBezTo>
                  <a:pt x="279270" y="117664"/>
                  <a:pt x="286497" y="118390"/>
                  <a:pt x="291449" y="117224"/>
                </a:cubicBezTo>
                <a:cubicBezTo>
                  <a:pt x="300903" y="114804"/>
                  <a:pt x="309830" y="110660"/>
                  <a:pt x="317776" y="104997"/>
                </a:cubicBezTo>
                <a:lnTo>
                  <a:pt x="320166" y="103316"/>
                </a:lnTo>
                <a:cubicBezTo>
                  <a:pt x="323089" y="100856"/>
                  <a:pt x="325571" y="97915"/>
                  <a:pt x="327507" y="94624"/>
                </a:cubicBezTo>
                <a:cubicBezTo>
                  <a:pt x="332000" y="88109"/>
                  <a:pt x="337583" y="79856"/>
                  <a:pt x="348844" y="76646"/>
                </a:cubicBezTo>
                <a:cubicBezTo>
                  <a:pt x="361864" y="72997"/>
                  <a:pt x="375917" y="76551"/>
                  <a:pt x="389510" y="79990"/>
                </a:cubicBezTo>
                <a:cubicBezTo>
                  <a:pt x="394290" y="81193"/>
                  <a:pt x="399051" y="82416"/>
                  <a:pt x="403850" y="83333"/>
                </a:cubicBezTo>
                <a:lnTo>
                  <a:pt x="410274" y="82664"/>
                </a:lnTo>
                <a:cubicBezTo>
                  <a:pt x="421038" y="81613"/>
                  <a:pt x="431744" y="80448"/>
                  <a:pt x="442470" y="79225"/>
                </a:cubicBezTo>
                <a:cubicBezTo>
                  <a:pt x="445950" y="78041"/>
                  <a:pt x="449430" y="76818"/>
                  <a:pt x="452890" y="75615"/>
                </a:cubicBezTo>
                <a:cubicBezTo>
                  <a:pt x="461436" y="72634"/>
                  <a:pt x="470269" y="69520"/>
                  <a:pt x="479427" y="66903"/>
                </a:cubicBezTo>
                <a:lnTo>
                  <a:pt x="483079" y="65833"/>
                </a:lnTo>
                <a:cubicBezTo>
                  <a:pt x="495239" y="62241"/>
                  <a:pt x="507953" y="58535"/>
                  <a:pt x="522005" y="57179"/>
                </a:cubicBezTo>
                <a:cubicBezTo>
                  <a:pt x="537721" y="55807"/>
                  <a:pt x="553542" y="56193"/>
                  <a:pt x="569172" y="58325"/>
                </a:cubicBezTo>
                <a:cubicBezTo>
                  <a:pt x="577156" y="59582"/>
                  <a:pt x="585060" y="61303"/>
                  <a:pt x="592841" y="63483"/>
                </a:cubicBezTo>
                <a:cubicBezTo>
                  <a:pt x="600510" y="65673"/>
                  <a:pt x="608314" y="67350"/>
                  <a:pt x="616205" y="68508"/>
                </a:cubicBezTo>
                <a:cubicBezTo>
                  <a:pt x="622059" y="69119"/>
                  <a:pt x="627951" y="69304"/>
                  <a:pt x="633832" y="69062"/>
                </a:cubicBezTo>
                <a:cubicBezTo>
                  <a:pt x="640069" y="68861"/>
                  <a:pt x="646313" y="69027"/>
                  <a:pt x="652531" y="69558"/>
                </a:cubicBezTo>
                <a:cubicBezTo>
                  <a:pt x="656309" y="69916"/>
                  <a:pt x="660050" y="70594"/>
                  <a:pt x="663716" y="71584"/>
                </a:cubicBezTo>
                <a:cubicBezTo>
                  <a:pt x="673428" y="74239"/>
                  <a:pt x="681477" y="79359"/>
                  <a:pt x="689259" y="84288"/>
                </a:cubicBezTo>
                <a:cubicBezTo>
                  <a:pt x="696581" y="88835"/>
                  <a:pt x="703407" y="93229"/>
                  <a:pt x="710289" y="94566"/>
                </a:cubicBezTo>
                <a:cubicBezTo>
                  <a:pt x="711626" y="94819"/>
                  <a:pt x="712983" y="94941"/>
                  <a:pt x="714343" y="94929"/>
                </a:cubicBezTo>
                <a:cubicBezTo>
                  <a:pt x="718996" y="94933"/>
                  <a:pt x="723623" y="94238"/>
                  <a:pt x="728070" y="92866"/>
                </a:cubicBezTo>
                <a:cubicBezTo>
                  <a:pt x="736463" y="90822"/>
                  <a:pt x="746921" y="88205"/>
                  <a:pt x="759081" y="92732"/>
                </a:cubicBezTo>
                <a:cubicBezTo>
                  <a:pt x="772560" y="97776"/>
                  <a:pt x="779787" y="106774"/>
                  <a:pt x="786173" y="114703"/>
                </a:cubicBezTo>
                <a:cubicBezTo>
                  <a:pt x="790914" y="120663"/>
                  <a:pt x="795063" y="125821"/>
                  <a:pt x="801468" y="128935"/>
                </a:cubicBezTo>
                <a:cubicBezTo>
                  <a:pt x="814142" y="134642"/>
                  <a:pt x="827743" y="138014"/>
                  <a:pt x="841618" y="138889"/>
                </a:cubicBezTo>
                <a:cubicBezTo>
                  <a:pt x="844671" y="139112"/>
                  <a:pt x="847740" y="139023"/>
                  <a:pt x="850776" y="138621"/>
                </a:cubicBezTo>
                <a:cubicBezTo>
                  <a:pt x="855542" y="138123"/>
                  <a:pt x="860271" y="137299"/>
                  <a:pt x="864924" y="136157"/>
                </a:cubicBezTo>
                <a:cubicBezTo>
                  <a:pt x="874350" y="134247"/>
                  <a:pt x="885018" y="131801"/>
                  <a:pt x="898191" y="134247"/>
                </a:cubicBezTo>
                <a:cubicBezTo>
                  <a:pt x="915343" y="137790"/>
                  <a:pt x="931569" y="144861"/>
                  <a:pt x="945836" y="155013"/>
                </a:cubicBezTo>
                <a:cubicBezTo>
                  <a:pt x="951260" y="158867"/>
                  <a:pt x="955764" y="163870"/>
                  <a:pt x="959028" y="169666"/>
                </a:cubicBezTo>
                <a:cubicBezTo>
                  <a:pt x="960022" y="171214"/>
                  <a:pt x="960959" y="173029"/>
                  <a:pt x="961934" y="174825"/>
                </a:cubicBezTo>
                <a:cubicBezTo>
                  <a:pt x="964668" y="179887"/>
                  <a:pt x="966599" y="183479"/>
                  <a:pt x="971799" y="186746"/>
                </a:cubicBezTo>
                <a:cubicBezTo>
                  <a:pt x="977000" y="190013"/>
                  <a:pt x="984686" y="192019"/>
                  <a:pt x="992830" y="194139"/>
                </a:cubicBezTo>
                <a:cubicBezTo>
                  <a:pt x="999543" y="195719"/>
                  <a:pt x="1006131" y="197788"/>
                  <a:pt x="1012542" y="200329"/>
                </a:cubicBezTo>
                <a:lnTo>
                  <a:pt x="1014741" y="201303"/>
                </a:lnTo>
                <a:cubicBezTo>
                  <a:pt x="1019626" y="203571"/>
                  <a:pt x="1024331" y="206208"/>
                  <a:pt x="1028812" y="209194"/>
                </a:cubicBezTo>
                <a:cubicBezTo>
                  <a:pt x="1034433" y="212747"/>
                  <a:pt x="1039290" y="215823"/>
                  <a:pt x="1045561" y="217485"/>
                </a:cubicBezTo>
                <a:cubicBezTo>
                  <a:pt x="1054374" y="219778"/>
                  <a:pt x="1063705" y="219529"/>
                  <a:pt x="1073494" y="219281"/>
                </a:cubicBezTo>
                <a:cubicBezTo>
                  <a:pt x="1085080" y="218918"/>
                  <a:pt x="1097163" y="218612"/>
                  <a:pt x="1109820" y="222548"/>
                </a:cubicBezTo>
                <a:cubicBezTo>
                  <a:pt x="1123083" y="226865"/>
                  <a:pt x="1135235" y="234039"/>
                  <a:pt x="1145419" y="243563"/>
                </a:cubicBezTo>
                <a:cubicBezTo>
                  <a:pt x="1150926" y="248539"/>
                  <a:pt x="1155155" y="254764"/>
                  <a:pt x="1157751" y="261712"/>
                </a:cubicBezTo>
                <a:cubicBezTo>
                  <a:pt x="1158325" y="263049"/>
                  <a:pt x="1158898" y="264387"/>
                  <a:pt x="1159567" y="265724"/>
                </a:cubicBezTo>
                <a:cubicBezTo>
                  <a:pt x="1161594" y="267176"/>
                  <a:pt x="1163391" y="268666"/>
                  <a:pt x="1165303" y="270137"/>
                </a:cubicBezTo>
                <a:cubicBezTo>
                  <a:pt x="1169664" y="273964"/>
                  <a:pt x="1174526" y="277177"/>
                  <a:pt x="1179757" y="279689"/>
                </a:cubicBezTo>
                <a:cubicBezTo>
                  <a:pt x="1185602" y="281892"/>
                  <a:pt x="1191636" y="283549"/>
                  <a:pt x="1197786" y="284637"/>
                </a:cubicBezTo>
                <a:cubicBezTo>
                  <a:pt x="1207518" y="286682"/>
                  <a:pt x="1216714" y="288592"/>
                  <a:pt x="1223234" y="292872"/>
                </a:cubicBezTo>
                <a:cubicBezTo>
                  <a:pt x="1234686" y="300380"/>
                  <a:pt x="1231646" y="310849"/>
                  <a:pt x="1230442" y="314670"/>
                </a:cubicBezTo>
                <a:cubicBezTo>
                  <a:pt x="1232029" y="316007"/>
                  <a:pt x="1234476" y="317727"/>
                  <a:pt x="1236388" y="318987"/>
                </a:cubicBezTo>
                <a:cubicBezTo>
                  <a:pt x="1239663" y="321091"/>
                  <a:pt x="1242758" y="323462"/>
                  <a:pt x="1245641" y="326075"/>
                </a:cubicBezTo>
                <a:cubicBezTo>
                  <a:pt x="1248152" y="328595"/>
                  <a:pt x="1250209" y="331530"/>
                  <a:pt x="1251721" y="334749"/>
                </a:cubicBezTo>
                <a:cubicBezTo>
                  <a:pt x="1252945" y="337156"/>
                  <a:pt x="1253231" y="337729"/>
                  <a:pt x="1254990" y="338684"/>
                </a:cubicBezTo>
                <a:cubicBezTo>
                  <a:pt x="1258872" y="340843"/>
                  <a:pt x="1266749" y="342582"/>
                  <a:pt x="1273708" y="344091"/>
                </a:cubicBezTo>
                <a:cubicBezTo>
                  <a:pt x="1282656" y="346059"/>
                  <a:pt x="1291087" y="347912"/>
                  <a:pt x="1297282" y="351408"/>
                </a:cubicBezTo>
                <a:cubicBezTo>
                  <a:pt x="1314489" y="361151"/>
                  <a:pt x="1312596" y="374200"/>
                  <a:pt x="1311621" y="378021"/>
                </a:cubicBezTo>
                <a:cubicBezTo>
                  <a:pt x="1310187" y="385032"/>
                  <a:pt x="1303514" y="388891"/>
                  <a:pt x="1297607" y="392292"/>
                </a:cubicBezTo>
                <a:cubicBezTo>
                  <a:pt x="1296804" y="392731"/>
                  <a:pt x="1295829" y="393323"/>
                  <a:pt x="1294892" y="393896"/>
                </a:cubicBezTo>
                <a:cubicBezTo>
                  <a:pt x="1297029" y="396882"/>
                  <a:pt x="1298544" y="400268"/>
                  <a:pt x="1299347" y="403850"/>
                </a:cubicBezTo>
                <a:lnTo>
                  <a:pt x="1299729" y="405875"/>
                </a:lnTo>
                <a:cubicBezTo>
                  <a:pt x="1300742" y="411033"/>
                  <a:pt x="1302100" y="419248"/>
                  <a:pt x="1297339" y="426890"/>
                </a:cubicBezTo>
                <a:cubicBezTo>
                  <a:pt x="1292578" y="434532"/>
                  <a:pt x="1284587" y="441237"/>
                  <a:pt x="1273593" y="446816"/>
                </a:cubicBezTo>
                <a:cubicBezTo>
                  <a:pt x="1267666" y="449854"/>
                  <a:pt x="1259713" y="451764"/>
                  <a:pt x="1252065" y="453675"/>
                </a:cubicBezTo>
                <a:cubicBezTo>
                  <a:pt x="1248108" y="454668"/>
                  <a:pt x="1242448" y="456063"/>
                  <a:pt x="1238338" y="457495"/>
                </a:cubicBezTo>
                <a:cubicBezTo>
                  <a:pt x="1246138" y="468137"/>
                  <a:pt x="1242525" y="475396"/>
                  <a:pt x="1237917" y="479714"/>
                </a:cubicBezTo>
                <a:cubicBezTo>
                  <a:pt x="1231665" y="485541"/>
                  <a:pt x="1221016" y="488750"/>
                  <a:pt x="1209755" y="492132"/>
                </a:cubicBezTo>
                <a:cubicBezTo>
                  <a:pt x="1205625" y="493374"/>
                  <a:pt x="1201572" y="494616"/>
                  <a:pt x="1197748" y="495953"/>
                </a:cubicBezTo>
                <a:lnTo>
                  <a:pt x="1195377" y="496832"/>
                </a:lnTo>
                <a:lnTo>
                  <a:pt x="1193752" y="497348"/>
                </a:lnTo>
                <a:cubicBezTo>
                  <a:pt x="1209290" y="492405"/>
                  <a:pt x="1224930" y="487610"/>
                  <a:pt x="1240670" y="482962"/>
                </a:cubicBezTo>
                <a:cubicBezTo>
                  <a:pt x="1245737" y="481051"/>
                  <a:pt x="1252409" y="479236"/>
                  <a:pt x="1258833" y="477479"/>
                </a:cubicBezTo>
                <a:cubicBezTo>
                  <a:pt x="1264110" y="476008"/>
                  <a:pt x="1271184" y="474097"/>
                  <a:pt x="1276232" y="472187"/>
                </a:cubicBezTo>
                <a:cubicBezTo>
                  <a:pt x="1266309" y="459960"/>
                  <a:pt x="1270343" y="451554"/>
                  <a:pt x="1275715" y="446587"/>
                </a:cubicBezTo>
                <a:cubicBezTo>
                  <a:pt x="1282790" y="440072"/>
                  <a:pt x="1295332" y="437417"/>
                  <a:pt x="1308600" y="434608"/>
                </a:cubicBezTo>
                <a:cubicBezTo>
                  <a:pt x="1316458" y="432908"/>
                  <a:pt x="1324584" y="431208"/>
                  <a:pt x="1329172" y="429087"/>
                </a:cubicBezTo>
                <a:cubicBezTo>
                  <a:pt x="1341083" y="423585"/>
                  <a:pt x="1346073" y="417987"/>
                  <a:pt x="1347985" y="415160"/>
                </a:cubicBezTo>
                <a:cubicBezTo>
                  <a:pt x="1348635" y="414128"/>
                  <a:pt x="1348368" y="412218"/>
                  <a:pt x="1347679" y="408397"/>
                </a:cubicBezTo>
                <a:lnTo>
                  <a:pt x="1347144" y="405245"/>
                </a:lnTo>
                <a:cubicBezTo>
                  <a:pt x="1347049" y="405187"/>
                  <a:pt x="1346093" y="403678"/>
                  <a:pt x="1345481" y="402685"/>
                </a:cubicBezTo>
                <a:cubicBezTo>
                  <a:pt x="1342689" y="398252"/>
                  <a:pt x="1338005" y="390859"/>
                  <a:pt x="1341428" y="382052"/>
                </a:cubicBezTo>
                <a:cubicBezTo>
                  <a:pt x="1344314" y="374677"/>
                  <a:pt x="1351484" y="370837"/>
                  <a:pt x="1358424" y="367150"/>
                </a:cubicBezTo>
                <a:cubicBezTo>
                  <a:pt x="1359763" y="366443"/>
                  <a:pt x="1361636" y="365450"/>
                  <a:pt x="1363070" y="364495"/>
                </a:cubicBezTo>
                <a:cubicBezTo>
                  <a:pt x="1361753" y="363329"/>
                  <a:pt x="1360302" y="362322"/>
                  <a:pt x="1358749" y="361495"/>
                </a:cubicBezTo>
                <a:cubicBezTo>
                  <a:pt x="1354715" y="359260"/>
                  <a:pt x="1345691" y="357407"/>
                  <a:pt x="1337718" y="355764"/>
                </a:cubicBezTo>
                <a:cubicBezTo>
                  <a:pt x="1327394" y="353643"/>
                  <a:pt x="1316687" y="351446"/>
                  <a:pt x="1309040" y="347300"/>
                </a:cubicBezTo>
                <a:cubicBezTo>
                  <a:pt x="1302914" y="344039"/>
                  <a:pt x="1298075" y="338799"/>
                  <a:pt x="1295312" y="332437"/>
                </a:cubicBezTo>
                <a:cubicBezTo>
                  <a:pt x="1294746" y="331039"/>
                  <a:pt x="1293944" y="329745"/>
                  <a:pt x="1292942" y="328616"/>
                </a:cubicBezTo>
                <a:cubicBezTo>
                  <a:pt x="1290537" y="326522"/>
                  <a:pt x="1287980" y="324606"/>
                  <a:pt x="1285294" y="322885"/>
                </a:cubicBezTo>
                <a:cubicBezTo>
                  <a:pt x="1279769" y="319140"/>
                  <a:pt x="1274071" y="315262"/>
                  <a:pt x="1270496" y="310008"/>
                </a:cubicBezTo>
                <a:cubicBezTo>
                  <a:pt x="1265544" y="302749"/>
                  <a:pt x="1267475" y="295527"/>
                  <a:pt x="1268833" y="291515"/>
                </a:cubicBezTo>
                <a:cubicBezTo>
                  <a:pt x="1264053" y="289375"/>
                  <a:pt x="1256080" y="287809"/>
                  <a:pt x="1248930" y="286395"/>
                </a:cubicBezTo>
                <a:cubicBezTo>
                  <a:pt x="1239810" y="284599"/>
                  <a:pt x="1230365" y="282746"/>
                  <a:pt x="1222717" y="279422"/>
                </a:cubicBezTo>
                <a:cubicBezTo>
                  <a:pt x="1214699" y="275760"/>
                  <a:pt x="1207212" y="271029"/>
                  <a:pt x="1200463" y="265361"/>
                </a:cubicBezTo>
                <a:cubicBezTo>
                  <a:pt x="1197920" y="263374"/>
                  <a:pt x="1195377" y="261311"/>
                  <a:pt x="1192509" y="259400"/>
                </a:cubicBezTo>
                <a:cubicBezTo>
                  <a:pt x="1191152" y="258480"/>
                  <a:pt x="1190005" y="257282"/>
                  <a:pt x="1189144" y="255885"/>
                </a:cubicBezTo>
                <a:cubicBezTo>
                  <a:pt x="1187319" y="252823"/>
                  <a:pt x="1185720" y="249630"/>
                  <a:pt x="1184365" y="246333"/>
                </a:cubicBezTo>
                <a:cubicBezTo>
                  <a:pt x="1182147" y="241213"/>
                  <a:pt x="1180541" y="237487"/>
                  <a:pt x="1175991" y="233667"/>
                </a:cubicBezTo>
                <a:cubicBezTo>
                  <a:pt x="1167712" y="226617"/>
                  <a:pt x="1157350" y="218880"/>
                  <a:pt x="1143144" y="214734"/>
                </a:cubicBezTo>
                <a:cubicBezTo>
                  <a:pt x="1132304" y="211505"/>
                  <a:pt x="1120985" y="211983"/>
                  <a:pt x="1109017" y="212518"/>
                </a:cubicBezTo>
                <a:cubicBezTo>
                  <a:pt x="1096341" y="213072"/>
                  <a:pt x="1083244" y="213645"/>
                  <a:pt x="1069459" y="210034"/>
                </a:cubicBezTo>
                <a:cubicBezTo>
                  <a:pt x="1058447" y="207111"/>
                  <a:pt x="1050379" y="201781"/>
                  <a:pt x="1043247" y="197062"/>
                </a:cubicBezTo>
                <a:cubicBezTo>
                  <a:pt x="1038546" y="193729"/>
                  <a:pt x="1033531" y="190855"/>
                  <a:pt x="1028277" y="188484"/>
                </a:cubicBezTo>
                <a:cubicBezTo>
                  <a:pt x="1021725" y="186054"/>
                  <a:pt x="1014995" y="184138"/>
                  <a:pt x="1008145" y="182753"/>
                </a:cubicBezTo>
                <a:cubicBezTo>
                  <a:pt x="997476" y="180231"/>
                  <a:pt x="986445" y="177652"/>
                  <a:pt x="977363" y="172245"/>
                </a:cubicBezTo>
                <a:cubicBezTo>
                  <a:pt x="965433" y="165081"/>
                  <a:pt x="960844" y="156026"/>
                  <a:pt x="957135" y="148766"/>
                </a:cubicBezTo>
                <a:cubicBezTo>
                  <a:pt x="954095" y="142824"/>
                  <a:pt x="951877" y="138545"/>
                  <a:pt x="946142" y="134590"/>
                </a:cubicBezTo>
                <a:cubicBezTo>
                  <a:pt x="932177" y="125090"/>
                  <a:pt x="916515" y="118357"/>
                  <a:pt x="900007" y="114760"/>
                </a:cubicBezTo>
                <a:cubicBezTo>
                  <a:pt x="889224" y="112677"/>
                  <a:pt x="880525" y="114760"/>
                  <a:pt x="870469" y="117186"/>
                </a:cubicBezTo>
                <a:cubicBezTo>
                  <a:pt x="860947" y="119498"/>
                  <a:pt x="850126" y="122058"/>
                  <a:pt x="837144" y="120892"/>
                </a:cubicBezTo>
                <a:cubicBezTo>
                  <a:pt x="816974" y="118982"/>
                  <a:pt x="796822" y="113423"/>
                  <a:pt x="781833" y="105609"/>
                </a:cubicBezTo>
                <a:cubicBezTo>
                  <a:pt x="769788" y="99323"/>
                  <a:pt x="762752" y="90096"/>
                  <a:pt x="756405" y="81728"/>
                </a:cubicBezTo>
                <a:cubicBezTo>
                  <a:pt x="750057" y="73360"/>
                  <a:pt x="745048" y="66750"/>
                  <a:pt x="735775" y="63369"/>
                </a:cubicBezTo>
                <a:cubicBezTo>
                  <a:pt x="728892" y="60904"/>
                  <a:pt x="723233" y="62261"/>
                  <a:pt x="713788" y="64916"/>
                </a:cubicBezTo>
                <a:cubicBezTo>
                  <a:pt x="704917" y="67438"/>
                  <a:pt x="695090" y="70342"/>
                  <a:pt x="682624" y="67782"/>
                </a:cubicBezTo>
                <a:cubicBezTo>
                  <a:pt x="670159" y="65222"/>
                  <a:pt x="659930" y="58650"/>
                  <a:pt x="650026" y="52307"/>
                </a:cubicBezTo>
                <a:cubicBezTo>
                  <a:pt x="642245" y="47321"/>
                  <a:pt x="634903" y="42602"/>
                  <a:pt x="627256" y="40367"/>
                </a:cubicBezTo>
                <a:cubicBezTo>
                  <a:pt x="618231" y="37730"/>
                  <a:pt x="609188" y="37730"/>
                  <a:pt x="599284" y="37730"/>
                </a:cubicBezTo>
                <a:cubicBezTo>
                  <a:pt x="591409" y="37931"/>
                  <a:pt x="583528" y="37541"/>
                  <a:pt x="575711" y="36565"/>
                </a:cubicBezTo>
                <a:cubicBezTo>
                  <a:pt x="566555" y="35071"/>
                  <a:pt x="557486" y="33088"/>
                  <a:pt x="548543" y="30623"/>
                </a:cubicBezTo>
                <a:cubicBezTo>
                  <a:pt x="539576" y="28126"/>
                  <a:pt x="530456" y="26212"/>
                  <a:pt x="521241" y="24892"/>
                </a:cubicBezTo>
                <a:cubicBezTo>
                  <a:pt x="504854" y="22936"/>
                  <a:pt x="488306" y="22724"/>
                  <a:pt x="471875" y="24262"/>
                </a:cubicBezTo>
                <a:close/>
                <a:moveTo>
                  <a:pt x="469734" y="1088"/>
                </a:moveTo>
                <a:cubicBezTo>
                  <a:pt x="487790" y="-565"/>
                  <a:pt x="505966" y="-334"/>
                  <a:pt x="523975" y="1776"/>
                </a:cubicBezTo>
                <a:cubicBezTo>
                  <a:pt x="534222" y="3235"/>
                  <a:pt x="544365" y="5360"/>
                  <a:pt x="554336" y="8137"/>
                </a:cubicBezTo>
                <a:cubicBezTo>
                  <a:pt x="562484" y="10375"/>
                  <a:pt x="570742" y="12193"/>
                  <a:pt x="579076" y="13582"/>
                </a:cubicBezTo>
                <a:cubicBezTo>
                  <a:pt x="585790" y="14415"/>
                  <a:pt x="592560" y="14728"/>
                  <a:pt x="599323" y="14518"/>
                </a:cubicBezTo>
                <a:cubicBezTo>
                  <a:pt x="610048" y="14499"/>
                  <a:pt x="621482" y="14499"/>
                  <a:pt x="633737" y="18072"/>
                </a:cubicBezTo>
                <a:cubicBezTo>
                  <a:pt x="644616" y="21300"/>
                  <a:pt x="653735" y="27032"/>
                  <a:pt x="662530" y="32763"/>
                </a:cubicBezTo>
                <a:cubicBezTo>
                  <a:pt x="671019" y="38189"/>
                  <a:pt x="679030" y="43347"/>
                  <a:pt x="687232" y="45028"/>
                </a:cubicBezTo>
                <a:cubicBezTo>
                  <a:pt x="693924" y="46385"/>
                  <a:pt x="700175" y="44627"/>
                  <a:pt x="707441" y="42564"/>
                </a:cubicBezTo>
                <a:cubicBezTo>
                  <a:pt x="717306" y="39813"/>
                  <a:pt x="729504" y="36355"/>
                  <a:pt x="743767" y="41570"/>
                </a:cubicBezTo>
                <a:cubicBezTo>
                  <a:pt x="759444" y="47263"/>
                  <a:pt x="767685" y="58153"/>
                  <a:pt x="774950" y="67705"/>
                </a:cubicBezTo>
                <a:cubicBezTo>
                  <a:pt x="780399" y="74908"/>
                  <a:pt x="785121" y="81174"/>
                  <a:pt x="792597" y="84995"/>
                </a:cubicBezTo>
                <a:cubicBezTo>
                  <a:pt x="805062" y="91510"/>
                  <a:pt x="822155" y="96190"/>
                  <a:pt x="839362" y="97852"/>
                </a:cubicBezTo>
                <a:cubicBezTo>
                  <a:pt x="848424" y="98655"/>
                  <a:pt x="856531" y="96725"/>
                  <a:pt x="865058" y="94700"/>
                </a:cubicBezTo>
                <a:cubicBezTo>
                  <a:pt x="876147" y="92045"/>
                  <a:pt x="888746" y="88969"/>
                  <a:pt x="904443" y="92045"/>
                </a:cubicBezTo>
                <a:cubicBezTo>
                  <a:pt x="924054" y="96227"/>
                  <a:pt x="942658" y="104189"/>
                  <a:pt x="959219" y="115486"/>
                </a:cubicBezTo>
                <a:cubicBezTo>
                  <a:pt x="969887" y="122784"/>
                  <a:pt x="974266" y="131381"/>
                  <a:pt x="977784" y="138297"/>
                </a:cubicBezTo>
                <a:cubicBezTo>
                  <a:pt x="980881" y="144334"/>
                  <a:pt x="983290" y="148881"/>
                  <a:pt x="989255" y="152415"/>
                </a:cubicBezTo>
                <a:cubicBezTo>
                  <a:pt x="995220" y="155949"/>
                  <a:pt x="1004053" y="158013"/>
                  <a:pt x="1013422" y="160210"/>
                </a:cubicBezTo>
                <a:cubicBezTo>
                  <a:pt x="1021494" y="161879"/>
                  <a:pt x="1029417" y="164204"/>
                  <a:pt x="1037110" y="167164"/>
                </a:cubicBezTo>
                <a:cubicBezTo>
                  <a:pt x="1043727" y="170077"/>
                  <a:pt x="1050042" y="173636"/>
                  <a:pt x="1055961" y="177786"/>
                </a:cubicBezTo>
                <a:cubicBezTo>
                  <a:pt x="1062424" y="182065"/>
                  <a:pt x="1067987" y="185771"/>
                  <a:pt x="1075272" y="187682"/>
                </a:cubicBezTo>
                <a:cubicBezTo>
                  <a:pt x="1085653" y="190395"/>
                  <a:pt x="1096436" y="189917"/>
                  <a:pt x="1107908" y="189420"/>
                </a:cubicBezTo>
                <a:cubicBezTo>
                  <a:pt x="1121253" y="188828"/>
                  <a:pt x="1135076" y="188236"/>
                  <a:pt x="1149625" y="192554"/>
                </a:cubicBezTo>
                <a:cubicBezTo>
                  <a:pt x="1167999" y="197941"/>
                  <a:pt x="1181382" y="207952"/>
                  <a:pt x="1190942" y="216071"/>
                </a:cubicBezTo>
                <a:cubicBezTo>
                  <a:pt x="1199622" y="223427"/>
                  <a:pt x="1202910" y="231068"/>
                  <a:pt x="1205587" y="237201"/>
                </a:cubicBezTo>
                <a:cubicBezTo>
                  <a:pt x="1206275" y="238787"/>
                  <a:pt x="1206944" y="240391"/>
                  <a:pt x="1207766" y="241977"/>
                </a:cubicBezTo>
                <a:cubicBezTo>
                  <a:pt x="1210175" y="243716"/>
                  <a:pt x="1212451" y="245492"/>
                  <a:pt x="1214707" y="247250"/>
                </a:cubicBezTo>
                <a:cubicBezTo>
                  <a:pt x="1219899" y="251713"/>
                  <a:pt x="1225692" y="255430"/>
                  <a:pt x="1231914" y="258292"/>
                </a:cubicBezTo>
                <a:cubicBezTo>
                  <a:pt x="1237248" y="260623"/>
                  <a:pt x="1245431" y="262228"/>
                  <a:pt x="1253346" y="263794"/>
                </a:cubicBezTo>
                <a:cubicBezTo>
                  <a:pt x="1264856" y="266068"/>
                  <a:pt x="1275715" y="268208"/>
                  <a:pt x="1283248" y="273137"/>
                </a:cubicBezTo>
                <a:cubicBezTo>
                  <a:pt x="1296746" y="281867"/>
                  <a:pt x="1292406" y="294266"/>
                  <a:pt x="1291011" y="298335"/>
                </a:cubicBezTo>
                <a:cubicBezTo>
                  <a:pt x="1291011" y="298393"/>
                  <a:pt x="1291011" y="298488"/>
                  <a:pt x="1291011" y="298488"/>
                </a:cubicBezTo>
                <a:cubicBezTo>
                  <a:pt x="1293353" y="300410"/>
                  <a:pt x="1295796" y="302202"/>
                  <a:pt x="1298333" y="303857"/>
                </a:cubicBezTo>
                <a:cubicBezTo>
                  <a:pt x="1302134" y="306279"/>
                  <a:pt x="1305723" y="309021"/>
                  <a:pt x="1309059" y="312053"/>
                </a:cubicBezTo>
                <a:cubicBezTo>
                  <a:pt x="1311971" y="314968"/>
                  <a:pt x="1314328" y="318384"/>
                  <a:pt x="1316018" y="322140"/>
                </a:cubicBezTo>
                <a:cubicBezTo>
                  <a:pt x="1317452" y="325082"/>
                  <a:pt x="1317835" y="325789"/>
                  <a:pt x="1320072" y="326992"/>
                </a:cubicBezTo>
                <a:cubicBezTo>
                  <a:pt x="1324660" y="329495"/>
                  <a:pt x="1334067" y="331425"/>
                  <a:pt x="1342364" y="333125"/>
                </a:cubicBezTo>
                <a:cubicBezTo>
                  <a:pt x="1352880" y="335265"/>
                  <a:pt x="1362803" y="337290"/>
                  <a:pt x="1369953" y="341244"/>
                </a:cubicBezTo>
                <a:cubicBezTo>
                  <a:pt x="1390066" y="352249"/>
                  <a:pt x="1387676" y="367246"/>
                  <a:pt x="1386453" y="371429"/>
                </a:cubicBezTo>
                <a:cubicBezTo>
                  <a:pt x="1384101" y="379549"/>
                  <a:pt x="1376224" y="383752"/>
                  <a:pt x="1369246" y="387458"/>
                </a:cubicBezTo>
                <a:cubicBezTo>
                  <a:pt x="1368003" y="388127"/>
                  <a:pt x="1366301" y="389025"/>
                  <a:pt x="1364848" y="389865"/>
                </a:cubicBezTo>
                <a:lnTo>
                  <a:pt x="1365020" y="390133"/>
                </a:lnTo>
                <a:cubicBezTo>
                  <a:pt x="1367460" y="393566"/>
                  <a:pt x="1369154" y="397469"/>
                  <a:pt x="1369991" y="401596"/>
                </a:cubicBezTo>
                <a:lnTo>
                  <a:pt x="1370431" y="404194"/>
                </a:lnTo>
                <a:cubicBezTo>
                  <a:pt x="1371502" y="410154"/>
                  <a:pt x="1373127" y="419172"/>
                  <a:pt x="1367143" y="428017"/>
                </a:cubicBezTo>
                <a:cubicBezTo>
                  <a:pt x="1361426" y="436500"/>
                  <a:pt x="1351637" y="444103"/>
                  <a:pt x="1338827" y="450026"/>
                </a:cubicBezTo>
                <a:cubicBezTo>
                  <a:pt x="1331868" y="453254"/>
                  <a:pt x="1322442" y="455279"/>
                  <a:pt x="1313323" y="457190"/>
                </a:cubicBezTo>
                <a:cubicBezTo>
                  <a:pt x="1308772" y="458145"/>
                  <a:pt x="1302157" y="459521"/>
                  <a:pt x="1297301" y="461011"/>
                </a:cubicBezTo>
                <a:cubicBezTo>
                  <a:pt x="1300981" y="464721"/>
                  <a:pt x="1303042" y="469734"/>
                  <a:pt x="1303036" y="474957"/>
                </a:cubicBezTo>
                <a:cubicBezTo>
                  <a:pt x="1302830" y="479378"/>
                  <a:pt x="1300821" y="483522"/>
                  <a:pt x="1297473" y="486420"/>
                </a:cubicBezTo>
                <a:cubicBezTo>
                  <a:pt x="1290456" y="492839"/>
                  <a:pt x="1278086" y="496220"/>
                  <a:pt x="1264971" y="499793"/>
                </a:cubicBezTo>
                <a:cubicBezTo>
                  <a:pt x="1259025" y="501417"/>
                  <a:pt x="1252868" y="503098"/>
                  <a:pt x="1248012" y="504894"/>
                </a:cubicBezTo>
                <a:cubicBezTo>
                  <a:pt x="1231799" y="509746"/>
                  <a:pt x="1216389" y="514408"/>
                  <a:pt x="1201094" y="519299"/>
                </a:cubicBezTo>
                <a:cubicBezTo>
                  <a:pt x="1190196" y="524380"/>
                  <a:pt x="1179361" y="529615"/>
                  <a:pt x="1168592" y="535003"/>
                </a:cubicBezTo>
                <a:cubicBezTo>
                  <a:pt x="1162116" y="542669"/>
                  <a:pt x="1155692" y="550477"/>
                  <a:pt x="1149320" y="558425"/>
                </a:cubicBezTo>
                <a:cubicBezTo>
                  <a:pt x="1148251" y="559743"/>
                  <a:pt x="1146907" y="560813"/>
                  <a:pt x="1145381" y="561558"/>
                </a:cubicBezTo>
                <a:cubicBezTo>
                  <a:pt x="1133120" y="567505"/>
                  <a:pt x="1120960" y="573665"/>
                  <a:pt x="1108902" y="580032"/>
                </a:cubicBezTo>
                <a:cubicBezTo>
                  <a:pt x="1105977" y="582355"/>
                  <a:pt x="1103176" y="584829"/>
                  <a:pt x="1100509" y="587445"/>
                </a:cubicBezTo>
                <a:cubicBezTo>
                  <a:pt x="1094257" y="593367"/>
                  <a:pt x="1087164" y="600092"/>
                  <a:pt x="1075329" y="605422"/>
                </a:cubicBezTo>
                <a:cubicBezTo>
                  <a:pt x="1067605" y="608937"/>
                  <a:pt x="1058523" y="610561"/>
                  <a:pt x="1049729" y="612128"/>
                </a:cubicBezTo>
                <a:cubicBezTo>
                  <a:pt x="1042177" y="613446"/>
                  <a:pt x="1034299" y="614802"/>
                  <a:pt x="1029271" y="617267"/>
                </a:cubicBezTo>
                <a:cubicBezTo>
                  <a:pt x="1024243" y="619731"/>
                  <a:pt x="1022083" y="622731"/>
                  <a:pt x="1018813" y="627373"/>
                </a:cubicBezTo>
                <a:cubicBezTo>
                  <a:pt x="1014397" y="633658"/>
                  <a:pt x="1008871" y="641491"/>
                  <a:pt x="996061" y="646478"/>
                </a:cubicBezTo>
                <a:cubicBezTo>
                  <a:pt x="986062" y="650394"/>
                  <a:pt x="975661" y="650585"/>
                  <a:pt x="965624" y="650585"/>
                </a:cubicBezTo>
                <a:cubicBezTo>
                  <a:pt x="959284" y="650415"/>
                  <a:pt x="952944" y="650875"/>
                  <a:pt x="946696" y="651961"/>
                </a:cubicBezTo>
                <a:cubicBezTo>
                  <a:pt x="939603" y="653730"/>
                  <a:pt x="932680" y="656120"/>
                  <a:pt x="926009" y="659106"/>
                </a:cubicBezTo>
                <a:cubicBezTo>
                  <a:pt x="919727" y="661863"/>
                  <a:pt x="913286" y="664243"/>
                  <a:pt x="906718" y="666232"/>
                </a:cubicBezTo>
                <a:cubicBezTo>
                  <a:pt x="900315" y="667877"/>
                  <a:pt x="893796" y="669033"/>
                  <a:pt x="887217" y="669690"/>
                </a:cubicBezTo>
                <a:cubicBezTo>
                  <a:pt x="879435" y="670645"/>
                  <a:pt x="872094" y="671562"/>
                  <a:pt x="866970" y="674084"/>
                </a:cubicBezTo>
                <a:cubicBezTo>
                  <a:pt x="861483" y="676835"/>
                  <a:pt x="859609" y="680560"/>
                  <a:pt x="856493" y="687457"/>
                </a:cubicBezTo>
                <a:cubicBezTo>
                  <a:pt x="852669" y="695978"/>
                  <a:pt x="847411" y="707708"/>
                  <a:pt x="830739" y="713439"/>
                </a:cubicBezTo>
                <a:cubicBezTo>
                  <a:pt x="818580" y="717699"/>
                  <a:pt x="808121" y="714662"/>
                  <a:pt x="799728" y="712216"/>
                </a:cubicBezTo>
                <a:cubicBezTo>
                  <a:pt x="794203" y="710631"/>
                  <a:pt x="789538" y="709255"/>
                  <a:pt x="784643" y="709618"/>
                </a:cubicBezTo>
                <a:cubicBezTo>
                  <a:pt x="773019" y="710573"/>
                  <a:pt x="760420" y="714662"/>
                  <a:pt x="747438" y="719170"/>
                </a:cubicBezTo>
                <a:cubicBezTo>
                  <a:pt x="742228" y="721176"/>
                  <a:pt x="737228" y="723685"/>
                  <a:pt x="732506" y="726659"/>
                </a:cubicBezTo>
                <a:cubicBezTo>
                  <a:pt x="724763" y="731168"/>
                  <a:pt x="716006" y="736269"/>
                  <a:pt x="705376" y="737931"/>
                </a:cubicBezTo>
                <a:cubicBezTo>
                  <a:pt x="694115" y="739650"/>
                  <a:pt x="685301" y="736594"/>
                  <a:pt x="678189" y="734110"/>
                </a:cubicBezTo>
                <a:cubicBezTo>
                  <a:pt x="673686" y="732387"/>
                  <a:pt x="668962" y="731319"/>
                  <a:pt x="664155" y="730939"/>
                </a:cubicBezTo>
                <a:cubicBezTo>
                  <a:pt x="651833" y="731300"/>
                  <a:pt x="639635" y="733529"/>
                  <a:pt x="627982" y="737549"/>
                </a:cubicBezTo>
                <a:cubicBezTo>
                  <a:pt x="622304" y="739440"/>
                  <a:pt x="617084" y="743013"/>
                  <a:pt x="611559" y="746834"/>
                </a:cubicBezTo>
                <a:cubicBezTo>
                  <a:pt x="603930" y="752107"/>
                  <a:pt x="595269" y="758067"/>
                  <a:pt x="584066" y="760207"/>
                </a:cubicBezTo>
                <a:cubicBezTo>
                  <a:pt x="580584" y="760851"/>
                  <a:pt x="577053" y="761177"/>
                  <a:pt x="573512" y="761181"/>
                </a:cubicBezTo>
                <a:cubicBezTo>
                  <a:pt x="561773" y="761181"/>
                  <a:pt x="551353" y="757647"/>
                  <a:pt x="542654" y="754667"/>
                </a:cubicBezTo>
                <a:lnTo>
                  <a:pt x="539423" y="753578"/>
                </a:lnTo>
                <a:cubicBezTo>
                  <a:pt x="532372" y="750999"/>
                  <a:pt x="525804" y="747254"/>
                  <a:pt x="519998" y="742497"/>
                </a:cubicBezTo>
                <a:cubicBezTo>
                  <a:pt x="515046" y="738829"/>
                  <a:pt x="510802" y="735639"/>
                  <a:pt x="505066" y="734187"/>
                </a:cubicBezTo>
                <a:cubicBezTo>
                  <a:pt x="493789" y="731342"/>
                  <a:pt x="482058" y="730763"/>
                  <a:pt x="470556" y="732486"/>
                </a:cubicBezTo>
                <a:cubicBezTo>
                  <a:pt x="464514" y="733442"/>
                  <a:pt x="458262" y="736689"/>
                  <a:pt x="451628" y="740128"/>
                </a:cubicBezTo>
                <a:cubicBezTo>
                  <a:pt x="443101" y="744503"/>
                  <a:pt x="433427" y="749585"/>
                  <a:pt x="422414" y="750234"/>
                </a:cubicBezTo>
                <a:cubicBezTo>
                  <a:pt x="409681" y="751037"/>
                  <a:pt x="400351" y="746528"/>
                  <a:pt x="392072" y="742593"/>
                </a:cubicBezTo>
                <a:cubicBezTo>
                  <a:pt x="388335" y="740665"/>
                  <a:pt x="384432" y="739079"/>
                  <a:pt x="380410" y="737855"/>
                </a:cubicBezTo>
                <a:cubicBezTo>
                  <a:pt x="375672" y="736695"/>
                  <a:pt x="370871" y="735801"/>
                  <a:pt x="366032" y="735180"/>
                </a:cubicBezTo>
                <a:cubicBezTo>
                  <a:pt x="356339" y="733633"/>
                  <a:pt x="346321" y="732123"/>
                  <a:pt x="337736" y="727538"/>
                </a:cubicBezTo>
                <a:cubicBezTo>
                  <a:pt x="324716" y="720565"/>
                  <a:pt x="317030" y="710191"/>
                  <a:pt x="310262" y="701021"/>
                </a:cubicBezTo>
                <a:cubicBezTo>
                  <a:pt x="308465" y="698595"/>
                  <a:pt x="306687" y="696169"/>
                  <a:pt x="304775" y="693819"/>
                </a:cubicBezTo>
                <a:cubicBezTo>
                  <a:pt x="298825" y="686183"/>
                  <a:pt x="293323" y="678208"/>
                  <a:pt x="288294" y="669938"/>
                </a:cubicBezTo>
                <a:cubicBezTo>
                  <a:pt x="286860" y="667684"/>
                  <a:pt x="285427" y="665410"/>
                  <a:pt x="283954" y="663137"/>
                </a:cubicBezTo>
                <a:cubicBezTo>
                  <a:pt x="280761" y="663557"/>
                  <a:pt x="277358" y="664130"/>
                  <a:pt x="273859" y="664722"/>
                </a:cubicBezTo>
                <a:cubicBezTo>
                  <a:pt x="259539" y="667053"/>
                  <a:pt x="244741" y="669556"/>
                  <a:pt x="232658" y="662812"/>
                </a:cubicBezTo>
                <a:cubicBezTo>
                  <a:pt x="217611" y="654310"/>
                  <a:pt x="218108" y="638721"/>
                  <a:pt x="218414" y="628424"/>
                </a:cubicBezTo>
                <a:cubicBezTo>
                  <a:pt x="218663" y="622826"/>
                  <a:pt x="218778" y="617018"/>
                  <a:pt x="216751" y="614669"/>
                </a:cubicBezTo>
                <a:cubicBezTo>
                  <a:pt x="211570" y="608612"/>
                  <a:pt x="200653" y="604180"/>
                  <a:pt x="190080" y="599882"/>
                </a:cubicBezTo>
                <a:lnTo>
                  <a:pt x="185224" y="597971"/>
                </a:lnTo>
                <a:cubicBezTo>
                  <a:pt x="178874" y="595692"/>
                  <a:pt x="172345" y="593954"/>
                  <a:pt x="165703" y="592775"/>
                </a:cubicBezTo>
                <a:cubicBezTo>
                  <a:pt x="155647" y="590501"/>
                  <a:pt x="145246" y="588247"/>
                  <a:pt x="136107" y="583222"/>
                </a:cubicBezTo>
                <a:cubicBezTo>
                  <a:pt x="116433" y="572390"/>
                  <a:pt x="104733" y="561386"/>
                  <a:pt x="99226" y="548567"/>
                </a:cubicBezTo>
                <a:cubicBezTo>
                  <a:pt x="94657" y="538021"/>
                  <a:pt x="97869" y="527495"/>
                  <a:pt x="100393" y="519012"/>
                </a:cubicBezTo>
                <a:cubicBezTo>
                  <a:pt x="102018" y="513472"/>
                  <a:pt x="103719" y="507740"/>
                  <a:pt x="102305" y="504970"/>
                </a:cubicBezTo>
                <a:cubicBezTo>
                  <a:pt x="99819" y="500080"/>
                  <a:pt x="91885" y="495647"/>
                  <a:pt x="84237" y="491368"/>
                </a:cubicBezTo>
                <a:cubicBezTo>
                  <a:pt x="78793" y="488477"/>
                  <a:pt x="73566" y="485197"/>
                  <a:pt x="68598" y="481548"/>
                </a:cubicBezTo>
                <a:cubicBezTo>
                  <a:pt x="64377" y="478579"/>
                  <a:pt x="59950" y="475918"/>
                  <a:pt x="55348" y="473582"/>
                </a:cubicBezTo>
                <a:cubicBezTo>
                  <a:pt x="42711" y="466647"/>
                  <a:pt x="28371" y="459005"/>
                  <a:pt x="25064" y="443721"/>
                </a:cubicBezTo>
                <a:cubicBezTo>
                  <a:pt x="22138" y="430329"/>
                  <a:pt x="31354" y="420280"/>
                  <a:pt x="38772" y="412179"/>
                </a:cubicBezTo>
                <a:cubicBezTo>
                  <a:pt x="42481" y="408148"/>
                  <a:pt x="47089" y="403105"/>
                  <a:pt x="47509" y="400124"/>
                </a:cubicBezTo>
                <a:cubicBezTo>
                  <a:pt x="48427" y="393209"/>
                  <a:pt x="45808" y="384688"/>
                  <a:pt x="39212" y="373378"/>
                </a:cubicBezTo>
                <a:cubicBezTo>
                  <a:pt x="36535" y="368831"/>
                  <a:pt x="30876" y="364418"/>
                  <a:pt x="24911" y="359795"/>
                </a:cubicBezTo>
                <a:cubicBezTo>
                  <a:pt x="15963" y="352898"/>
                  <a:pt x="5906" y="345103"/>
                  <a:pt x="1968" y="333316"/>
                </a:cubicBezTo>
                <a:cubicBezTo>
                  <a:pt x="-1512" y="322999"/>
                  <a:pt x="1796" y="313313"/>
                  <a:pt x="4453" y="305672"/>
                </a:cubicBezTo>
                <a:cubicBezTo>
                  <a:pt x="5926" y="302084"/>
                  <a:pt x="6867" y="298299"/>
                  <a:pt x="7245" y="294438"/>
                </a:cubicBezTo>
                <a:cubicBezTo>
                  <a:pt x="6834" y="289765"/>
                  <a:pt x="5792" y="285171"/>
                  <a:pt x="4147" y="280778"/>
                </a:cubicBezTo>
                <a:cubicBezTo>
                  <a:pt x="1643" y="272850"/>
                  <a:pt x="-1206" y="263871"/>
                  <a:pt x="534" y="254032"/>
                </a:cubicBezTo>
                <a:cubicBezTo>
                  <a:pt x="2503" y="242799"/>
                  <a:pt x="9252" y="233686"/>
                  <a:pt x="15198" y="225604"/>
                </a:cubicBezTo>
                <a:cubicBezTo>
                  <a:pt x="17091" y="223102"/>
                  <a:pt x="19156" y="220332"/>
                  <a:pt x="20685" y="217963"/>
                </a:cubicBezTo>
                <a:cubicBezTo>
                  <a:pt x="22215" y="215594"/>
                  <a:pt x="23668" y="213129"/>
                  <a:pt x="25140" y="210646"/>
                </a:cubicBezTo>
                <a:cubicBezTo>
                  <a:pt x="30035" y="202412"/>
                  <a:pt x="35579" y="193069"/>
                  <a:pt x="44718" y="185657"/>
                </a:cubicBezTo>
                <a:cubicBezTo>
                  <a:pt x="51983" y="179773"/>
                  <a:pt x="60663" y="176544"/>
                  <a:pt x="69076" y="173430"/>
                </a:cubicBezTo>
                <a:cubicBezTo>
                  <a:pt x="74916" y="171552"/>
                  <a:pt x="80512" y="168986"/>
                  <a:pt x="85747" y="165788"/>
                </a:cubicBezTo>
                <a:cubicBezTo>
                  <a:pt x="91122" y="161711"/>
                  <a:pt x="95999" y="157017"/>
                  <a:pt x="100278" y="151804"/>
                </a:cubicBezTo>
                <a:cubicBezTo>
                  <a:pt x="103433" y="148269"/>
                  <a:pt x="106587" y="144754"/>
                  <a:pt x="110067" y="141430"/>
                </a:cubicBezTo>
                <a:cubicBezTo>
                  <a:pt x="113699" y="138119"/>
                  <a:pt x="117531" y="135030"/>
                  <a:pt x="121538" y="132183"/>
                </a:cubicBezTo>
                <a:cubicBezTo>
                  <a:pt x="127274" y="127885"/>
                  <a:pt x="132704" y="123815"/>
                  <a:pt x="135113" y="119440"/>
                </a:cubicBezTo>
                <a:cubicBezTo>
                  <a:pt x="136375" y="117033"/>
                  <a:pt x="135705" y="111436"/>
                  <a:pt x="135113" y="106507"/>
                </a:cubicBezTo>
                <a:cubicBezTo>
                  <a:pt x="133927" y="96840"/>
                  <a:pt x="132168" y="82225"/>
                  <a:pt x="144519" y="72883"/>
                </a:cubicBezTo>
                <a:cubicBezTo>
                  <a:pt x="155475" y="64591"/>
                  <a:pt x="170330" y="66234"/>
                  <a:pt x="183388" y="67686"/>
                </a:cubicBezTo>
                <a:cubicBezTo>
                  <a:pt x="191151" y="68565"/>
                  <a:pt x="199181" y="69425"/>
                  <a:pt x="204534" y="68087"/>
                </a:cubicBezTo>
                <a:cubicBezTo>
                  <a:pt x="216732" y="65050"/>
                  <a:pt x="226750" y="58592"/>
                  <a:pt x="237763" y="51103"/>
                </a:cubicBezTo>
                <a:cubicBezTo>
                  <a:pt x="241149" y="48383"/>
                  <a:pt x="244063" y="45124"/>
                  <a:pt x="246385" y="41456"/>
                </a:cubicBezTo>
                <a:cubicBezTo>
                  <a:pt x="251854" y="33986"/>
                  <a:pt x="258622" y="24701"/>
                  <a:pt x="272005" y="21434"/>
                </a:cubicBezTo>
                <a:cubicBezTo>
                  <a:pt x="286727" y="17881"/>
                  <a:pt x="302290" y="21988"/>
                  <a:pt x="317317" y="25981"/>
                </a:cubicBezTo>
                <a:cubicBezTo>
                  <a:pt x="323282" y="27548"/>
                  <a:pt x="328941" y="29038"/>
                  <a:pt x="334314" y="30012"/>
                </a:cubicBezTo>
                <a:cubicBezTo>
                  <a:pt x="349011" y="28191"/>
                  <a:pt x="363795" y="26503"/>
                  <a:pt x="378670" y="24949"/>
                </a:cubicBezTo>
                <a:lnTo>
                  <a:pt x="386471" y="22332"/>
                </a:lnTo>
                <a:cubicBezTo>
                  <a:pt x="397617" y="18511"/>
                  <a:pt x="409165" y="14556"/>
                  <a:pt x="421210" y="11347"/>
                </a:cubicBezTo>
                <a:lnTo>
                  <a:pt x="425760" y="10143"/>
                </a:lnTo>
                <a:cubicBezTo>
                  <a:pt x="439545" y="6399"/>
                  <a:pt x="453846" y="2559"/>
                  <a:pt x="469734" y="1088"/>
                </a:cubicBezTo>
                <a:close/>
              </a:path>
            </a:pathLst>
          </a:custGeom>
          <a:solidFill>
            <a:schemeClr val="accent2"/>
          </a:solidFill>
          <a:ln w="19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31EA2F-9B5A-C1B2-176D-64CF644C0999}"/>
              </a:ext>
            </a:extLst>
          </p:cNvPr>
          <p:cNvGrpSpPr/>
          <p:nvPr/>
        </p:nvGrpSpPr>
        <p:grpSpPr>
          <a:xfrm>
            <a:off x="2166776" y="21759134"/>
            <a:ext cx="4275303" cy="2627624"/>
            <a:chOff x="2369494" y="5282012"/>
            <a:chExt cx="4540917" cy="279087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80E49C8-1C55-5B34-9BD3-7D401414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6966" y="5407505"/>
              <a:ext cx="3405972" cy="2287388"/>
            </a:xfrm>
            <a:prstGeom prst="rect">
              <a:avLst/>
            </a:prstGeom>
          </p:spPr>
        </p:pic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E53B1FF-27BA-ECAC-86B6-238F6B672E07}"/>
                </a:ext>
              </a:extLst>
            </p:cNvPr>
            <p:cNvSpPr/>
            <p:nvPr/>
          </p:nvSpPr>
          <p:spPr>
            <a:xfrm>
              <a:off x="2846796" y="5282012"/>
              <a:ext cx="3586312" cy="2563169"/>
            </a:xfrm>
            <a:custGeom>
              <a:avLst/>
              <a:gdLst>
                <a:gd name="connsiteX0" fmla="*/ 3307623 w 3627715"/>
                <a:gd name="connsiteY0" fmla="*/ 2133950 h 2454042"/>
                <a:gd name="connsiteX1" fmla="*/ 320093 w 3627715"/>
                <a:gd name="connsiteY1" fmla="*/ 2133950 h 2454042"/>
                <a:gd name="connsiteX2" fmla="*/ 320093 w 3627715"/>
                <a:gd name="connsiteY2" fmla="*/ 320093 h 2454042"/>
                <a:gd name="connsiteX3" fmla="*/ 3307623 w 3627715"/>
                <a:gd name="connsiteY3" fmla="*/ 320093 h 2454042"/>
                <a:gd name="connsiteX4" fmla="*/ 3627715 w 3627715"/>
                <a:gd name="connsiteY4" fmla="*/ 213395 h 2454042"/>
                <a:gd name="connsiteX5" fmla="*/ 3414320 w 3627715"/>
                <a:gd name="connsiteY5" fmla="*/ 0 h 2454042"/>
                <a:gd name="connsiteX6" fmla="*/ 213395 w 3627715"/>
                <a:gd name="connsiteY6" fmla="*/ 0 h 2454042"/>
                <a:gd name="connsiteX7" fmla="*/ 0 w 3627715"/>
                <a:gd name="connsiteY7" fmla="*/ 213395 h 2454042"/>
                <a:gd name="connsiteX8" fmla="*/ 0 w 3627715"/>
                <a:gd name="connsiteY8" fmla="*/ 2454043 h 2454042"/>
                <a:gd name="connsiteX9" fmla="*/ 3627715 w 3627715"/>
                <a:gd name="connsiteY9" fmla="*/ 2454043 h 2454042"/>
                <a:gd name="connsiteX0" fmla="*/ 3307623 w 3627715"/>
                <a:gd name="connsiteY0" fmla="*/ 2133950 h 2454043"/>
                <a:gd name="connsiteX1" fmla="*/ 110368 w 3627715"/>
                <a:gd name="connsiteY1" fmla="*/ 2335286 h 2454043"/>
                <a:gd name="connsiteX2" fmla="*/ 320093 w 3627715"/>
                <a:gd name="connsiteY2" fmla="*/ 320093 h 2454043"/>
                <a:gd name="connsiteX3" fmla="*/ 3307623 w 3627715"/>
                <a:gd name="connsiteY3" fmla="*/ 320093 h 2454043"/>
                <a:gd name="connsiteX4" fmla="*/ 3307623 w 3627715"/>
                <a:gd name="connsiteY4" fmla="*/ 2133950 h 2454043"/>
                <a:gd name="connsiteX5" fmla="*/ 3627715 w 3627715"/>
                <a:gd name="connsiteY5" fmla="*/ 213395 h 2454043"/>
                <a:gd name="connsiteX6" fmla="*/ 3414320 w 3627715"/>
                <a:gd name="connsiteY6" fmla="*/ 0 h 2454043"/>
                <a:gd name="connsiteX7" fmla="*/ 213395 w 3627715"/>
                <a:gd name="connsiteY7" fmla="*/ 0 h 2454043"/>
                <a:gd name="connsiteX8" fmla="*/ 0 w 3627715"/>
                <a:gd name="connsiteY8" fmla="*/ 213395 h 2454043"/>
                <a:gd name="connsiteX9" fmla="*/ 0 w 3627715"/>
                <a:gd name="connsiteY9" fmla="*/ 2454043 h 2454043"/>
                <a:gd name="connsiteX10" fmla="*/ 3627715 w 3627715"/>
                <a:gd name="connsiteY10" fmla="*/ 2454043 h 2454043"/>
                <a:gd name="connsiteX11" fmla="*/ 3627715 w 3627715"/>
                <a:gd name="connsiteY11" fmla="*/ 213395 h 2454043"/>
                <a:gd name="connsiteX0" fmla="*/ 3517348 w 3627715"/>
                <a:gd name="connsiteY0" fmla="*/ 2343675 h 2454043"/>
                <a:gd name="connsiteX1" fmla="*/ 110368 w 3627715"/>
                <a:gd name="connsiteY1" fmla="*/ 2335286 h 2454043"/>
                <a:gd name="connsiteX2" fmla="*/ 320093 w 3627715"/>
                <a:gd name="connsiteY2" fmla="*/ 320093 h 2454043"/>
                <a:gd name="connsiteX3" fmla="*/ 3307623 w 3627715"/>
                <a:gd name="connsiteY3" fmla="*/ 320093 h 2454043"/>
                <a:gd name="connsiteX4" fmla="*/ 3517348 w 3627715"/>
                <a:gd name="connsiteY4" fmla="*/ 2343675 h 2454043"/>
                <a:gd name="connsiteX5" fmla="*/ 3627715 w 3627715"/>
                <a:gd name="connsiteY5" fmla="*/ 213395 h 2454043"/>
                <a:gd name="connsiteX6" fmla="*/ 3414320 w 3627715"/>
                <a:gd name="connsiteY6" fmla="*/ 0 h 2454043"/>
                <a:gd name="connsiteX7" fmla="*/ 213395 w 3627715"/>
                <a:gd name="connsiteY7" fmla="*/ 0 h 2454043"/>
                <a:gd name="connsiteX8" fmla="*/ 0 w 3627715"/>
                <a:gd name="connsiteY8" fmla="*/ 213395 h 2454043"/>
                <a:gd name="connsiteX9" fmla="*/ 0 w 3627715"/>
                <a:gd name="connsiteY9" fmla="*/ 2454043 h 2454043"/>
                <a:gd name="connsiteX10" fmla="*/ 3627715 w 3627715"/>
                <a:gd name="connsiteY10" fmla="*/ 2454043 h 2454043"/>
                <a:gd name="connsiteX11" fmla="*/ 3627715 w 3627715"/>
                <a:gd name="connsiteY11" fmla="*/ 213395 h 2454043"/>
                <a:gd name="connsiteX0" fmla="*/ 3517348 w 3627715"/>
                <a:gd name="connsiteY0" fmla="*/ 2343675 h 2454043"/>
                <a:gd name="connsiteX1" fmla="*/ 110368 w 3627715"/>
                <a:gd name="connsiteY1" fmla="*/ 2335286 h 2454043"/>
                <a:gd name="connsiteX2" fmla="*/ 320093 w 3627715"/>
                <a:gd name="connsiteY2" fmla="*/ 320093 h 2454043"/>
                <a:gd name="connsiteX3" fmla="*/ 3508959 w 3627715"/>
                <a:gd name="connsiteY3" fmla="*/ 160703 h 2454043"/>
                <a:gd name="connsiteX4" fmla="*/ 3517348 w 3627715"/>
                <a:gd name="connsiteY4" fmla="*/ 2343675 h 2454043"/>
                <a:gd name="connsiteX5" fmla="*/ 3627715 w 3627715"/>
                <a:gd name="connsiteY5" fmla="*/ 213395 h 2454043"/>
                <a:gd name="connsiteX6" fmla="*/ 3414320 w 3627715"/>
                <a:gd name="connsiteY6" fmla="*/ 0 h 2454043"/>
                <a:gd name="connsiteX7" fmla="*/ 213395 w 3627715"/>
                <a:gd name="connsiteY7" fmla="*/ 0 h 2454043"/>
                <a:gd name="connsiteX8" fmla="*/ 0 w 3627715"/>
                <a:gd name="connsiteY8" fmla="*/ 213395 h 2454043"/>
                <a:gd name="connsiteX9" fmla="*/ 0 w 3627715"/>
                <a:gd name="connsiteY9" fmla="*/ 2454043 h 2454043"/>
                <a:gd name="connsiteX10" fmla="*/ 3627715 w 3627715"/>
                <a:gd name="connsiteY10" fmla="*/ 2454043 h 2454043"/>
                <a:gd name="connsiteX11" fmla="*/ 3627715 w 3627715"/>
                <a:gd name="connsiteY11" fmla="*/ 213395 h 2454043"/>
                <a:gd name="connsiteX0" fmla="*/ 3517348 w 3627715"/>
                <a:gd name="connsiteY0" fmla="*/ 2343675 h 2454043"/>
                <a:gd name="connsiteX1" fmla="*/ 110368 w 3627715"/>
                <a:gd name="connsiteY1" fmla="*/ 2335286 h 2454043"/>
                <a:gd name="connsiteX2" fmla="*/ 118757 w 3627715"/>
                <a:gd name="connsiteY2" fmla="*/ 169092 h 2454043"/>
                <a:gd name="connsiteX3" fmla="*/ 3508959 w 3627715"/>
                <a:gd name="connsiteY3" fmla="*/ 160703 h 2454043"/>
                <a:gd name="connsiteX4" fmla="*/ 3517348 w 3627715"/>
                <a:gd name="connsiteY4" fmla="*/ 2343675 h 2454043"/>
                <a:gd name="connsiteX5" fmla="*/ 3627715 w 3627715"/>
                <a:gd name="connsiteY5" fmla="*/ 213395 h 2454043"/>
                <a:gd name="connsiteX6" fmla="*/ 3414320 w 3627715"/>
                <a:gd name="connsiteY6" fmla="*/ 0 h 2454043"/>
                <a:gd name="connsiteX7" fmla="*/ 213395 w 3627715"/>
                <a:gd name="connsiteY7" fmla="*/ 0 h 2454043"/>
                <a:gd name="connsiteX8" fmla="*/ 0 w 3627715"/>
                <a:gd name="connsiteY8" fmla="*/ 213395 h 2454043"/>
                <a:gd name="connsiteX9" fmla="*/ 0 w 3627715"/>
                <a:gd name="connsiteY9" fmla="*/ 2454043 h 2454043"/>
                <a:gd name="connsiteX10" fmla="*/ 3627715 w 3627715"/>
                <a:gd name="connsiteY10" fmla="*/ 2454043 h 2454043"/>
                <a:gd name="connsiteX11" fmla="*/ 3627715 w 3627715"/>
                <a:gd name="connsiteY11" fmla="*/ 213395 h 245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7715" h="2454043">
                  <a:moveTo>
                    <a:pt x="3517348" y="2343675"/>
                  </a:moveTo>
                  <a:lnTo>
                    <a:pt x="110368" y="2335286"/>
                  </a:lnTo>
                  <a:cubicBezTo>
                    <a:pt x="113164" y="1613221"/>
                    <a:pt x="115961" y="891157"/>
                    <a:pt x="118757" y="169092"/>
                  </a:cubicBezTo>
                  <a:lnTo>
                    <a:pt x="3508959" y="160703"/>
                  </a:lnTo>
                  <a:cubicBezTo>
                    <a:pt x="3511755" y="888360"/>
                    <a:pt x="3514552" y="1616018"/>
                    <a:pt x="3517348" y="2343675"/>
                  </a:cubicBezTo>
                  <a:close/>
                  <a:moveTo>
                    <a:pt x="3627715" y="213395"/>
                  </a:moveTo>
                  <a:cubicBezTo>
                    <a:pt x="3627715" y="95542"/>
                    <a:pt x="3532173" y="0"/>
                    <a:pt x="3414320" y="0"/>
                  </a:cubicBezTo>
                  <a:lnTo>
                    <a:pt x="213395" y="0"/>
                  </a:lnTo>
                  <a:cubicBezTo>
                    <a:pt x="95542" y="0"/>
                    <a:pt x="0" y="95542"/>
                    <a:pt x="0" y="213395"/>
                  </a:cubicBezTo>
                  <a:lnTo>
                    <a:pt x="0" y="2454043"/>
                  </a:lnTo>
                  <a:lnTo>
                    <a:pt x="3627715" y="2454043"/>
                  </a:lnTo>
                  <a:lnTo>
                    <a:pt x="3627715" y="213395"/>
                  </a:lnTo>
                  <a:close/>
                </a:path>
              </a:pathLst>
            </a:custGeom>
            <a:solidFill>
              <a:schemeClr val="tx2">
                <a:alpha val="74019"/>
              </a:schemeClr>
            </a:solidFill>
            <a:ln w="53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A601F71-8BC2-3BB5-3BEF-1C19A37CAE89}"/>
                </a:ext>
              </a:extLst>
            </p:cNvPr>
            <p:cNvSpPr/>
            <p:nvPr/>
          </p:nvSpPr>
          <p:spPr>
            <a:xfrm>
              <a:off x="2369494" y="7933540"/>
              <a:ext cx="4540917" cy="139343"/>
            </a:xfrm>
            <a:custGeom>
              <a:avLst/>
              <a:gdLst>
                <a:gd name="connsiteX0" fmla="*/ 2774135 w 4908085"/>
                <a:gd name="connsiteY0" fmla="*/ 0 h 320092"/>
                <a:gd name="connsiteX1" fmla="*/ 2774135 w 4908085"/>
                <a:gd name="connsiteY1" fmla="*/ 53349 h 320092"/>
                <a:gd name="connsiteX2" fmla="*/ 2727407 w 4908085"/>
                <a:gd name="connsiteY2" fmla="*/ 106698 h 320092"/>
                <a:gd name="connsiteX3" fmla="*/ 2720786 w 4908085"/>
                <a:gd name="connsiteY3" fmla="*/ 106698 h 320092"/>
                <a:gd name="connsiteX4" fmla="*/ 2187299 w 4908085"/>
                <a:gd name="connsiteY4" fmla="*/ 106698 h 320092"/>
                <a:gd name="connsiteX5" fmla="*/ 2133950 w 4908085"/>
                <a:gd name="connsiteY5" fmla="*/ 59969 h 320092"/>
                <a:gd name="connsiteX6" fmla="*/ 2133950 w 4908085"/>
                <a:gd name="connsiteY6" fmla="*/ 53349 h 320092"/>
                <a:gd name="connsiteX7" fmla="*/ 2133950 w 4908085"/>
                <a:gd name="connsiteY7" fmla="*/ 0 h 320092"/>
                <a:gd name="connsiteX8" fmla="*/ 0 w 4908085"/>
                <a:gd name="connsiteY8" fmla="*/ 0 h 320092"/>
                <a:gd name="connsiteX9" fmla="*/ 0 w 4908085"/>
                <a:gd name="connsiteY9" fmla="*/ 106698 h 320092"/>
                <a:gd name="connsiteX10" fmla="*/ 213395 w 4908085"/>
                <a:gd name="connsiteY10" fmla="*/ 320093 h 320092"/>
                <a:gd name="connsiteX11" fmla="*/ 4694690 w 4908085"/>
                <a:gd name="connsiteY11" fmla="*/ 320093 h 320092"/>
                <a:gd name="connsiteX12" fmla="*/ 4908085 w 4908085"/>
                <a:gd name="connsiteY12" fmla="*/ 106698 h 320092"/>
                <a:gd name="connsiteX13" fmla="*/ 4908085 w 4908085"/>
                <a:gd name="connsiteY13" fmla="*/ 0 h 32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08085" h="320092">
                  <a:moveTo>
                    <a:pt x="2774135" y="0"/>
                  </a:moveTo>
                  <a:lnTo>
                    <a:pt x="2774135" y="53349"/>
                  </a:lnTo>
                  <a:cubicBezTo>
                    <a:pt x="2775965" y="80983"/>
                    <a:pt x="2755042" y="104868"/>
                    <a:pt x="2727407" y="106698"/>
                  </a:cubicBezTo>
                  <a:cubicBezTo>
                    <a:pt x="2725204" y="106842"/>
                    <a:pt x="2722990" y="106842"/>
                    <a:pt x="2720786" y="106698"/>
                  </a:cubicBezTo>
                  <a:lnTo>
                    <a:pt x="2187299" y="106698"/>
                  </a:lnTo>
                  <a:cubicBezTo>
                    <a:pt x="2159664" y="108527"/>
                    <a:pt x="2135780" y="87604"/>
                    <a:pt x="2133950" y="59969"/>
                  </a:cubicBezTo>
                  <a:cubicBezTo>
                    <a:pt x="2133806" y="57766"/>
                    <a:pt x="2133806" y="55552"/>
                    <a:pt x="2133950" y="53349"/>
                  </a:cubicBezTo>
                  <a:lnTo>
                    <a:pt x="2133950" y="0"/>
                  </a:lnTo>
                  <a:lnTo>
                    <a:pt x="0" y="0"/>
                  </a:lnTo>
                  <a:lnTo>
                    <a:pt x="0" y="106698"/>
                  </a:lnTo>
                  <a:cubicBezTo>
                    <a:pt x="0" y="224550"/>
                    <a:pt x="95540" y="320093"/>
                    <a:pt x="213395" y="320093"/>
                  </a:cubicBezTo>
                  <a:lnTo>
                    <a:pt x="4694690" y="320093"/>
                  </a:lnTo>
                  <a:cubicBezTo>
                    <a:pt x="4812543" y="320093"/>
                    <a:pt x="4908085" y="224550"/>
                    <a:pt x="4908085" y="106698"/>
                  </a:cubicBezTo>
                  <a:lnTo>
                    <a:pt x="4908085" y="0"/>
                  </a:lnTo>
                  <a:close/>
                </a:path>
              </a:pathLst>
            </a:custGeom>
            <a:solidFill>
              <a:schemeClr val="tx2">
                <a:alpha val="80760"/>
              </a:schemeClr>
            </a:solidFill>
            <a:ln w="532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Graphic 4">
            <a:extLst>
              <a:ext uri="{FF2B5EF4-FFF2-40B4-BE49-F238E27FC236}">
                <a16:creationId xmlns:a16="http://schemas.microsoft.com/office/drawing/2014/main" id="{A03DFFD3-B0EA-6703-9BCB-8B79A59BA940}"/>
              </a:ext>
            </a:extLst>
          </p:cNvPr>
          <p:cNvSpPr/>
          <p:nvPr/>
        </p:nvSpPr>
        <p:spPr>
          <a:xfrm>
            <a:off x="369924" y="21380577"/>
            <a:ext cx="2924199" cy="1349220"/>
          </a:xfrm>
          <a:custGeom>
            <a:avLst/>
            <a:gdLst>
              <a:gd name="connsiteX0" fmla="*/ 2448654 w 2457453"/>
              <a:gd name="connsiteY0" fmla="*/ 306707 h 1133864"/>
              <a:gd name="connsiteX1" fmla="*/ 2413643 w 2457453"/>
              <a:gd name="connsiteY1" fmla="*/ 308895 h 1133864"/>
              <a:gd name="connsiteX2" fmla="*/ 2413643 w 2457453"/>
              <a:gd name="connsiteY2" fmla="*/ 309639 h 1133864"/>
              <a:gd name="connsiteX3" fmla="*/ 2416488 w 2457453"/>
              <a:gd name="connsiteY3" fmla="*/ 319091 h 1133864"/>
              <a:gd name="connsiteX4" fmla="*/ 2436926 w 2457453"/>
              <a:gd name="connsiteY4" fmla="*/ 321279 h 1133864"/>
              <a:gd name="connsiteX5" fmla="*/ 2436926 w 2457453"/>
              <a:gd name="connsiteY5" fmla="*/ 322023 h 1133864"/>
              <a:gd name="connsiteX6" fmla="*/ 2412155 w 2457453"/>
              <a:gd name="connsiteY6" fmla="*/ 348979 h 1133864"/>
              <a:gd name="connsiteX7" fmla="*/ 2413643 w 2457453"/>
              <a:gd name="connsiteY7" fmla="*/ 348979 h 1133864"/>
              <a:gd name="connsiteX8" fmla="*/ 2441302 w 2457453"/>
              <a:gd name="connsiteY8" fmla="*/ 356243 h 1133864"/>
              <a:gd name="connsiteX9" fmla="*/ 2437669 w 2457453"/>
              <a:gd name="connsiteY9" fmla="*/ 375191 h 1133864"/>
              <a:gd name="connsiteX10" fmla="*/ 2424540 w 2457453"/>
              <a:gd name="connsiteY10" fmla="*/ 382455 h 1133864"/>
              <a:gd name="connsiteX11" fmla="*/ 2361914 w 2457453"/>
              <a:gd name="connsiteY11" fmla="*/ 401402 h 1133864"/>
              <a:gd name="connsiteX12" fmla="*/ 2335656 w 2457453"/>
              <a:gd name="connsiteY12" fmla="*/ 419650 h 1133864"/>
              <a:gd name="connsiteX13" fmla="*/ 2384409 w 2457453"/>
              <a:gd name="connsiteY13" fmla="*/ 419650 h 1133864"/>
              <a:gd name="connsiteX14" fmla="*/ 2432549 w 2457453"/>
              <a:gd name="connsiteY14" fmla="*/ 421050 h 1133864"/>
              <a:gd name="connsiteX15" fmla="*/ 2420908 w 2457453"/>
              <a:gd name="connsiteY15" fmla="*/ 431290 h 1133864"/>
              <a:gd name="connsiteX16" fmla="*/ 2421608 w 2457453"/>
              <a:gd name="connsiteY16" fmla="*/ 432778 h 1133864"/>
              <a:gd name="connsiteX17" fmla="*/ 2435481 w 2457453"/>
              <a:gd name="connsiteY17" fmla="*/ 440742 h 1133864"/>
              <a:gd name="connsiteX18" fmla="*/ 2412155 w 2457453"/>
              <a:gd name="connsiteY18" fmla="*/ 447306 h 1133864"/>
              <a:gd name="connsiteX19" fmla="*/ 2412155 w 2457453"/>
              <a:gd name="connsiteY19" fmla="*/ 448050 h 1133864"/>
              <a:gd name="connsiteX20" fmla="*/ 2423840 w 2457453"/>
              <a:gd name="connsiteY20" fmla="*/ 456802 h 1133864"/>
              <a:gd name="connsiteX21" fmla="*/ 2425285 w 2457453"/>
              <a:gd name="connsiteY21" fmla="*/ 468442 h 1133864"/>
              <a:gd name="connsiteX22" fmla="*/ 2380120 w 2457453"/>
              <a:gd name="connsiteY22" fmla="*/ 470630 h 1133864"/>
              <a:gd name="connsiteX23" fmla="*/ 2381521 w 2457453"/>
              <a:gd name="connsiteY23" fmla="*/ 471374 h 1133864"/>
              <a:gd name="connsiteX24" fmla="*/ 2431805 w 2457453"/>
              <a:gd name="connsiteY24" fmla="*/ 515133 h 1133864"/>
              <a:gd name="connsiteX25" fmla="*/ 2388829 w 2457453"/>
              <a:gd name="connsiteY25" fmla="*/ 532637 h 1133864"/>
              <a:gd name="connsiteX26" fmla="*/ 2388829 w 2457453"/>
              <a:gd name="connsiteY26" fmla="*/ 534124 h 1133864"/>
              <a:gd name="connsiteX27" fmla="*/ 2445722 w 2457453"/>
              <a:gd name="connsiteY27" fmla="*/ 551628 h 1133864"/>
              <a:gd name="connsiteX28" fmla="*/ 2442790 w 2457453"/>
              <a:gd name="connsiteY28" fmla="*/ 554516 h 1133864"/>
              <a:gd name="connsiteX29" fmla="*/ 2410011 w 2457453"/>
              <a:gd name="connsiteY29" fmla="*/ 556704 h 1133864"/>
              <a:gd name="connsiteX30" fmla="*/ 2428961 w 2457453"/>
              <a:gd name="connsiteY30" fmla="*/ 572764 h 1133864"/>
              <a:gd name="connsiteX31" fmla="*/ 2427516 w 2457453"/>
              <a:gd name="connsiteY31" fmla="*/ 579328 h 1133864"/>
              <a:gd name="connsiteX32" fmla="*/ 2366247 w 2457453"/>
              <a:gd name="connsiteY32" fmla="*/ 586592 h 1133864"/>
              <a:gd name="connsiteX33" fmla="*/ 2407779 w 2457453"/>
              <a:gd name="connsiteY33" fmla="*/ 593156 h 1133864"/>
              <a:gd name="connsiteX34" fmla="*/ 2407779 w 2457453"/>
              <a:gd name="connsiteY34" fmla="*/ 598276 h 1133864"/>
              <a:gd name="connsiteX35" fmla="*/ 2430361 w 2457453"/>
              <a:gd name="connsiteY35" fmla="*/ 601908 h 1133864"/>
              <a:gd name="connsiteX36" fmla="*/ 2430361 w 2457453"/>
              <a:gd name="connsiteY36" fmla="*/ 605277 h 1133864"/>
              <a:gd name="connsiteX37" fmla="*/ 2361914 w 2457453"/>
              <a:gd name="connsiteY37" fmla="*/ 618405 h 1133864"/>
              <a:gd name="connsiteX38" fmla="*/ 2416488 w 2457453"/>
              <a:gd name="connsiteY38" fmla="*/ 630089 h 1133864"/>
              <a:gd name="connsiteX39" fmla="*/ 2417276 w 2457453"/>
              <a:gd name="connsiteY39" fmla="*/ 639584 h 1133864"/>
              <a:gd name="connsiteX40" fmla="*/ 2423840 w 2457453"/>
              <a:gd name="connsiteY40" fmla="*/ 640285 h 1133864"/>
              <a:gd name="connsiteX41" fmla="*/ 2425285 w 2457453"/>
              <a:gd name="connsiteY41" fmla="*/ 646104 h 1133864"/>
              <a:gd name="connsiteX42" fmla="*/ 2401214 w 2457453"/>
              <a:gd name="connsiteY42" fmla="*/ 652668 h 1133864"/>
              <a:gd name="connsiteX43" fmla="*/ 2402658 w 2457453"/>
              <a:gd name="connsiteY43" fmla="*/ 665052 h 1133864"/>
              <a:gd name="connsiteX44" fmla="*/ 2423840 w 2457453"/>
              <a:gd name="connsiteY44" fmla="*/ 665796 h 1133864"/>
              <a:gd name="connsiteX45" fmla="*/ 2422352 w 2457453"/>
              <a:gd name="connsiteY45" fmla="*/ 665796 h 1133864"/>
              <a:gd name="connsiteX46" fmla="*/ 2396838 w 2457453"/>
              <a:gd name="connsiteY46" fmla="*/ 671616 h 1133864"/>
              <a:gd name="connsiteX47" fmla="*/ 2397582 w 2457453"/>
              <a:gd name="connsiteY47" fmla="*/ 673104 h 1133864"/>
              <a:gd name="connsiteX48" fmla="*/ 2423840 w 2457453"/>
              <a:gd name="connsiteY48" fmla="*/ 684000 h 1133864"/>
              <a:gd name="connsiteX49" fmla="*/ 2423840 w 2457453"/>
              <a:gd name="connsiteY49" fmla="*/ 688376 h 1133864"/>
              <a:gd name="connsiteX50" fmla="*/ 2352418 w 2457453"/>
              <a:gd name="connsiteY50" fmla="*/ 686932 h 1133864"/>
              <a:gd name="connsiteX51" fmla="*/ 2419420 w 2457453"/>
              <a:gd name="connsiteY51" fmla="*/ 706667 h 1133864"/>
              <a:gd name="connsiteX52" fmla="*/ 2420120 w 2457453"/>
              <a:gd name="connsiteY52" fmla="*/ 708111 h 1133864"/>
              <a:gd name="connsiteX53" fmla="*/ 2416444 w 2457453"/>
              <a:gd name="connsiteY53" fmla="*/ 724915 h 1133864"/>
              <a:gd name="connsiteX54" fmla="*/ 2343009 w 2457453"/>
              <a:gd name="connsiteY54" fmla="*/ 723427 h 1133864"/>
              <a:gd name="connsiteX55" fmla="*/ 2345197 w 2457453"/>
              <a:gd name="connsiteY55" fmla="*/ 740187 h 1133864"/>
              <a:gd name="connsiteX56" fmla="*/ 2399858 w 2457453"/>
              <a:gd name="connsiteY56" fmla="*/ 737299 h 1133864"/>
              <a:gd name="connsiteX57" fmla="*/ 2426116 w 2457453"/>
              <a:gd name="connsiteY57" fmla="*/ 752571 h 1133864"/>
              <a:gd name="connsiteX58" fmla="*/ 2427604 w 2457453"/>
              <a:gd name="connsiteY58" fmla="*/ 786091 h 1133864"/>
              <a:gd name="connsiteX59" fmla="*/ 2378720 w 2457453"/>
              <a:gd name="connsiteY59" fmla="*/ 784690 h 1133864"/>
              <a:gd name="connsiteX60" fmla="*/ 2380208 w 2457453"/>
              <a:gd name="connsiteY60" fmla="*/ 791954 h 1133864"/>
              <a:gd name="connsiteX61" fmla="*/ 2450230 w 2457453"/>
              <a:gd name="connsiteY61" fmla="*/ 850942 h 1133864"/>
              <a:gd name="connsiteX62" fmla="*/ 2448041 w 2457453"/>
              <a:gd name="connsiteY62" fmla="*/ 853874 h 1133864"/>
              <a:gd name="connsiteX63" fmla="*/ 2308873 w 2457453"/>
              <a:gd name="connsiteY63" fmla="*/ 815978 h 1133864"/>
              <a:gd name="connsiteX64" fmla="*/ 2217801 w 2457453"/>
              <a:gd name="connsiteY64" fmla="*/ 773750 h 1133864"/>
              <a:gd name="connsiteX65" fmla="*/ 1987560 w 2457453"/>
              <a:gd name="connsiteY65" fmla="*/ 665927 h 1133864"/>
              <a:gd name="connsiteX66" fmla="*/ 1803971 w 2457453"/>
              <a:gd name="connsiteY66" fmla="*/ 681943 h 1133864"/>
              <a:gd name="connsiteX67" fmla="*/ 1756575 w 2457453"/>
              <a:gd name="connsiteY67" fmla="*/ 698703 h 1133864"/>
              <a:gd name="connsiteX68" fmla="*/ 1756575 w 2457453"/>
              <a:gd name="connsiteY68" fmla="*/ 699447 h 1133864"/>
              <a:gd name="connsiteX69" fmla="*/ 1798851 w 2457453"/>
              <a:gd name="connsiteY69" fmla="*/ 727147 h 1133864"/>
              <a:gd name="connsiteX70" fmla="*/ 1795218 w 2457453"/>
              <a:gd name="connsiteY70" fmla="*/ 747495 h 1133864"/>
              <a:gd name="connsiteX71" fmla="*/ 1798851 w 2457453"/>
              <a:gd name="connsiteY71" fmla="*/ 754803 h 1133864"/>
              <a:gd name="connsiteX72" fmla="*/ 1792286 w 2457453"/>
              <a:gd name="connsiteY72" fmla="*/ 772306 h 1133864"/>
              <a:gd name="connsiteX73" fmla="*/ 1794474 w 2457453"/>
              <a:gd name="connsiteY73" fmla="*/ 778826 h 1133864"/>
              <a:gd name="connsiteX74" fmla="*/ 1782045 w 2457453"/>
              <a:gd name="connsiteY74" fmla="*/ 797030 h 1133864"/>
              <a:gd name="connsiteX75" fmla="*/ 1771892 w 2457453"/>
              <a:gd name="connsiteY75" fmla="*/ 824730 h 1133864"/>
              <a:gd name="connsiteX76" fmla="*/ 1768960 w 2457453"/>
              <a:gd name="connsiteY76" fmla="*/ 839346 h 1133864"/>
              <a:gd name="connsiteX77" fmla="*/ 1745634 w 2457453"/>
              <a:gd name="connsiteY77" fmla="*/ 857506 h 1133864"/>
              <a:gd name="connsiteX78" fmla="*/ 1745634 w 2457453"/>
              <a:gd name="connsiteY78" fmla="*/ 865557 h 1133864"/>
              <a:gd name="connsiteX79" fmla="*/ 1719376 w 2457453"/>
              <a:gd name="connsiteY79" fmla="*/ 880829 h 1133864"/>
              <a:gd name="connsiteX80" fmla="*/ 1705502 w 2457453"/>
              <a:gd name="connsiteY80" fmla="*/ 903409 h 1133864"/>
              <a:gd name="connsiteX81" fmla="*/ 1695349 w 2457453"/>
              <a:gd name="connsiteY81" fmla="*/ 901965 h 1133864"/>
              <a:gd name="connsiteX82" fmla="*/ 1664715 w 2457453"/>
              <a:gd name="connsiteY82" fmla="*/ 926733 h 1133864"/>
              <a:gd name="connsiteX83" fmla="*/ 1632680 w 2457453"/>
              <a:gd name="connsiteY83" fmla="*/ 939861 h 1133864"/>
              <a:gd name="connsiteX84" fmla="*/ 1567034 w 2457453"/>
              <a:gd name="connsiteY84" fmla="*/ 922357 h 1133864"/>
              <a:gd name="connsiteX85" fmla="*/ 1566334 w 2457453"/>
              <a:gd name="connsiteY85" fmla="*/ 923845 h 1133864"/>
              <a:gd name="connsiteX86" fmla="*/ 1568522 w 2457453"/>
              <a:gd name="connsiteY86" fmla="*/ 928921 h 1133864"/>
              <a:gd name="connsiteX87" fmla="*/ 1566334 w 2457453"/>
              <a:gd name="connsiteY87" fmla="*/ 929665 h 1133864"/>
              <a:gd name="connsiteX88" fmla="*/ 1558281 w 2457453"/>
              <a:gd name="connsiteY88" fmla="*/ 929665 h 1133864"/>
              <a:gd name="connsiteX89" fmla="*/ 1523270 w 2457453"/>
              <a:gd name="connsiteY89" fmla="*/ 921613 h 1133864"/>
              <a:gd name="connsiteX90" fmla="*/ 1532023 w 2457453"/>
              <a:gd name="connsiteY90" fmla="*/ 939117 h 1133864"/>
              <a:gd name="connsiteX91" fmla="*/ 1507253 w 2457453"/>
              <a:gd name="connsiteY91" fmla="*/ 931853 h 1133864"/>
              <a:gd name="connsiteX92" fmla="*/ 1501432 w 2457453"/>
              <a:gd name="connsiteY92" fmla="*/ 934041 h 1133864"/>
              <a:gd name="connsiteX93" fmla="*/ 1436574 w 2457453"/>
              <a:gd name="connsiteY93" fmla="*/ 901221 h 1133864"/>
              <a:gd name="connsiteX94" fmla="*/ 1434386 w 2457453"/>
              <a:gd name="connsiteY94" fmla="*/ 903409 h 1133864"/>
              <a:gd name="connsiteX95" fmla="*/ 1434386 w 2457453"/>
              <a:gd name="connsiteY95" fmla="*/ 906341 h 1133864"/>
              <a:gd name="connsiteX96" fmla="*/ 1435086 w 2457453"/>
              <a:gd name="connsiteY96" fmla="*/ 906341 h 1133864"/>
              <a:gd name="connsiteX97" fmla="*/ 1437318 w 2457453"/>
              <a:gd name="connsiteY97" fmla="*/ 904853 h 1133864"/>
              <a:gd name="connsiteX98" fmla="*/ 1437318 w 2457453"/>
              <a:gd name="connsiteY98" fmla="*/ 908529 h 1133864"/>
              <a:gd name="connsiteX99" fmla="*/ 1432198 w 2457453"/>
              <a:gd name="connsiteY99" fmla="*/ 912161 h 1133864"/>
              <a:gd name="connsiteX100" fmla="*/ 1363708 w 2457453"/>
              <a:gd name="connsiteY100" fmla="*/ 864026 h 1133864"/>
              <a:gd name="connsiteX101" fmla="*/ 1232417 w 2457453"/>
              <a:gd name="connsiteY101" fmla="*/ 892469 h 1133864"/>
              <a:gd name="connsiteX102" fmla="*/ 1177756 w 2457453"/>
              <a:gd name="connsiteY102" fmla="*/ 898989 h 1133864"/>
              <a:gd name="connsiteX103" fmla="*/ 1130360 w 2457453"/>
              <a:gd name="connsiteY103" fmla="*/ 900477 h 1133864"/>
              <a:gd name="connsiteX104" fmla="*/ 1072810 w 2457453"/>
              <a:gd name="connsiteY104" fmla="*/ 906997 h 1133864"/>
              <a:gd name="connsiteX105" fmla="*/ 1000688 w 2457453"/>
              <a:gd name="connsiteY105" fmla="*/ 912861 h 1133864"/>
              <a:gd name="connsiteX106" fmla="*/ 967208 w 2457453"/>
              <a:gd name="connsiteY106" fmla="*/ 912117 h 1133864"/>
              <a:gd name="connsiteX107" fmla="*/ 921300 w 2457453"/>
              <a:gd name="connsiteY107" fmla="*/ 912861 h 1133864"/>
              <a:gd name="connsiteX108" fmla="*/ 1056049 w 2457453"/>
              <a:gd name="connsiteY108" fmla="*/ 965372 h 1133864"/>
              <a:gd name="connsiteX109" fmla="*/ 1056793 w 2457453"/>
              <a:gd name="connsiteY109" fmla="*/ 1011276 h 1133864"/>
              <a:gd name="connsiteX110" fmla="*/ 1051672 w 2457453"/>
              <a:gd name="connsiteY110" fmla="*/ 1012720 h 1133864"/>
              <a:gd name="connsiteX111" fmla="*/ 1056793 w 2457453"/>
              <a:gd name="connsiteY111" fmla="*/ 1030224 h 1133864"/>
              <a:gd name="connsiteX112" fmla="*/ 1044408 w 2457453"/>
              <a:gd name="connsiteY112" fmla="*/ 1085579 h 1133864"/>
              <a:gd name="connsiteX113" fmla="*/ 1039331 w 2457453"/>
              <a:gd name="connsiteY113" fmla="*/ 1092143 h 1133864"/>
              <a:gd name="connsiteX114" fmla="*/ 1042963 w 2457453"/>
              <a:gd name="connsiteY114" fmla="*/ 1106015 h 1133864"/>
              <a:gd name="connsiteX115" fmla="*/ 1040775 w 2457453"/>
              <a:gd name="connsiteY115" fmla="*/ 1119143 h 1133864"/>
              <a:gd name="connsiteX116" fmla="*/ 1036399 w 2457453"/>
              <a:gd name="connsiteY116" fmla="*/ 1119143 h 1133864"/>
              <a:gd name="connsiteX117" fmla="*/ 946727 w 2457453"/>
              <a:gd name="connsiteY117" fmla="*/ 1133671 h 1133864"/>
              <a:gd name="connsiteX118" fmla="*/ 886990 w 2457453"/>
              <a:gd name="connsiteY118" fmla="*/ 1087767 h 1133864"/>
              <a:gd name="connsiteX119" fmla="*/ 822876 w 2457453"/>
              <a:gd name="connsiteY119" fmla="*/ 1022128 h 1133864"/>
              <a:gd name="connsiteX120" fmla="*/ 811191 w 2457453"/>
              <a:gd name="connsiteY120" fmla="*/ 1003180 h 1133864"/>
              <a:gd name="connsiteX121" fmla="*/ 730359 w 2457453"/>
              <a:gd name="connsiteY121" fmla="*/ 904809 h 1133864"/>
              <a:gd name="connsiteX122" fmla="*/ 663313 w 2457453"/>
              <a:gd name="connsiteY122" fmla="*/ 897545 h 1133864"/>
              <a:gd name="connsiteX123" fmla="*/ 596267 w 2457453"/>
              <a:gd name="connsiteY123" fmla="*/ 888794 h 1133864"/>
              <a:gd name="connsiteX124" fmla="*/ 508740 w 2457453"/>
              <a:gd name="connsiteY124" fmla="*/ 869890 h 1133864"/>
              <a:gd name="connsiteX125" fmla="*/ 428608 w 2457453"/>
              <a:gd name="connsiteY125" fmla="*/ 858206 h 1133864"/>
              <a:gd name="connsiteX126" fmla="*/ 341912 w 2457453"/>
              <a:gd name="connsiteY126" fmla="*/ 831250 h 1133864"/>
              <a:gd name="connsiteX127" fmla="*/ 325151 w 2457453"/>
              <a:gd name="connsiteY127" fmla="*/ 821054 h 1133864"/>
              <a:gd name="connsiteX128" fmla="*/ 287602 w 2457453"/>
              <a:gd name="connsiteY128" fmla="*/ 810946 h 1133864"/>
              <a:gd name="connsiteX129" fmla="*/ 159330 w 2457453"/>
              <a:gd name="connsiteY129" fmla="*/ 757034 h 1133864"/>
              <a:gd name="connsiteX130" fmla="*/ 84319 w 2457453"/>
              <a:gd name="connsiteY130" fmla="*/ 694283 h 1133864"/>
              <a:gd name="connsiteX131" fmla="*/ 45720 w 2457453"/>
              <a:gd name="connsiteY131" fmla="*/ 677524 h 1133864"/>
              <a:gd name="connsiteX132" fmla="*/ 512 w 2457453"/>
              <a:gd name="connsiteY132" fmla="*/ 668772 h 1133864"/>
              <a:gd name="connsiteX133" fmla="*/ 50796 w 2457453"/>
              <a:gd name="connsiteY133" fmla="*/ 630920 h 1133864"/>
              <a:gd name="connsiteX134" fmla="*/ 128039 w 2457453"/>
              <a:gd name="connsiteY134" fmla="*/ 651312 h 1133864"/>
              <a:gd name="connsiteX135" fmla="*/ 125851 w 2457453"/>
              <a:gd name="connsiteY135" fmla="*/ 648380 h 1133864"/>
              <a:gd name="connsiteX136" fmla="*/ 58849 w 2457453"/>
              <a:gd name="connsiteY136" fmla="*/ 591493 h 1133864"/>
              <a:gd name="connsiteX137" fmla="*/ 81387 w 2457453"/>
              <a:gd name="connsiteY137" fmla="*/ 549221 h 1133864"/>
              <a:gd name="connsiteX138" fmla="*/ 88696 w 2457453"/>
              <a:gd name="connsiteY138" fmla="*/ 554297 h 1133864"/>
              <a:gd name="connsiteX139" fmla="*/ 91584 w 2457453"/>
              <a:gd name="connsiteY139" fmla="*/ 552153 h 1133864"/>
              <a:gd name="connsiteX140" fmla="*/ 125851 w 2457453"/>
              <a:gd name="connsiteY140" fmla="*/ 519334 h 1133864"/>
              <a:gd name="connsiteX141" fmla="*/ 232241 w 2457453"/>
              <a:gd name="connsiteY141" fmla="*/ 440567 h 1133864"/>
              <a:gd name="connsiteX142" fmla="*/ 363532 w 2457453"/>
              <a:gd name="connsiteY142" fmla="*/ 372084 h 1133864"/>
              <a:gd name="connsiteX143" fmla="*/ 422525 w 2457453"/>
              <a:gd name="connsiteY143" fmla="*/ 344428 h 1133864"/>
              <a:gd name="connsiteX144" fmla="*/ 501300 w 2457453"/>
              <a:gd name="connsiteY144" fmla="*/ 286097 h 1133864"/>
              <a:gd name="connsiteX145" fmla="*/ 657974 w 2457453"/>
              <a:gd name="connsiteY145" fmla="*/ 222033 h 1133864"/>
              <a:gd name="connsiteX146" fmla="*/ 666727 w 2457453"/>
              <a:gd name="connsiteY146" fmla="*/ 133858 h 1133864"/>
              <a:gd name="connsiteX147" fmla="*/ 668215 w 2457453"/>
              <a:gd name="connsiteY147" fmla="*/ 133858 h 1133864"/>
              <a:gd name="connsiteX148" fmla="*/ 668915 w 2457453"/>
              <a:gd name="connsiteY148" fmla="*/ 135302 h 1133864"/>
              <a:gd name="connsiteX149" fmla="*/ 671847 w 2457453"/>
              <a:gd name="connsiteY149" fmla="*/ 150662 h 1133864"/>
              <a:gd name="connsiteX150" fmla="*/ 684976 w 2457453"/>
              <a:gd name="connsiteY150" fmla="*/ 148474 h 1133864"/>
              <a:gd name="connsiteX151" fmla="*/ 696617 w 2457453"/>
              <a:gd name="connsiteY151" fmla="*/ 151362 h 1133864"/>
              <a:gd name="connsiteX152" fmla="*/ 696617 w 2457453"/>
              <a:gd name="connsiteY152" fmla="*/ 150180 h 1133864"/>
              <a:gd name="connsiteX153" fmla="*/ 697318 w 2457453"/>
              <a:gd name="connsiteY153" fmla="*/ 116661 h 1133864"/>
              <a:gd name="connsiteX154" fmla="*/ 704626 w 2457453"/>
              <a:gd name="connsiteY154" fmla="*/ 96225 h 1133864"/>
              <a:gd name="connsiteX155" fmla="*/ 701694 w 2457453"/>
              <a:gd name="connsiteY155" fmla="*/ 86029 h 1133864"/>
              <a:gd name="connsiteX156" fmla="*/ 721388 w 2457453"/>
              <a:gd name="connsiteY156" fmla="*/ 53253 h 1133864"/>
              <a:gd name="connsiteX157" fmla="*/ 729396 w 2457453"/>
              <a:gd name="connsiteY157" fmla="*/ 56929 h 1133864"/>
              <a:gd name="connsiteX158" fmla="*/ 733773 w 2457453"/>
              <a:gd name="connsiteY158" fmla="*/ 86773 h 1133864"/>
              <a:gd name="connsiteX159" fmla="*/ 745414 w 2457453"/>
              <a:gd name="connsiteY159" fmla="*/ 88217 h 1133864"/>
              <a:gd name="connsiteX160" fmla="*/ 787690 w 2457453"/>
              <a:gd name="connsiteY160" fmla="*/ 29230 h 1133864"/>
              <a:gd name="connsiteX161" fmla="*/ 788434 w 2457453"/>
              <a:gd name="connsiteY161" fmla="*/ 29930 h 1133864"/>
              <a:gd name="connsiteX162" fmla="*/ 801563 w 2457453"/>
              <a:gd name="connsiteY162" fmla="*/ 66381 h 1133864"/>
              <a:gd name="connsiteX163" fmla="*/ 894517 w 2457453"/>
              <a:gd name="connsiteY163" fmla="*/ -2 h 1133864"/>
              <a:gd name="connsiteX164" fmla="*/ 898193 w 2457453"/>
              <a:gd name="connsiteY164" fmla="*/ 742 h 1133864"/>
              <a:gd name="connsiteX165" fmla="*/ 898937 w 2457453"/>
              <a:gd name="connsiteY165" fmla="*/ 4330 h 1133864"/>
              <a:gd name="connsiteX166" fmla="*/ 885064 w 2457453"/>
              <a:gd name="connsiteY166" fmla="*/ 29142 h 1133864"/>
              <a:gd name="connsiteX167" fmla="*/ 917143 w 2457453"/>
              <a:gd name="connsiteY167" fmla="*/ 64149 h 1133864"/>
              <a:gd name="connsiteX168" fmla="*/ 974692 w 2457453"/>
              <a:gd name="connsiteY168" fmla="*/ 35006 h 1133864"/>
              <a:gd name="connsiteX169" fmla="*/ 979068 w 2457453"/>
              <a:gd name="connsiteY169" fmla="*/ 37894 h 1133864"/>
              <a:gd name="connsiteX170" fmla="*/ 1003095 w 2457453"/>
              <a:gd name="connsiteY170" fmla="*/ 24766 h 1133864"/>
              <a:gd name="connsiteX171" fmla="*/ 1003095 w 2457453"/>
              <a:gd name="connsiteY171" fmla="*/ 25510 h 1133864"/>
              <a:gd name="connsiteX172" fmla="*/ 981957 w 2457453"/>
              <a:gd name="connsiteY172" fmla="*/ 79421 h 1133864"/>
              <a:gd name="connsiteX173" fmla="*/ 1038062 w 2457453"/>
              <a:gd name="connsiteY173" fmla="*/ 67738 h 1133864"/>
              <a:gd name="connsiteX174" fmla="*/ 1054823 w 2457453"/>
              <a:gd name="connsiteY174" fmla="*/ 67738 h 1133864"/>
              <a:gd name="connsiteX175" fmla="*/ 1070885 w 2457453"/>
              <a:gd name="connsiteY175" fmla="*/ 53166 h 1133864"/>
              <a:gd name="connsiteX176" fmla="*/ 1073773 w 2457453"/>
              <a:gd name="connsiteY176" fmla="*/ 53910 h 1133864"/>
              <a:gd name="connsiteX177" fmla="*/ 1073773 w 2457453"/>
              <a:gd name="connsiteY177" fmla="*/ 56842 h 1133864"/>
              <a:gd name="connsiteX178" fmla="*/ 1054823 w 2457453"/>
              <a:gd name="connsiteY178" fmla="*/ 88873 h 1133864"/>
              <a:gd name="connsiteX179" fmla="*/ 1140075 w 2457453"/>
              <a:gd name="connsiteY179" fmla="*/ 81609 h 1133864"/>
              <a:gd name="connsiteX180" fmla="*/ 1143007 w 2457453"/>
              <a:gd name="connsiteY180" fmla="*/ 83754 h 1133864"/>
              <a:gd name="connsiteX181" fmla="*/ 1141563 w 2457453"/>
              <a:gd name="connsiteY181" fmla="*/ 134033 h 1133864"/>
              <a:gd name="connsiteX182" fmla="*/ 1204933 w 2457453"/>
              <a:gd name="connsiteY182" fmla="*/ 116529 h 1133864"/>
              <a:gd name="connsiteX183" fmla="*/ 1207121 w 2457453"/>
              <a:gd name="connsiteY183" fmla="*/ 117229 h 1133864"/>
              <a:gd name="connsiteX184" fmla="*/ 1207121 w 2457453"/>
              <a:gd name="connsiteY184" fmla="*/ 120161 h 1133864"/>
              <a:gd name="connsiteX185" fmla="*/ 1191104 w 2457453"/>
              <a:gd name="connsiteY185" fmla="*/ 136877 h 1133864"/>
              <a:gd name="connsiteX186" fmla="*/ 1236268 w 2457453"/>
              <a:gd name="connsiteY186" fmla="*/ 157313 h 1133864"/>
              <a:gd name="connsiteX187" fmla="*/ 1236268 w 2457453"/>
              <a:gd name="connsiteY187" fmla="*/ 158057 h 1133864"/>
              <a:gd name="connsiteX188" fmla="*/ 1260994 w 2457453"/>
              <a:gd name="connsiteY188" fmla="*/ 149305 h 1133864"/>
              <a:gd name="connsiteX189" fmla="*/ 1265371 w 2457453"/>
              <a:gd name="connsiteY189" fmla="*/ 153681 h 1133864"/>
              <a:gd name="connsiteX190" fmla="*/ 1260250 w 2457453"/>
              <a:gd name="connsiteY190" fmla="*/ 180637 h 1133864"/>
              <a:gd name="connsiteX191" fmla="*/ 1307603 w 2457453"/>
              <a:gd name="connsiteY191" fmla="*/ 187901 h 1133864"/>
              <a:gd name="connsiteX192" fmla="*/ 1307603 w 2457453"/>
              <a:gd name="connsiteY192" fmla="*/ 188601 h 1133864"/>
              <a:gd name="connsiteX193" fmla="*/ 1305415 w 2457453"/>
              <a:gd name="connsiteY193" fmla="*/ 191533 h 1133864"/>
              <a:gd name="connsiteX194" fmla="*/ 1290316 w 2457453"/>
              <a:gd name="connsiteY194" fmla="*/ 203260 h 1133864"/>
              <a:gd name="connsiteX195" fmla="*/ 1291016 w 2457453"/>
              <a:gd name="connsiteY195" fmla="*/ 205448 h 1133864"/>
              <a:gd name="connsiteX196" fmla="*/ 1292460 w 2457453"/>
              <a:gd name="connsiteY196" fmla="*/ 206192 h 1133864"/>
              <a:gd name="connsiteX197" fmla="*/ 1345546 w 2457453"/>
              <a:gd name="connsiteY197" fmla="*/ 174861 h 1133864"/>
              <a:gd name="connsiteX198" fmla="*/ 1345546 w 2457453"/>
              <a:gd name="connsiteY198" fmla="*/ 175561 h 1133864"/>
              <a:gd name="connsiteX199" fmla="*/ 1329703 w 2457453"/>
              <a:gd name="connsiteY199" fmla="*/ 193940 h 1133864"/>
              <a:gd name="connsiteX200" fmla="*/ 1332592 w 2457453"/>
              <a:gd name="connsiteY200" fmla="*/ 207067 h 1133864"/>
              <a:gd name="connsiteX201" fmla="*/ 1376356 w 2457453"/>
              <a:gd name="connsiteY201" fmla="*/ 198315 h 1133864"/>
              <a:gd name="connsiteX202" fmla="*/ 1405546 w 2457453"/>
              <a:gd name="connsiteY202" fmla="*/ 182256 h 1133864"/>
              <a:gd name="connsiteX203" fmla="*/ 1412067 w 2457453"/>
              <a:gd name="connsiteY203" fmla="*/ 188076 h 1133864"/>
              <a:gd name="connsiteX204" fmla="*/ 1454343 w 2457453"/>
              <a:gd name="connsiteY204" fmla="*/ 169872 h 1133864"/>
              <a:gd name="connsiteX205" fmla="*/ 1454343 w 2457453"/>
              <a:gd name="connsiteY205" fmla="*/ 172060 h 1133864"/>
              <a:gd name="connsiteX206" fmla="*/ 1419332 w 2457453"/>
              <a:gd name="connsiteY206" fmla="*/ 204135 h 1133864"/>
              <a:gd name="connsiteX207" fmla="*/ 1456487 w 2457453"/>
              <a:gd name="connsiteY207" fmla="*/ 183700 h 1133864"/>
              <a:gd name="connsiteX208" fmla="*/ 1530054 w 2457453"/>
              <a:gd name="connsiteY208" fmla="*/ 138540 h 1133864"/>
              <a:gd name="connsiteX209" fmla="*/ 1532942 w 2457453"/>
              <a:gd name="connsiteY209" fmla="*/ 141472 h 1133864"/>
              <a:gd name="connsiteX210" fmla="*/ 1500907 w 2457453"/>
              <a:gd name="connsiteY210" fmla="*/ 172804 h 1133864"/>
              <a:gd name="connsiteX211" fmla="*/ 1471760 w 2457453"/>
              <a:gd name="connsiteY211" fmla="*/ 203435 h 1133864"/>
              <a:gd name="connsiteX212" fmla="*/ 1444102 w 2457453"/>
              <a:gd name="connsiteY212" fmla="*/ 226715 h 1133864"/>
              <a:gd name="connsiteX213" fmla="*/ 1444102 w 2457453"/>
              <a:gd name="connsiteY213" fmla="*/ 228203 h 1133864"/>
              <a:gd name="connsiteX214" fmla="*/ 1448478 w 2457453"/>
              <a:gd name="connsiteY214" fmla="*/ 231135 h 1133864"/>
              <a:gd name="connsiteX215" fmla="*/ 1480513 w 2457453"/>
              <a:gd name="connsiteY215" fmla="*/ 209999 h 1133864"/>
              <a:gd name="connsiteX216" fmla="*/ 1493642 w 2457453"/>
              <a:gd name="connsiteY216" fmla="*/ 204879 h 1133864"/>
              <a:gd name="connsiteX217" fmla="*/ 1558456 w 2457453"/>
              <a:gd name="connsiteY217" fmla="*/ 159020 h 1133864"/>
              <a:gd name="connsiteX218" fmla="*/ 1594211 w 2457453"/>
              <a:gd name="connsiteY218" fmla="*/ 134952 h 1133864"/>
              <a:gd name="connsiteX219" fmla="*/ 1603664 w 2457453"/>
              <a:gd name="connsiteY219" fmla="*/ 142216 h 1133864"/>
              <a:gd name="connsiteX220" fmla="*/ 1621870 w 2457453"/>
              <a:gd name="connsiteY220" fmla="*/ 146592 h 1133864"/>
              <a:gd name="connsiteX221" fmla="*/ 1645940 w 2457453"/>
              <a:gd name="connsiteY221" fmla="*/ 166984 h 1133864"/>
              <a:gd name="connsiteX222" fmla="*/ 1645940 w 2457453"/>
              <a:gd name="connsiteY222" fmla="*/ 180856 h 1133864"/>
              <a:gd name="connsiteX223" fmla="*/ 1651761 w 2457453"/>
              <a:gd name="connsiteY223" fmla="*/ 180112 h 1133864"/>
              <a:gd name="connsiteX224" fmla="*/ 1664146 w 2457453"/>
              <a:gd name="connsiteY224" fmla="*/ 194683 h 1133864"/>
              <a:gd name="connsiteX225" fmla="*/ 1672154 w 2457453"/>
              <a:gd name="connsiteY225" fmla="*/ 192496 h 1133864"/>
              <a:gd name="connsiteX226" fmla="*/ 1672154 w 2457453"/>
              <a:gd name="connsiteY226" fmla="*/ 193196 h 1133864"/>
              <a:gd name="connsiteX227" fmla="*/ 1670710 w 2457453"/>
              <a:gd name="connsiteY227" fmla="*/ 198359 h 1133864"/>
              <a:gd name="connsiteX228" fmla="*/ 1700557 w 2457453"/>
              <a:gd name="connsiteY228" fmla="*/ 218007 h 1133864"/>
              <a:gd name="connsiteX229" fmla="*/ 1698369 w 2457453"/>
              <a:gd name="connsiteY229" fmla="*/ 223083 h 1133864"/>
              <a:gd name="connsiteX230" fmla="*/ 1702745 w 2457453"/>
              <a:gd name="connsiteY230" fmla="*/ 225271 h 1133864"/>
              <a:gd name="connsiteX231" fmla="*/ 1710754 w 2457453"/>
              <a:gd name="connsiteY231" fmla="*/ 221639 h 1133864"/>
              <a:gd name="connsiteX232" fmla="*/ 1744977 w 2457453"/>
              <a:gd name="connsiteY232" fmla="*/ 252971 h 1133864"/>
              <a:gd name="connsiteX233" fmla="*/ 1734780 w 2457453"/>
              <a:gd name="connsiteY233" fmla="*/ 264611 h 1133864"/>
              <a:gd name="connsiteX234" fmla="*/ 1740645 w 2457453"/>
              <a:gd name="connsiteY234" fmla="*/ 263167 h 1133864"/>
              <a:gd name="connsiteX235" fmla="*/ 1740645 w 2457453"/>
              <a:gd name="connsiteY235" fmla="*/ 263954 h 1133864"/>
              <a:gd name="connsiteX236" fmla="*/ 1736268 w 2457453"/>
              <a:gd name="connsiteY236" fmla="*/ 269031 h 1133864"/>
              <a:gd name="connsiteX237" fmla="*/ 1733380 w 2457453"/>
              <a:gd name="connsiteY237" fmla="*/ 273406 h 1133864"/>
              <a:gd name="connsiteX238" fmla="*/ 1766115 w 2457453"/>
              <a:gd name="connsiteY238" fmla="*/ 269774 h 1133864"/>
              <a:gd name="connsiteX239" fmla="*/ 1772680 w 2457453"/>
              <a:gd name="connsiteY239" fmla="*/ 283602 h 1133864"/>
              <a:gd name="connsiteX240" fmla="*/ 1776356 w 2457453"/>
              <a:gd name="connsiteY240" fmla="*/ 284346 h 1133864"/>
              <a:gd name="connsiteX241" fmla="*/ 1776356 w 2457453"/>
              <a:gd name="connsiteY241" fmla="*/ 288722 h 1133864"/>
              <a:gd name="connsiteX242" fmla="*/ 1812023 w 2457453"/>
              <a:gd name="connsiteY242" fmla="*/ 291654 h 1133864"/>
              <a:gd name="connsiteX243" fmla="*/ 1815699 w 2457453"/>
              <a:gd name="connsiteY243" fmla="*/ 306970 h 1133864"/>
              <a:gd name="connsiteX244" fmla="*/ 1837581 w 2457453"/>
              <a:gd name="connsiteY244" fmla="*/ 313534 h 1133864"/>
              <a:gd name="connsiteX245" fmla="*/ 1836137 w 2457453"/>
              <a:gd name="connsiteY245" fmla="*/ 318610 h 1133864"/>
              <a:gd name="connsiteX246" fmla="*/ 1841258 w 2457453"/>
              <a:gd name="connsiteY246" fmla="*/ 318610 h 1133864"/>
              <a:gd name="connsiteX247" fmla="*/ 1838325 w 2457453"/>
              <a:gd name="connsiteY247" fmla="*/ 326618 h 1133864"/>
              <a:gd name="connsiteX248" fmla="*/ 1858719 w 2457453"/>
              <a:gd name="connsiteY248" fmla="*/ 357249 h 1133864"/>
              <a:gd name="connsiteX249" fmla="*/ 1905371 w 2457453"/>
              <a:gd name="connsiteY249" fmla="*/ 374753 h 1133864"/>
              <a:gd name="connsiteX250" fmla="*/ 1905371 w 2457453"/>
              <a:gd name="connsiteY250" fmla="*/ 378385 h 1133864"/>
              <a:gd name="connsiteX251" fmla="*/ 1795349 w 2457453"/>
              <a:gd name="connsiteY251" fmla="*/ 411161 h 1133864"/>
              <a:gd name="connsiteX252" fmla="*/ 1796093 w 2457453"/>
              <a:gd name="connsiteY252" fmla="*/ 412649 h 1133864"/>
              <a:gd name="connsiteX253" fmla="*/ 1867428 w 2457453"/>
              <a:gd name="connsiteY253" fmla="*/ 433084 h 1133864"/>
              <a:gd name="connsiteX254" fmla="*/ 1949048 w 2457453"/>
              <a:gd name="connsiteY254" fmla="*/ 447612 h 1133864"/>
              <a:gd name="connsiteX255" fmla="*/ 2046684 w 2457453"/>
              <a:gd name="connsiteY255" fmla="*/ 428664 h 1133864"/>
              <a:gd name="connsiteX256" fmla="*/ 2239551 w 2457453"/>
              <a:gd name="connsiteY256" fmla="*/ 329287 h 1133864"/>
              <a:gd name="connsiteX257" fmla="*/ 2360514 w 2457453"/>
              <a:gd name="connsiteY257" fmla="*/ 275376 h 1133864"/>
              <a:gd name="connsiteX258" fmla="*/ 2407122 w 2457453"/>
              <a:gd name="connsiteY258" fmla="*/ 265924 h 1133864"/>
              <a:gd name="connsiteX259" fmla="*/ 2410055 w 2457453"/>
              <a:gd name="connsiteY259" fmla="*/ 269556 h 1133864"/>
              <a:gd name="connsiteX260" fmla="*/ 2453818 w 2457453"/>
              <a:gd name="connsiteY260" fmla="*/ 264436 h 1133864"/>
              <a:gd name="connsiteX261" fmla="*/ 2457451 w 2457453"/>
              <a:gd name="connsiteY261" fmla="*/ 268812 h 1133864"/>
              <a:gd name="connsiteX262" fmla="*/ 2421740 w 2457453"/>
              <a:gd name="connsiteY262" fmla="*/ 284828 h 1133864"/>
              <a:gd name="connsiteX263" fmla="*/ 2450186 w 2457453"/>
              <a:gd name="connsiteY263" fmla="*/ 295767 h 1133864"/>
              <a:gd name="connsiteX264" fmla="*/ 2448654 w 2457453"/>
              <a:gd name="connsiteY264" fmla="*/ 306707 h 113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2457453" h="1133864">
                <a:moveTo>
                  <a:pt x="2448654" y="306707"/>
                </a:moveTo>
                <a:lnTo>
                  <a:pt x="2413643" y="308895"/>
                </a:lnTo>
                <a:lnTo>
                  <a:pt x="2413643" y="309639"/>
                </a:lnTo>
                <a:cubicBezTo>
                  <a:pt x="2414562" y="312790"/>
                  <a:pt x="2415569" y="315941"/>
                  <a:pt x="2416488" y="319091"/>
                </a:cubicBezTo>
                <a:lnTo>
                  <a:pt x="2436926" y="321279"/>
                </a:lnTo>
                <a:lnTo>
                  <a:pt x="2436926" y="322023"/>
                </a:lnTo>
                <a:cubicBezTo>
                  <a:pt x="2423901" y="325043"/>
                  <a:pt x="2414065" y="335747"/>
                  <a:pt x="2412155" y="348979"/>
                </a:cubicBezTo>
                <a:lnTo>
                  <a:pt x="2413643" y="348979"/>
                </a:lnTo>
                <a:lnTo>
                  <a:pt x="2441302" y="356243"/>
                </a:lnTo>
                <a:cubicBezTo>
                  <a:pt x="2441397" y="362740"/>
                  <a:pt x="2440161" y="369189"/>
                  <a:pt x="2437669" y="375191"/>
                </a:cubicBezTo>
                <a:lnTo>
                  <a:pt x="2424540" y="382455"/>
                </a:lnTo>
                <a:lnTo>
                  <a:pt x="2361914" y="401402"/>
                </a:lnTo>
                <a:cubicBezTo>
                  <a:pt x="2348479" y="405778"/>
                  <a:pt x="2335656" y="403590"/>
                  <a:pt x="2335656" y="419650"/>
                </a:cubicBezTo>
                <a:lnTo>
                  <a:pt x="2384409" y="419650"/>
                </a:lnTo>
                <a:lnTo>
                  <a:pt x="2432549" y="421050"/>
                </a:lnTo>
                <a:cubicBezTo>
                  <a:pt x="2430842" y="426126"/>
                  <a:pt x="2425065" y="428796"/>
                  <a:pt x="2420908" y="431290"/>
                </a:cubicBezTo>
                <a:cubicBezTo>
                  <a:pt x="2421168" y="431773"/>
                  <a:pt x="2421402" y="432270"/>
                  <a:pt x="2421608" y="432778"/>
                </a:cubicBezTo>
                <a:lnTo>
                  <a:pt x="2435481" y="440742"/>
                </a:lnTo>
                <a:lnTo>
                  <a:pt x="2412155" y="447306"/>
                </a:lnTo>
                <a:lnTo>
                  <a:pt x="2412155" y="448050"/>
                </a:lnTo>
                <a:cubicBezTo>
                  <a:pt x="2417065" y="449285"/>
                  <a:pt x="2421274" y="452438"/>
                  <a:pt x="2423840" y="456802"/>
                </a:cubicBezTo>
                <a:cubicBezTo>
                  <a:pt x="2424278" y="460653"/>
                  <a:pt x="2424803" y="464547"/>
                  <a:pt x="2425285" y="468442"/>
                </a:cubicBezTo>
                <a:lnTo>
                  <a:pt x="2380120" y="470630"/>
                </a:lnTo>
                <a:lnTo>
                  <a:pt x="2381521" y="471374"/>
                </a:lnTo>
                <a:cubicBezTo>
                  <a:pt x="2398588" y="483714"/>
                  <a:pt x="2434694" y="485989"/>
                  <a:pt x="2431805" y="515133"/>
                </a:cubicBezTo>
                <a:cubicBezTo>
                  <a:pt x="2417363" y="519771"/>
                  <a:pt x="2406948" y="529398"/>
                  <a:pt x="2388829" y="532637"/>
                </a:cubicBezTo>
                <a:lnTo>
                  <a:pt x="2388829" y="534124"/>
                </a:lnTo>
                <a:cubicBezTo>
                  <a:pt x="2399551" y="535437"/>
                  <a:pt x="2441608" y="545371"/>
                  <a:pt x="2445722" y="551628"/>
                </a:cubicBezTo>
                <a:lnTo>
                  <a:pt x="2442790" y="554516"/>
                </a:lnTo>
                <a:lnTo>
                  <a:pt x="2410011" y="556704"/>
                </a:lnTo>
                <a:cubicBezTo>
                  <a:pt x="2414387" y="565806"/>
                  <a:pt x="2422790" y="565937"/>
                  <a:pt x="2428961" y="572764"/>
                </a:cubicBezTo>
                <a:lnTo>
                  <a:pt x="2427516" y="579328"/>
                </a:lnTo>
                <a:lnTo>
                  <a:pt x="2366247" y="586592"/>
                </a:lnTo>
                <a:lnTo>
                  <a:pt x="2407779" y="593156"/>
                </a:lnTo>
                <a:lnTo>
                  <a:pt x="2407779" y="598276"/>
                </a:lnTo>
                <a:lnTo>
                  <a:pt x="2430361" y="601908"/>
                </a:lnTo>
                <a:lnTo>
                  <a:pt x="2430361" y="605277"/>
                </a:lnTo>
                <a:cubicBezTo>
                  <a:pt x="2423884" y="619980"/>
                  <a:pt x="2375262" y="608997"/>
                  <a:pt x="2361914" y="618405"/>
                </a:cubicBezTo>
                <a:lnTo>
                  <a:pt x="2416488" y="630089"/>
                </a:lnTo>
                <a:lnTo>
                  <a:pt x="2417276" y="639584"/>
                </a:lnTo>
                <a:cubicBezTo>
                  <a:pt x="2420995" y="639234"/>
                  <a:pt x="2421871" y="638490"/>
                  <a:pt x="2423840" y="640285"/>
                </a:cubicBezTo>
                <a:cubicBezTo>
                  <a:pt x="2424278" y="642254"/>
                  <a:pt x="2424803" y="644179"/>
                  <a:pt x="2425285" y="646104"/>
                </a:cubicBezTo>
                <a:lnTo>
                  <a:pt x="2401214" y="652668"/>
                </a:lnTo>
                <a:cubicBezTo>
                  <a:pt x="2401740" y="657044"/>
                  <a:pt x="2402221" y="660939"/>
                  <a:pt x="2402658" y="665052"/>
                </a:cubicBezTo>
                <a:lnTo>
                  <a:pt x="2423840" y="665796"/>
                </a:lnTo>
                <a:lnTo>
                  <a:pt x="2422352" y="665796"/>
                </a:lnTo>
                <a:lnTo>
                  <a:pt x="2396838" y="671616"/>
                </a:lnTo>
                <a:cubicBezTo>
                  <a:pt x="2396838" y="672098"/>
                  <a:pt x="2397363" y="672579"/>
                  <a:pt x="2397582" y="673104"/>
                </a:cubicBezTo>
                <a:lnTo>
                  <a:pt x="2423840" y="684000"/>
                </a:lnTo>
                <a:lnTo>
                  <a:pt x="2423840" y="688376"/>
                </a:lnTo>
                <a:lnTo>
                  <a:pt x="2352418" y="686932"/>
                </a:lnTo>
                <a:lnTo>
                  <a:pt x="2419420" y="706667"/>
                </a:lnTo>
                <a:cubicBezTo>
                  <a:pt x="2419627" y="707161"/>
                  <a:pt x="2419861" y="707643"/>
                  <a:pt x="2420120" y="708111"/>
                </a:cubicBezTo>
                <a:cubicBezTo>
                  <a:pt x="2418895" y="713713"/>
                  <a:pt x="2417713" y="719314"/>
                  <a:pt x="2416444" y="724915"/>
                </a:cubicBezTo>
                <a:lnTo>
                  <a:pt x="2343009" y="723427"/>
                </a:lnTo>
                <a:cubicBezTo>
                  <a:pt x="2343753" y="728985"/>
                  <a:pt x="2344497" y="734586"/>
                  <a:pt x="2345197" y="740187"/>
                </a:cubicBezTo>
                <a:cubicBezTo>
                  <a:pt x="2363403" y="739166"/>
                  <a:pt x="2381623" y="738203"/>
                  <a:pt x="2399858" y="737299"/>
                </a:cubicBezTo>
                <a:cubicBezTo>
                  <a:pt x="2402746" y="748414"/>
                  <a:pt x="2415000" y="750427"/>
                  <a:pt x="2426116" y="752571"/>
                </a:cubicBezTo>
                <a:cubicBezTo>
                  <a:pt x="2426641" y="763744"/>
                  <a:pt x="2427137" y="774917"/>
                  <a:pt x="2427604" y="786091"/>
                </a:cubicBezTo>
                <a:lnTo>
                  <a:pt x="2378720" y="784690"/>
                </a:lnTo>
                <a:cubicBezTo>
                  <a:pt x="2379201" y="787097"/>
                  <a:pt x="2379683" y="789547"/>
                  <a:pt x="2380208" y="791954"/>
                </a:cubicBezTo>
                <a:cubicBezTo>
                  <a:pt x="2391411" y="811996"/>
                  <a:pt x="2445460" y="823855"/>
                  <a:pt x="2450230" y="850942"/>
                </a:cubicBezTo>
                <a:lnTo>
                  <a:pt x="2448041" y="853874"/>
                </a:lnTo>
                <a:cubicBezTo>
                  <a:pt x="2412199" y="863457"/>
                  <a:pt x="2335306" y="827049"/>
                  <a:pt x="2308873" y="815978"/>
                </a:cubicBezTo>
                <a:cubicBezTo>
                  <a:pt x="2277669" y="802850"/>
                  <a:pt x="2245853" y="790904"/>
                  <a:pt x="2217801" y="773750"/>
                </a:cubicBezTo>
                <a:cubicBezTo>
                  <a:pt x="2148741" y="731523"/>
                  <a:pt x="2075700" y="686844"/>
                  <a:pt x="1987560" y="665927"/>
                </a:cubicBezTo>
                <a:cubicBezTo>
                  <a:pt x="1925897" y="651312"/>
                  <a:pt x="1854168" y="666496"/>
                  <a:pt x="1803971" y="681943"/>
                </a:cubicBezTo>
                <a:cubicBezTo>
                  <a:pt x="1789879" y="686319"/>
                  <a:pt x="1765109" y="688463"/>
                  <a:pt x="1756575" y="698703"/>
                </a:cubicBezTo>
                <a:lnTo>
                  <a:pt x="1756575" y="699447"/>
                </a:lnTo>
                <a:cubicBezTo>
                  <a:pt x="1788435" y="699666"/>
                  <a:pt x="1784408" y="711787"/>
                  <a:pt x="1798851" y="727147"/>
                </a:cubicBezTo>
                <a:cubicBezTo>
                  <a:pt x="1798851" y="736205"/>
                  <a:pt x="1795656" y="742112"/>
                  <a:pt x="1795218" y="747495"/>
                </a:cubicBezTo>
                <a:cubicBezTo>
                  <a:pt x="1796443" y="749945"/>
                  <a:pt x="1797625" y="752396"/>
                  <a:pt x="1798851" y="754803"/>
                </a:cubicBezTo>
                <a:cubicBezTo>
                  <a:pt x="1800907" y="764386"/>
                  <a:pt x="1794474" y="767143"/>
                  <a:pt x="1792286" y="772306"/>
                </a:cubicBezTo>
                <a:cubicBezTo>
                  <a:pt x="1793030" y="774494"/>
                  <a:pt x="1793730" y="776682"/>
                  <a:pt x="1794474" y="778826"/>
                </a:cubicBezTo>
                <a:cubicBezTo>
                  <a:pt x="1795087" y="789723"/>
                  <a:pt x="1787559" y="792348"/>
                  <a:pt x="1782045" y="797030"/>
                </a:cubicBezTo>
                <a:cubicBezTo>
                  <a:pt x="1789704" y="810596"/>
                  <a:pt x="1775437" y="816678"/>
                  <a:pt x="1771892" y="824730"/>
                </a:cubicBezTo>
                <a:cubicBezTo>
                  <a:pt x="1769310" y="830550"/>
                  <a:pt x="1772155" y="835057"/>
                  <a:pt x="1768960" y="839346"/>
                </a:cubicBezTo>
                <a:cubicBezTo>
                  <a:pt x="1764365" y="845472"/>
                  <a:pt x="1748303" y="852473"/>
                  <a:pt x="1745634" y="857506"/>
                </a:cubicBezTo>
                <a:lnTo>
                  <a:pt x="1745634" y="865557"/>
                </a:lnTo>
                <a:cubicBezTo>
                  <a:pt x="1742133" y="872646"/>
                  <a:pt x="1728478" y="879254"/>
                  <a:pt x="1719376" y="880829"/>
                </a:cubicBezTo>
                <a:cubicBezTo>
                  <a:pt x="1721082" y="893082"/>
                  <a:pt x="1712373" y="897677"/>
                  <a:pt x="1705502" y="903409"/>
                </a:cubicBezTo>
                <a:cubicBezTo>
                  <a:pt x="1702264" y="902191"/>
                  <a:pt x="1698799" y="901698"/>
                  <a:pt x="1695349" y="901965"/>
                </a:cubicBezTo>
                <a:cubicBezTo>
                  <a:pt x="1689222" y="919775"/>
                  <a:pt x="1678281" y="917018"/>
                  <a:pt x="1664715" y="926733"/>
                </a:cubicBezTo>
                <a:cubicBezTo>
                  <a:pt x="1655962" y="932947"/>
                  <a:pt x="1653249" y="944674"/>
                  <a:pt x="1632680" y="939861"/>
                </a:cubicBezTo>
                <a:cubicBezTo>
                  <a:pt x="1612111" y="935047"/>
                  <a:pt x="1594999" y="916493"/>
                  <a:pt x="1567034" y="922357"/>
                </a:cubicBezTo>
                <a:lnTo>
                  <a:pt x="1566334" y="923845"/>
                </a:lnTo>
                <a:cubicBezTo>
                  <a:pt x="1567546" y="925285"/>
                  <a:pt x="1568307" y="927051"/>
                  <a:pt x="1568522" y="928921"/>
                </a:cubicBezTo>
                <a:lnTo>
                  <a:pt x="1566334" y="929665"/>
                </a:lnTo>
                <a:cubicBezTo>
                  <a:pt x="1562483" y="928264"/>
                  <a:pt x="1559813" y="930059"/>
                  <a:pt x="1558281" y="929665"/>
                </a:cubicBezTo>
                <a:cubicBezTo>
                  <a:pt x="1545896" y="926252"/>
                  <a:pt x="1540776" y="912949"/>
                  <a:pt x="1523270" y="921613"/>
                </a:cubicBezTo>
                <a:cubicBezTo>
                  <a:pt x="1526734" y="927158"/>
                  <a:pt x="1529665" y="933019"/>
                  <a:pt x="1532023" y="939117"/>
                </a:cubicBezTo>
                <a:cubicBezTo>
                  <a:pt x="1523270" y="943755"/>
                  <a:pt x="1512855" y="935485"/>
                  <a:pt x="1507253" y="931853"/>
                </a:cubicBezTo>
                <a:cubicBezTo>
                  <a:pt x="1504758" y="933516"/>
                  <a:pt x="1504408" y="934391"/>
                  <a:pt x="1501432" y="934041"/>
                </a:cubicBezTo>
                <a:cubicBezTo>
                  <a:pt x="1497056" y="924020"/>
                  <a:pt x="1450054" y="902403"/>
                  <a:pt x="1436574" y="901221"/>
                </a:cubicBezTo>
                <a:lnTo>
                  <a:pt x="1434386" y="903409"/>
                </a:lnTo>
                <a:lnTo>
                  <a:pt x="1434386" y="906341"/>
                </a:lnTo>
                <a:lnTo>
                  <a:pt x="1435086" y="906341"/>
                </a:lnTo>
                <a:lnTo>
                  <a:pt x="1437318" y="904853"/>
                </a:lnTo>
                <a:lnTo>
                  <a:pt x="1437318" y="908529"/>
                </a:lnTo>
                <a:lnTo>
                  <a:pt x="1432198" y="912161"/>
                </a:lnTo>
                <a:cubicBezTo>
                  <a:pt x="1406771" y="900959"/>
                  <a:pt x="1385371" y="879954"/>
                  <a:pt x="1363708" y="864026"/>
                </a:cubicBezTo>
                <a:cubicBezTo>
                  <a:pt x="1324320" y="878685"/>
                  <a:pt x="1277843" y="881923"/>
                  <a:pt x="1232417" y="892469"/>
                </a:cubicBezTo>
                <a:lnTo>
                  <a:pt x="1177756" y="898989"/>
                </a:lnTo>
                <a:cubicBezTo>
                  <a:pt x="1167690" y="901353"/>
                  <a:pt x="1134867" y="905510"/>
                  <a:pt x="1130360" y="900477"/>
                </a:cubicBezTo>
                <a:cubicBezTo>
                  <a:pt x="1118719" y="909229"/>
                  <a:pt x="1091279" y="903847"/>
                  <a:pt x="1072810" y="906997"/>
                </a:cubicBezTo>
                <a:cubicBezTo>
                  <a:pt x="1061388" y="909010"/>
                  <a:pt x="1002219" y="909492"/>
                  <a:pt x="1000688" y="912861"/>
                </a:cubicBezTo>
                <a:cubicBezTo>
                  <a:pt x="1000688" y="912861"/>
                  <a:pt x="970053" y="911417"/>
                  <a:pt x="967208" y="912117"/>
                </a:cubicBezTo>
                <a:lnTo>
                  <a:pt x="921300" y="912861"/>
                </a:lnTo>
                <a:cubicBezTo>
                  <a:pt x="966246" y="918156"/>
                  <a:pt x="1036268" y="916887"/>
                  <a:pt x="1056049" y="965372"/>
                </a:cubicBezTo>
                <a:cubicBezTo>
                  <a:pt x="1062438" y="980907"/>
                  <a:pt x="1053817" y="997579"/>
                  <a:pt x="1056793" y="1011276"/>
                </a:cubicBezTo>
                <a:lnTo>
                  <a:pt x="1051672" y="1012720"/>
                </a:lnTo>
                <a:cubicBezTo>
                  <a:pt x="1053423" y="1018540"/>
                  <a:pt x="1055086" y="1024360"/>
                  <a:pt x="1056793" y="1030224"/>
                </a:cubicBezTo>
                <a:cubicBezTo>
                  <a:pt x="1058325" y="1042345"/>
                  <a:pt x="1047252" y="1070832"/>
                  <a:pt x="1044408" y="1085579"/>
                </a:cubicBezTo>
                <a:cubicBezTo>
                  <a:pt x="1040600" y="1087155"/>
                  <a:pt x="1039550" y="1086629"/>
                  <a:pt x="1039331" y="1092143"/>
                </a:cubicBezTo>
                <a:cubicBezTo>
                  <a:pt x="1038062" y="1098051"/>
                  <a:pt x="1042307" y="1100895"/>
                  <a:pt x="1042963" y="1106015"/>
                </a:cubicBezTo>
                <a:cubicBezTo>
                  <a:pt x="1043620" y="1111135"/>
                  <a:pt x="1040031" y="1112666"/>
                  <a:pt x="1040775" y="1119143"/>
                </a:cubicBezTo>
                <a:lnTo>
                  <a:pt x="1036399" y="1119143"/>
                </a:lnTo>
                <a:cubicBezTo>
                  <a:pt x="1040775" y="1149380"/>
                  <a:pt x="965633" y="1121637"/>
                  <a:pt x="946727" y="1133671"/>
                </a:cubicBezTo>
                <a:cubicBezTo>
                  <a:pt x="927077" y="1129732"/>
                  <a:pt x="901169" y="1100239"/>
                  <a:pt x="886990" y="1087767"/>
                </a:cubicBezTo>
                <a:cubicBezTo>
                  <a:pt x="864351" y="1067162"/>
                  <a:pt x="842943" y="1045244"/>
                  <a:pt x="822876" y="1022128"/>
                </a:cubicBezTo>
                <a:lnTo>
                  <a:pt x="811191" y="1003180"/>
                </a:lnTo>
                <a:cubicBezTo>
                  <a:pt x="784189" y="971236"/>
                  <a:pt x="755874" y="937979"/>
                  <a:pt x="730359" y="904809"/>
                </a:cubicBezTo>
                <a:lnTo>
                  <a:pt x="663313" y="897545"/>
                </a:lnTo>
                <a:lnTo>
                  <a:pt x="596267" y="888794"/>
                </a:lnTo>
                <a:lnTo>
                  <a:pt x="508740" y="869890"/>
                </a:lnTo>
                <a:lnTo>
                  <a:pt x="428608" y="858206"/>
                </a:lnTo>
                <a:cubicBezTo>
                  <a:pt x="398957" y="851851"/>
                  <a:pt x="369940" y="842829"/>
                  <a:pt x="341912" y="831250"/>
                </a:cubicBezTo>
                <a:lnTo>
                  <a:pt x="325151" y="821054"/>
                </a:lnTo>
                <a:lnTo>
                  <a:pt x="287602" y="810946"/>
                </a:lnTo>
                <a:cubicBezTo>
                  <a:pt x="243225" y="793442"/>
                  <a:pt x="198718" y="779833"/>
                  <a:pt x="159330" y="757034"/>
                </a:cubicBezTo>
                <a:cubicBezTo>
                  <a:pt x="130577" y="740187"/>
                  <a:pt x="108696" y="715507"/>
                  <a:pt x="84319" y="694283"/>
                </a:cubicBezTo>
                <a:cubicBezTo>
                  <a:pt x="75566" y="686669"/>
                  <a:pt x="58411" y="680281"/>
                  <a:pt x="45720" y="677524"/>
                </a:cubicBezTo>
                <a:cubicBezTo>
                  <a:pt x="26814" y="673498"/>
                  <a:pt x="7952" y="683737"/>
                  <a:pt x="512" y="668772"/>
                </a:cubicBezTo>
                <a:cubicBezTo>
                  <a:pt x="-4434" y="650087"/>
                  <a:pt x="27295" y="625012"/>
                  <a:pt x="50796" y="630920"/>
                </a:cubicBezTo>
                <a:cubicBezTo>
                  <a:pt x="76836" y="637221"/>
                  <a:pt x="97667" y="647636"/>
                  <a:pt x="128039" y="651312"/>
                </a:cubicBezTo>
                <a:lnTo>
                  <a:pt x="125851" y="648380"/>
                </a:lnTo>
                <a:cubicBezTo>
                  <a:pt x="111803" y="642647"/>
                  <a:pt x="64100" y="607553"/>
                  <a:pt x="58849" y="591493"/>
                </a:cubicBezTo>
                <a:cubicBezTo>
                  <a:pt x="53903" y="576615"/>
                  <a:pt x="75129" y="554779"/>
                  <a:pt x="81387" y="549221"/>
                </a:cubicBezTo>
                <a:lnTo>
                  <a:pt x="88696" y="554297"/>
                </a:lnTo>
                <a:lnTo>
                  <a:pt x="91584" y="552153"/>
                </a:lnTo>
                <a:cubicBezTo>
                  <a:pt x="97798" y="539813"/>
                  <a:pt x="115129" y="527692"/>
                  <a:pt x="125851" y="519334"/>
                </a:cubicBezTo>
                <a:cubicBezTo>
                  <a:pt x="160862" y="492203"/>
                  <a:pt x="192941" y="464547"/>
                  <a:pt x="232241" y="440567"/>
                </a:cubicBezTo>
                <a:cubicBezTo>
                  <a:pt x="273291" y="415624"/>
                  <a:pt x="319768" y="395364"/>
                  <a:pt x="363532" y="372084"/>
                </a:cubicBezTo>
                <a:cubicBezTo>
                  <a:pt x="383313" y="361494"/>
                  <a:pt x="403882" y="355674"/>
                  <a:pt x="422525" y="344428"/>
                </a:cubicBezTo>
                <a:lnTo>
                  <a:pt x="501300" y="286097"/>
                </a:lnTo>
                <a:cubicBezTo>
                  <a:pt x="547471" y="258003"/>
                  <a:pt x="600556" y="239274"/>
                  <a:pt x="657974" y="222033"/>
                </a:cubicBezTo>
                <a:cubicBezTo>
                  <a:pt x="656936" y="192382"/>
                  <a:pt x="659879" y="162726"/>
                  <a:pt x="666727" y="133858"/>
                </a:cubicBezTo>
                <a:lnTo>
                  <a:pt x="668215" y="133858"/>
                </a:lnTo>
                <a:cubicBezTo>
                  <a:pt x="668434" y="134383"/>
                  <a:pt x="668696" y="134821"/>
                  <a:pt x="668915" y="135302"/>
                </a:cubicBezTo>
                <a:cubicBezTo>
                  <a:pt x="669571" y="140116"/>
                  <a:pt x="669178" y="147686"/>
                  <a:pt x="671847" y="150662"/>
                </a:cubicBezTo>
                <a:cubicBezTo>
                  <a:pt x="676223" y="157794"/>
                  <a:pt x="680600" y="151318"/>
                  <a:pt x="684976" y="148474"/>
                </a:cubicBezTo>
                <a:cubicBezTo>
                  <a:pt x="690140" y="149611"/>
                  <a:pt x="691453" y="151624"/>
                  <a:pt x="696617" y="151362"/>
                </a:cubicBezTo>
                <a:lnTo>
                  <a:pt x="696617" y="150180"/>
                </a:lnTo>
                <a:cubicBezTo>
                  <a:pt x="701475" y="140378"/>
                  <a:pt x="695129" y="127382"/>
                  <a:pt x="697318" y="116661"/>
                </a:cubicBezTo>
                <a:cubicBezTo>
                  <a:pt x="699768" y="109834"/>
                  <a:pt x="702219" y="103051"/>
                  <a:pt x="704626" y="96225"/>
                </a:cubicBezTo>
                <a:cubicBezTo>
                  <a:pt x="703663" y="92856"/>
                  <a:pt x="702701" y="89442"/>
                  <a:pt x="701694" y="86029"/>
                </a:cubicBezTo>
                <a:cubicBezTo>
                  <a:pt x="702876" y="78196"/>
                  <a:pt x="715217" y="57323"/>
                  <a:pt x="721388" y="53253"/>
                </a:cubicBezTo>
                <a:cubicBezTo>
                  <a:pt x="724259" y="53979"/>
                  <a:pt x="726974" y="55225"/>
                  <a:pt x="729396" y="56929"/>
                </a:cubicBezTo>
                <a:cubicBezTo>
                  <a:pt x="727952" y="66775"/>
                  <a:pt x="725939" y="82135"/>
                  <a:pt x="733773" y="86773"/>
                </a:cubicBezTo>
                <a:cubicBezTo>
                  <a:pt x="737210" y="89057"/>
                  <a:pt x="741522" y="89592"/>
                  <a:pt x="745414" y="88217"/>
                </a:cubicBezTo>
                <a:cubicBezTo>
                  <a:pt x="766377" y="78371"/>
                  <a:pt x="764670" y="35706"/>
                  <a:pt x="787690" y="29230"/>
                </a:cubicBezTo>
                <a:lnTo>
                  <a:pt x="788434" y="29930"/>
                </a:lnTo>
                <a:cubicBezTo>
                  <a:pt x="787909" y="46339"/>
                  <a:pt x="787996" y="60955"/>
                  <a:pt x="801563" y="66381"/>
                </a:cubicBezTo>
                <a:cubicBezTo>
                  <a:pt x="837274" y="75789"/>
                  <a:pt x="869922" y="12601"/>
                  <a:pt x="894517" y="-2"/>
                </a:cubicBezTo>
                <a:lnTo>
                  <a:pt x="898193" y="742"/>
                </a:lnTo>
                <a:cubicBezTo>
                  <a:pt x="898193" y="1924"/>
                  <a:pt x="898674" y="3149"/>
                  <a:pt x="898937" y="4330"/>
                </a:cubicBezTo>
                <a:cubicBezTo>
                  <a:pt x="894561" y="9582"/>
                  <a:pt x="885808" y="21353"/>
                  <a:pt x="885064" y="29142"/>
                </a:cubicBezTo>
                <a:cubicBezTo>
                  <a:pt x="883488" y="47959"/>
                  <a:pt x="896136" y="68525"/>
                  <a:pt x="917143" y="64149"/>
                </a:cubicBezTo>
                <a:cubicBezTo>
                  <a:pt x="939025" y="59774"/>
                  <a:pt x="958893" y="46646"/>
                  <a:pt x="974692" y="35006"/>
                </a:cubicBezTo>
                <a:cubicBezTo>
                  <a:pt x="976388" y="35549"/>
                  <a:pt x="977902" y="36548"/>
                  <a:pt x="979068" y="37894"/>
                </a:cubicBezTo>
                <a:cubicBezTo>
                  <a:pt x="988915" y="34174"/>
                  <a:pt x="991191" y="25598"/>
                  <a:pt x="1003095" y="24766"/>
                </a:cubicBezTo>
                <a:lnTo>
                  <a:pt x="1003095" y="25510"/>
                </a:lnTo>
                <a:cubicBezTo>
                  <a:pt x="996924" y="35137"/>
                  <a:pt x="963707" y="58198"/>
                  <a:pt x="981957" y="79421"/>
                </a:cubicBezTo>
                <a:cubicBezTo>
                  <a:pt x="997274" y="97231"/>
                  <a:pt x="1025283" y="73470"/>
                  <a:pt x="1038062" y="67738"/>
                </a:cubicBezTo>
                <a:lnTo>
                  <a:pt x="1054823" y="67738"/>
                </a:lnTo>
                <a:lnTo>
                  <a:pt x="1070885" y="53166"/>
                </a:lnTo>
                <a:lnTo>
                  <a:pt x="1073773" y="53910"/>
                </a:lnTo>
                <a:lnTo>
                  <a:pt x="1073773" y="56842"/>
                </a:lnTo>
                <a:cubicBezTo>
                  <a:pt x="1068040" y="61480"/>
                  <a:pt x="1051191" y="79028"/>
                  <a:pt x="1054823" y="88873"/>
                </a:cubicBezTo>
                <a:cubicBezTo>
                  <a:pt x="1069572" y="124669"/>
                  <a:pt x="1121213" y="96138"/>
                  <a:pt x="1140075" y="81609"/>
                </a:cubicBezTo>
                <a:cubicBezTo>
                  <a:pt x="1142570" y="82572"/>
                  <a:pt x="1141607" y="82047"/>
                  <a:pt x="1143007" y="83754"/>
                </a:cubicBezTo>
                <a:cubicBezTo>
                  <a:pt x="1136662" y="99726"/>
                  <a:pt x="1126771" y="120511"/>
                  <a:pt x="1141563" y="134033"/>
                </a:cubicBezTo>
                <a:cubicBezTo>
                  <a:pt x="1170754" y="134558"/>
                  <a:pt x="1186115" y="124887"/>
                  <a:pt x="1204933" y="116529"/>
                </a:cubicBezTo>
                <a:lnTo>
                  <a:pt x="1207121" y="117229"/>
                </a:lnTo>
                <a:lnTo>
                  <a:pt x="1207121" y="120161"/>
                </a:lnTo>
                <a:cubicBezTo>
                  <a:pt x="1201782" y="125763"/>
                  <a:pt x="1196443" y="131364"/>
                  <a:pt x="1191104" y="136877"/>
                </a:cubicBezTo>
                <a:cubicBezTo>
                  <a:pt x="1190404" y="169916"/>
                  <a:pt x="1216180" y="158757"/>
                  <a:pt x="1236268" y="157313"/>
                </a:cubicBezTo>
                <a:lnTo>
                  <a:pt x="1236268" y="158057"/>
                </a:lnTo>
                <a:cubicBezTo>
                  <a:pt x="1231235" y="175561"/>
                  <a:pt x="1256530" y="150443"/>
                  <a:pt x="1260994" y="149305"/>
                </a:cubicBezTo>
                <a:lnTo>
                  <a:pt x="1265371" y="153681"/>
                </a:lnTo>
                <a:cubicBezTo>
                  <a:pt x="1262351" y="159370"/>
                  <a:pt x="1255918" y="170353"/>
                  <a:pt x="1260250" y="180637"/>
                </a:cubicBezTo>
                <a:cubicBezTo>
                  <a:pt x="1269616" y="200022"/>
                  <a:pt x="1287997" y="189126"/>
                  <a:pt x="1307603" y="187901"/>
                </a:cubicBezTo>
                <a:lnTo>
                  <a:pt x="1307603" y="188601"/>
                </a:lnTo>
                <a:cubicBezTo>
                  <a:pt x="1306903" y="189607"/>
                  <a:pt x="1306158" y="190570"/>
                  <a:pt x="1305415" y="191533"/>
                </a:cubicBezTo>
                <a:cubicBezTo>
                  <a:pt x="1299283" y="193774"/>
                  <a:pt x="1294004" y="197874"/>
                  <a:pt x="1290316" y="203260"/>
                </a:cubicBezTo>
                <a:cubicBezTo>
                  <a:pt x="1290316" y="204004"/>
                  <a:pt x="1290797" y="204704"/>
                  <a:pt x="1291016" y="205448"/>
                </a:cubicBezTo>
                <a:cubicBezTo>
                  <a:pt x="1291515" y="205661"/>
                  <a:pt x="1291998" y="205909"/>
                  <a:pt x="1292460" y="206192"/>
                </a:cubicBezTo>
                <a:cubicBezTo>
                  <a:pt x="1312417" y="202691"/>
                  <a:pt x="1325327" y="180812"/>
                  <a:pt x="1345546" y="174861"/>
                </a:cubicBezTo>
                <a:lnTo>
                  <a:pt x="1345546" y="175561"/>
                </a:lnTo>
                <a:lnTo>
                  <a:pt x="1329703" y="193940"/>
                </a:lnTo>
                <a:cubicBezTo>
                  <a:pt x="1329231" y="198512"/>
                  <a:pt x="1330244" y="203115"/>
                  <a:pt x="1332592" y="207067"/>
                </a:cubicBezTo>
                <a:cubicBezTo>
                  <a:pt x="1341957" y="208730"/>
                  <a:pt x="1368741" y="201991"/>
                  <a:pt x="1376356" y="198315"/>
                </a:cubicBezTo>
                <a:cubicBezTo>
                  <a:pt x="1387296" y="193064"/>
                  <a:pt x="1390097" y="182387"/>
                  <a:pt x="1405546" y="182256"/>
                </a:cubicBezTo>
                <a:cubicBezTo>
                  <a:pt x="1406246" y="186632"/>
                  <a:pt x="1407471" y="187726"/>
                  <a:pt x="1412067" y="188076"/>
                </a:cubicBezTo>
                <a:cubicBezTo>
                  <a:pt x="1420075" y="183700"/>
                  <a:pt x="1445633" y="166196"/>
                  <a:pt x="1454343" y="169872"/>
                </a:cubicBezTo>
                <a:lnTo>
                  <a:pt x="1454343" y="172060"/>
                </a:lnTo>
                <a:cubicBezTo>
                  <a:pt x="1444671" y="178405"/>
                  <a:pt x="1420513" y="190351"/>
                  <a:pt x="1419332" y="204135"/>
                </a:cubicBezTo>
                <a:cubicBezTo>
                  <a:pt x="1433161" y="202254"/>
                  <a:pt x="1446246" y="190351"/>
                  <a:pt x="1456487" y="183700"/>
                </a:cubicBezTo>
                <a:cubicBezTo>
                  <a:pt x="1480382" y="168253"/>
                  <a:pt x="1503358" y="149786"/>
                  <a:pt x="1530054" y="138540"/>
                </a:cubicBezTo>
                <a:lnTo>
                  <a:pt x="1532942" y="141472"/>
                </a:lnTo>
                <a:cubicBezTo>
                  <a:pt x="1530404" y="156613"/>
                  <a:pt x="1510798" y="164139"/>
                  <a:pt x="1500907" y="172804"/>
                </a:cubicBezTo>
                <a:cubicBezTo>
                  <a:pt x="1491191" y="183000"/>
                  <a:pt x="1481476" y="193152"/>
                  <a:pt x="1471760" y="203435"/>
                </a:cubicBezTo>
                <a:cubicBezTo>
                  <a:pt x="1463008" y="211531"/>
                  <a:pt x="1451585" y="217220"/>
                  <a:pt x="1444102" y="226715"/>
                </a:cubicBezTo>
                <a:lnTo>
                  <a:pt x="1444102" y="228203"/>
                </a:lnTo>
                <a:lnTo>
                  <a:pt x="1448478" y="231135"/>
                </a:lnTo>
                <a:cubicBezTo>
                  <a:pt x="1459638" y="228422"/>
                  <a:pt x="1471979" y="216476"/>
                  <a:pt x="1480513" y="209999"/>
                </a:cubicBezTo>
                <a:lnTo>
                  <a:pt x="1493642" y="204879"/>
                </a:lnTo>
                <a:cubicBezTo>
                  <a:pt x="1515086" y="190089"/>
                  <a:pt x="1536443" y="174248"/>
                  <a:pt x="1558456" y="159020"/>
                </a:cubicBezTo>
                <a:cubicBezTo>
                  <a:pt x="1569310" y="151581"/>
                  <a:pt x="1579244" y="137709"/>
                  <a:pt x="1594211" y="134952"/>
                </a:cubicBezTo>
                <a:lnTo>
                  <a:pt x="1603664" y="142216"/>
                </a:lnTo>
                <a:cubicBezTo>
                  <a:pt x="1610667" y="144798"/>
                  <a:pt x="1617975" y="141078"/>
                  <a:pt x="1621870" y="146592"/>
                </a:cubicBezTo>
                <a:cubicBezTo>
                  <a:pt x="1630929" y="170353"/>
                  <a:pt x="1626596" y="156657"/>
                  <a:pt x="1645940" y="166984"/>
                </a:cubicBezTo>
                <a:cubicBezTo>
                  <a:pt x="1647148" y="171529"/>
                  <a:pt x="1647148" y="176311"/>
                  <a:pt x="1645940" y="180856"/>
                </a:cubicBezTo>
                <a:lnTo>
                  <a:pt x="1651761" y="180112"/>
                </a:lnTo>
                <a:cubicBezTo>
                  <a:pt x="1652242" y="188207"/>
                  <a:pt x="1659551" y="190658"/>
                  <a:pt x="1664146" y="194683"/>
                </a:cubicBezTo>
                <a:lnTo>
                  <a:pt x="1672154" y="192496"/>
                </a:lnTo>
                <a:lnTo>
                  <a:pt x="1672154" y="193196"/>
                </a:lnTo>
                <a:cubicBezTo>
                  <a:pt x="1671673" y="194946"/>
                  <a:pt x="1671148" y="196609"/>
                  <a:pt x="1670710" y="198359"/>
                </a:cubicBezTo>
                <a:cubicBezTo>
                  <a:pt x="1682385" y="201810"/>
                  <a:pt x="1692773" y="208648"/>
                  <a:pt x="1700557" y="218007"/>
                </a:cubicBezTo>
                <a:cubicBezTo>
                  <a:pt x="1699338" y="219443"/>
                  <a:pt x="1698576" y="221211"/>
                  <a:pt x="1698369" y="223083"/>
                </a:cubicBezTo>
                <a:lnTo>
                  <a:pt x="1702745" y="225271"/>
                </a:lnTo>
                <a:lnTo>
                  <a:pt x="1710754" y="221639"/>
                </a:lnTo>
                <a:cubicBezTo>
                  <a:pt x="1717450" y="246013"/>
                  <a:pt x="1725284" y="242994"/>
                  <a:pt x="1744977" y="252971"/>
                </a:cubicBezTo>
                <a:cubicBezTo>
                  <a:pt x="1742045" y="257609"/>
                  <a:pt x="1736750" y="259053"/>
                  <a:pt x="1734780" y="264611"/>
                </a:cubicBezTo>
                <a:lnTo>
                  <a:pt x="1740645" y="263167"/>
                </a:lnTo>
                <a:lnTo>
                  <a:pt x="1740645" y="263954"/>
                </a:lnTo>
                <a:lnTo>
                  <a:pt x="1736268" y="269031"/>
                </a:lnTo>
                <a:cubicBezTo>
                  <a:pt x="1733818" y="270475"/>
                  <a:pt x="1734080" y="270168"/>
                  <a:pt x="1733380" y="273406"/>
                </a:cubicBezTo>
                <a:cubicBezTo>
                  <a:pt x="1741345" y="275988"/>
                  <a:pt x="1756706" y="264655"/>
                  <a:pt x="1766115" y="269774"/>
                </a:cubicBezTo>
                <a:cubicBezTo>
                  <a:pt x="1766532" y="275033"/>
                  <a:pt x="1768868" y="279955"/>
                  <a:pt x="1772680" y="283602"/>
                </a:cubicBezTo>
                <a:cubicBezTo>
                  <a:pt x="1775218" y="283340"/>
                  <a:pt x="1774255" y="283209"/>
                  <a:pt x="1776356" y="284346"/>
                </a:cubicBezTo>
                <a:cubicBezTo>
                  <a:pt x="1775262" y="287016"/>
                  <a:pt x="1774693" y="286272"/>
                  <a:pt x="1776356" y="288722"/>
                </a:cubicBezTo>
                <a:cubicBezTo>
                  <a:pt x="1781301" y="296161"/>
                  <a:pt x="1800995" y="292573"/>
                  <a:pt x="1812023" y="291654"/>
                </a:cubicBezTo>
                <a:cubicBezTo>
                  <a:pt x="1812023" y="297955"/>
                  <a:pt x="1811236" y="304388"/>
                  <a:pt x="1815699" y="306970"/>
                </a:cubicBezTo>
                <a:cubicBezTo>
                  <a:pt x="1820732" y="311346"/>
                  <a:pt x="1832505" y="309595"/>
                  <a:pt x="1837581" y="313534"/>
                </a:cubicBezTo>
                <a:lnTo>
                  <a:pt x="1836137" y="318610"/>
                </a:lnTo>
                <a:lnTo>
                  <a:pt x="1841258" y="318610"/>
                </a:lnTo>
                <a:cubicBezTo>
                  <a:pt x="1839167" y="320729"/>
                  <a:pt x="1838098" y="323650"/>
                  <a:pt x="1838325" y="326618"/>
                </a:cubicBezTo>
                <a:cubicBezTo>
                  <a:pt x="1856093" y="330512"/>
                  <a:pt x="1850448" y="344122"/>
                  <a:pt x="1858719" y="357249"/>
                </a:cubicBezTo>
                <a:cubicBezTo>
                  <a:pt x="1860907" y="360663"/>
                  <a:pt x="1898544" y="372828"/>
                  <a:pt x="1905371" y="374753"/>
                </a:cubicBezTo>
                <a:lnTo>
                  <a:pt x="1905371" y="378385"/>
                </a:lnTo>
                <a:cubicBezTo>
                  <a:pt x="1883752" y="393701"/>
                  <a:pt x="1826159" y="405735"/>
                  <a:pt x="1795349" y="411161"/>
                </a:cubicBezTo>
                <a:cubicBezTo>
                  <a:pt x="1795553" y="411678"/>
                  <a:pt x="1795802" y="412175"/>
                  <a:pt x="1796093" y="412649"/>
                </a:cubicBezTo>
                <a:lnTo>
                  <a:pt x="1867428" y="433084"/>
                </a:lnTo>
                <a:cubicBezTo>
                  <a:pt x="1893686" y="440655"/>
                  <a:pt x="1919945" y="441836"/>
                  <a:pt x="1949048" y="447612"/>
                </a:cubicBezTo>
                <a:cubicBezTo>
                  <a:pt x="1981039" y="453870"/>
                  <a:pt x="2026072" y="437241"/>
                  <a:pt x="2046684" y="428664"/>
                </a:cubicBezTo>
                <a:cubicBezTo>
                  <a:pt x="2116050" y="399608"/>
                  <a:pt x="2175000" y="362413"/>
                  <a:pt x="2239551" y="329287"/>
                </a:cubicBezTo>
                <a:cubicBezTo>
                  <a:pt x="2278194" y="309464"/>
                  <a:pt x="2318764" y="292048"/>
                  <a:pt x="2360514" y="275376"/>
                </a:cubicBezTo>
                <a:cubicBezTo>
                  <a:pt x="2372111" y="270737"/>
                  <a:pt x="2398632" y="259754"/>
                  <a:pt x="2407122" y="265924"/>
                </a:cubicBezTo>
                <a:lnTo>
                  <a:pt x="2410055" y="269556"/>
                </a:lnTo>
                <a:cubicBezTo>
                  <a:pt x="2423709" y="267805"/>
                  <a:pt x="2436926" y="261373"/>
                  <a:pt x="2453818" y="264436"/>
                </a:cubicBezTo>
                <a:lnTo>
                  <a:pt x="2457451" y="268812"/>
                </a:lnTo>
                <a:cubicBezTo>
                  <a:pt x="2450098" y="281327"/>
                  <a:pt x="2433556" y="275813"/>
                  <a:pt x="2421740" y="284828"/>
                </a:cubicBezTo>
                <a:cubicBezTo>
                  <a:pt x="2431877" y="286465"/>
                  <a:pt x="2441564" y="290190"/>
                  <a:pt x="2450186" y="295767"/>
                </a:cubicBezTo>
                <a:cubicBezTo>
                  <a:pt x="2449661" y="299443"/>
                  <a:pt x="2449179" y="303075"/>
                  <a:pt x="2448654" y="306707"/>
                </a:cubicBezTo>
                <a:close/>
              </a:path>
            </a:pathLst>
          </a:custGeom>
          <a:solidFill>
            <a:schemeClr val="accent1">
              <a:alpha val="77000"/>
            </a:schemeClr>
          </a:solidFill>
          <a:ln w="43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3">
            <a:extLst>
              <a:ext uri="{FF2B5EF4-FFF2-40B4-BE49-F238E27FC236}">
                <a16:creationId xmlns:a16="http://schemas.microsoft.com/office/drawing/2014/main" id="{D8C57741-97F1-9AC2-2232-6B8DAEAA6741}"/>
              </a:ext>
            </a:extLst>
          </p:cNvPr>
          <p:cNvSpPr/>
          <p:nvPr/>
        </p:nvSpPr>
        <p:spPr>
          <a:xfrm>
            <a:off x="3310659" y="20835139"/>
            <a:ext cx="3077693" cy="1320509"/>
          </a:xfrm>
          <a:custGeom>
            <a:avLst/>
            <a:gdLst>
              <a:gd name="connsiteX0" fmla="*/ 2071828 w 2751428"/>
              <a:gd name="connsiteY0" fmla="*/ 557265 h 1180523"/>
              <a:gd name="connsiteX1" fmla="*/ 2188562 w 2751428"/>
              <a:gd name="connsiteY1" fmla="*/ 565378 h 1180523"/>
              <a:gd name="connsiteX2" fmla="*/ 2272264 w 2751428"/>
              <a:gd name="connsiteY2" fmla="*/ 522296 h 1180523"/>
              <a:gd name="connsiteX3" fmla="*/ 2365764 w 2751428"/>
              <a:gd name="connsiteY3" fmla="*/ 447602 h 1180523"/>
              <a:gd name="connsiteX4" fmla="*/ 2469622 w 2751428"/>
              <a:gd name="connsiteY4" fmla="*/ 396128 h 1180523"/>
              <a:gd name="connsiteX5" fmla="*/ 2580478 w 2751428"/>
              <a:gd name="connsiteY5" fmla="*/ 357522 h 1180523"/>
              <a:gd name="connsiteX6" fmla="*/ 2729126 w 2751428"/>
              <a:gd name="connsiteY6" fmla="*/ 344374 h 1180523"/>
              <a:gd name="connsiteX7" fmla="*/ 2724647 w 2751428"/>
              <a:gd name="connsiteY7" fmla="*/ 463268 h 1180523"/>
              <a:gd name="connsiteX8" fmla="*/ 2694693 w 2751428"/>
              <a:gd name="connsiteY8" fmla="*/ 498237 h 1180523"/>
              <a:gd name="connsiteX9" fmla="*/ 2687415 w 2751428"/>
              <a:gd name="connsiteY9" fmla="*/ 513344 h 1180523"/>
              <a:gd name="connsiteX10" fmla="*/ 2664460 w 2751428"/>
              <a:gd name="connsiteY10" fmla="*/ 536004 h 1180523"/>
              <a:gd name="connsiteX11" fmla="*/ 2587196 w 2751428"/>
              <a:gd name="connsiteY11" fmla="*/ 631958 h 1180523"/>
              <a:gd name="connsiteX12" fmla="*/ 2603153 w 2751428"/>
              <a:gd name="connsiteY12" fmla="*/ 697140 h 1180523"/>
              <a:gd name="connsiteX13" fmla="*/ 2641225 w 2751428"/>
              <a:gd name="connsiteY13" fmla="*/ 744978 h 1180523"/>
              <a:gd name="connsiteX14" fmla="*/ 2710370 w 2751428"/>
              <a:gd name="connsiteY14" fmla="*/ 832540 h 1180523"/>
              <a:gd name="connsiteX15" fmla="*/ 2718488 w 2751428"/>
              <a:gd name="connsiteY15" fmla="*/ 950595 h 1180523"/>
              <a:gd name="connsiteX16" fmla="*/ 2596994 w 2751428"/>
              <a:gd name="connsiteY16" fmla="*/ 933250 h 1180523"/>
              <a:gd name="connsiteX17" fmla="*/ 2541286 w 2751428"/>
              <a:gd name="connsiteY17" fmla="*/ 914227 h 1180523"/>
              <a:gd name="connsiteX18" fmla="*/ 2433230 w 2751428"/>
              <a:gd name="connsiteY18" fmla="*/ 866670 h 1180523"/>
              <a:gd name="connsiteX19" fmla="*/ 2332731 w 2751428"/>
              <a:gd name="connsiteY19" fmla="*/ 810440 h 1180523"/>
              <a:gd name="connsiteX20" fmla="*/ 2283182 w 2751428"/>
              <a:gd name="connsiteY20" fmla="*/ 767358 h 1180523"/>
              <a:gd name="connsiteX21" fmla="*/ 2238392 w 2751428"/>
              <a:gd name="connsiteY21" fmla="*/ 738544 h 1180523"/>
              <a:gd name="connsiteX22" fmla="*/ 2101501 w 2751428"/>
              <a:gd name="connsiteY22" fmla="*/ 721758 h 1180523"/>
              <a:gd name="connsiteX23" fmla="*/ 2088064 w 2751428"/>
              <a:gd name="connsiteY23" fmla="*/ 720919 h 1180523"/>
              <a:gd name="connsiteX24" fmla="*/ 2076306 w 2751428"/>
              <a:gd name="connsiteY24" fmla="*/ 722318 h 1180523"/>
              <a:gd name="connsiteX25" fmla="*/ 2098142 w 2751428"/>
              <a:gd name="connsiteY25" fmla="*/ 748894 h 1180523"/>
              <a:gd name="connsiteX26" fmla="*/ 2112699 w 2751428"/>
              <a:gd name="connsiteY26" fmla="*/ 776310 h 1180523"/>
              <a:gd name="connsiteX27" fmla="*/ 2118018 w 2751428"/>
              <a:gd name="connsiteY27" fmla="*/ 805404 h 1180523"/>
              <a:gd name="connsiteX28" fmla="*/ 1991205 w 2751428"/>
              <a:gd name="connsiteY28" fmla="*/ 914227 h 1180523"/>
              <a:gd name="connsiteX29" fmla="*/ 1803645 w 2751428"/>
              <a:gd name="connsiteY29" fmla="*/ 1023330 h 1180523"/>
              <a:gd name="connsiteX30" fmla="*/ 1463799 w 2751428"/>
              <a:gd name="connsiteY30" fmla="*/ 1016336 h 1180523"/>
              <a:gd name="connsiteX31" fmla="*/ 1424327 w 2751428"/>
              <a:gd name="connsiteY31" fmla="*/ 968219 h 1180523"/>
              <a:gd name="connsiteX32" fmla="*/ 1388775 w 2751428"/>
              <a:gd name="connsiteY32" fmla="*/ 901638 h 1180523"/>
              <a:gd name="connsiteX33" fmla="*/ 1368899 w 2751428"/>
              <a:gd name="connsiteY33" fmla="*/ 878139 h 1180523"/>
              <a:gd name="connsiteX34" fmla="*/ 1352383 w 2751428"/>
              <a:gd name="connsiteY34" fmla="*/ 878419 h 1180523"/>
              <a:gd name="connsiteX35" fmla="*/ 1332227 w 2751428"/>
              <a:gd name="connsiteY35" fmla="*/ 880377 h 1180523"/>
              <a:gd name="connsiteX36" fmla="*/ 1175741 w 2751428"/>
              <a:gd name="connsiteY36" fmla="*/ 896043 h 1180523"/>
              <a:gd name="connsiteX37" fmla="*/ 1096798 w 2751428"/>
              <a:gd name="connsiteY37" fmla="*/ 900240 h 1180523"/>
              <a:gd name="connsiteX38" fmla="*/ 1019254 w 2751428"/>
              <a:gd name="connsiteY38" fmla="*/ 904716 h 1180523"/>
              <a:gd name="connsiteX39" fmla="*/ 1000498 w 2751428"/>
              <a:gd name="connsiteY39" fmla="*/ 906954 h 1180523"/>
              <a:gd name="connsiteX40" fmla="*/ 992660 w 2751428"/>
              <a:gd name="connsiteY40" fmla="*/ 908912 h 1180523"/>
              <a:gd name="connsiteX41" fmla="*/ 985102 w 2751428"/>
              <a:gd name="connsiteY41" fmla="*/ 913108 h 1180523"/>
              <a:gd name="connsiteX42" fmla="*/ 1076082 w 2751428"/>
              <a:gd name="connsiteY42" fmla="*/ 961785 h 1180523"/>
              <a:gd name="connsiteX43" fmla="*/ 1073843 w 2751428"/>
              <a:gd name="connsiteY43" fmla="*/ 1054662 h 1180523"/>
              <a:gd name="connsiteX44" fmla="*/ 1061245 w 2751428"/>
              <a:gd name="connsiteY44" fmla="*/ 1096905 h 1180523"/>
              <a:gd name="connsiteX45" fmla="*/ 1032132 w 2751428"/>
              <a:gd name="connsiteY45" fmla="*/ 1163765 h 1180523"/>
              <a:gd name="connsiteX46" fmla="*/ 974184 w 2751428"/>
              <a:gd name="connsiteY46" fmla="*/ 1155093 h 1180523"/>
              <a:gd name="connsiteX47" fmla="*/ 931353 w 2751428"/>
              <a:gd name="connsiteY47" fmla="*/ 1107815 h 1180523"/>
              <a:gd name="connsiteX48" fmla="*/ 891042 w 2751428"/>
              <a:gd name="connsiteY48" fmla="*/ 1065013 h 1180523"/>
              <a:gd name="connsiteX49" fmla="*/ 839533 w 2751428"/>
              <a:gd name="connsiteY49" fmla="*/ 1004587 h 1180523"/>
              <a:gd name="connsiteX50" fmla="*/ 762270 w 2751428"/>
              <a:gd name="connsiteY50" fmla="*/ 911150 h 1180523"/>
              <a:gd name="connsiteX51" fmla="*/ 590947 w 2751428"/>
              <a:gd name="connsiteY51" fmla="*/ 866670 h 1180523"/>
              <a:gd name="connsiteX52" fmla="*/ 487089 w 2751428"/>
              <a:gd name="connsiteY52" fmla="*/ 848765 h 1180523"/>
              <a:gd name="connsiteX53" fmla="*/ 291411 w 2751428"/>
              <a:gd name="connsiteY53" fmla="*/ 814076 h 1180523"/>
              <a:gd name="connsiteX54" fmla="*/ 245781 w 2751428"/>
              <a:gd name="connsiteY54" fmla="*/ 798970 h 1180523"/>
              <a:gd name="connsiteX55" fmla="*/ 65780 w 2751428"/>
              <a:gd name="connsiteY55" fmla="*/ 723996 h 1180523"/>
              <a:gd name="connsiteX56" fmla="*/ 21270 w 2751428"/>
              <a:gd name="connsiteY56" fmla="*/ 703295 h 1180523"/>
              <a:gd name="connsiteX57" fmla="*/ 3633 w 2751428"/>
              <a:gd name="connsiteY57" fmla="*/ 681474 h 1180523"/>
              <a:gd name="connsiteX58" fmla="*/ 1954 w 2751428"/>
              <a:gd name="connsiteY58" fmla="*/ 652940 h 1180523"/>
              <a:gd name="connsiteX59" fmla="*/ 27708 w 2751428"/>
              <a:gd name="connsiteY59" fmla="*/ 645107 h 1180523"/>
              <a:gd name="connsiteX60" fmla="*/ 48984 w 2751428"/>
              <a:gd name="connsiteY60" fmla="*/ 650422 h 1180523"/>
              <a:gd name="connsiteX61" fmla="*/ 59341 w 2751428"/>
              <a:gd name="connsiteY61" fmla="*/ 650702 h 1180523"/>
              <a:gd name="connsiteX62" fmla="*/ 70539 w 2751428"/>
              <a:gd name="connsiteY62" fmla="*/ 648464 h 1180523"/>
              <a:gd name="connsiteX63" fmla="*/ 77817 w 2751428"/>
              <a:gd name="connsiteY63" fmla="*/ 650981 h 1180523"/>
              <a:gd name="connsiteX64" fmla="*/ 89015 w 2751428"/>
              <a:gd name="connsiteY64" fmla="*/ 651541 h 1180523"/>
              <a:gd name="connsiteX65" fmla="*/ 94054 w 2751428"/>
              <a:gd name="connsiteY65" fmla="*/ 650981 h 1180523"/>
              <a:gd name="connsiteX66" fmla="*/ 95734 w 2751428"/>
              <a:gd name="connsiteY66" fmla="*/ 649583 h 1180523"/>
              <a:gd name="connsiteX67" fmla="*/ 96013 w 2751428"/>
              <a:gd name="connsiteY67" fmla="*/ 647065 h 1180523"/>
              <a:gd name="connsiteX68" fmla="*/ 92654 w 2751428"/>
              <a:gd name="connsiteY68" fmla="*/ 643708 h 1180523"/>
              <a:gd name="connsiteX69" fmla="*/ 87615 w 2751428"/>
              <a:gd name="connsiteY69" fmla="*/ 640631 h 1180523"/>
              <a:gd name="connsiteX70" fmla="*/ 65780 w 2751428"/>
              <a:gd name="connsiteY70" fmla="*/ 631399 h 1180523"/>
              <a:gd name="connsiteX71" fmla="*/ 43105 w 2751428"/>
              <a:gd name="connsiteY71" fmla="*/ 622447 h 1180523"/>
              <a:gd name="connsiteX72" fmla="*/ 11752 w 2751428"/>
              <a:gd name="connsiteY72" fmla="*/ 603144 h 1180523"/>
              <a:gd name="connsiteX73" fmla="*/ 10352 w 2751428"/>
              <a:gd name="connsiteY73" fmla="*/ 574609 h 1180523"/>
              <a:gd name="connsiteX74" fmla="*/ 23789 w 2751428"/>
              <a:gd name="connsiteY74" fmla="*/ 560342 h 1180523"/>
              <a:gd name="connsiteX75" fmla="*/ 41425 w 2751428"/>
              <a:gd name="connsiteY75" fmla="*/ 546914 h 1180523"/>
              <a:gd name="connsiteX76" fmla="*/ 118689 w 2751428"/>
              <a:gd name="connsiteY76" fmla="*/ 494041 h 1180523"/>
              <a:gd name="connsiteX77" fmla="*/ 201271 w 2751428"/>
              <a:gd name="connsiteY77" fmla="*/ 444805 h 1180523"/>
              <a:gd name="connsiteX78" fmla="*/ 343480 w 2751428"/>
              <a:gd name="connsiteY78" fmla="*/ 352767 h 1180523"/>
              <a:gd name="connsiteX79" fmla="*/ 496327 w 2751428"/>
              <a:gd name="connsiteY79" fmla="*/ 290102 h 1180523"/>
              <a:gd name="connsiteX80" fmla="*/ 573311 w 2751428"/>
              <a:gd name="connsiteY80" fmla="*/ 186595 h 1180523"/>
              <a:gd name="connsiteX81" fmla="*/ 658972 w 2751428"/>
              <a:gd name="connsiteY81" fmla="*/ 76932 h 1180523"/>
              <a:gd name="connsiteX82" fmla="*/ 1363860 w 2751428"/>
              <a:gd name="connsiteY82" fmla="*/ 132323 h 1180523"/>
              <a:gd name="connsiteX83" fmla="*/ 2027597 w 2751428"/>
              <a:gd name="connsiteY83" fmla="*/ 346053 h 1180523"/>
              <a:gd name="connsiteX84" fmla="*/ 2066229 w 2751428"/>
              <a:gd name="connsiteY84" fmla="*/ 368992 h 1180523"/>
              <a:gd name="connsiteX85" fmla="*/ 2125576 w 2751428"/>
              <a:gd name="connsiteY85" fmla="*/ 426901 h 1180523"/>
              <a:gd name="connsiteX86" fmla="*/ 2126136 w 2751428"/>
              <a:gd name="connsiteY86" fmla="*/ 497678 h 1180523"/>
              <a:gd name="connsiteX87" fmla="*/ 2116058 w 2751428"/>
              <a:gd name="connsiteY87" fmla="*/ 515582 h 1180523"/>
              <a:gd name="connsiteX88" fmla="*/ 2102901 w 2751428"/>
              <a:gd name="connsiteY88" fmla="*/ 532087 h 1180523"/>
              <a:gd name="connsiteX89" fmla="*/ 2087224 w 2751428"/>
              <a:gd name="connsiteY89" fmla="*/ 541039 h 1180523"/>
              <a:gd name="connsiteX90" fmla="*/ 2077146 w 2751428"/>
              <a:gd name="connsiteY90" fmla="*/ 548033 h 1180523"/>
              <a:gd name="connsiteX91" fmla="*/ 2072667 w 2751428"/>
              <a:gd name="connsiteY91" fmla="*/ 551110 h 1180523"/>
              <a:gd name="connsiteX92" fmla="*/ 2071828 w 2751428"/>
              <a:gd name="connsiteY92" fmla="*/ 557265 h 118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751428" h="1180523">
                <a:moveTo>
                  <a:pt x="2071828" y="557265"/>
                </a:moveTo>
                <a:cubicBezTo>
                  <a:pt x="2091983" y="558943"/>
                  <a:pt x="2171206" y="568175"/>
                  <a:pt x="2188562" y="565378"/>
                </a:cubicBezTo>
                <a:cubicBezTo>
                  <a:pt x="2220475" y="560622"/>
                  <a:pt x="2247070" y="540200"/>
                  <a:pt x="2272264" y="522296"/>
                </a:cubicBezTo>
                <a:cubicBezTo>
                  <a:pt x="2301098" y="501594"/>
                  <a:pt x="2333291" y="466066"/>
                  <a:pt x="2365764" y="447602"/>
                </a:cubicBezTo>
                <a:cubicBezTo>
                  <a:pt x="2399357" y="428579"/>
                  <a:pt x="2434069" y="411235"/>
                  <a:pt x="2469622" y="396128"/>
                </a:cubicBezTo>
                <a:cubicBezTo>
                  <a:pt x="2505734" y="380742"/>
                  <a:pt x="2542686" y="368153"/>
                  <a:pt x="2580478" y="357522"/>
                </a:cubicBezTo>
                <a:cubicBezTo>
                  <a:pt x="2619949" y="346332"/>
                  <a:pt x="2690774" y="316679"/>
                  <a:pt x="2729126" y="344374"/>
                </a:cubicBezTo>
                <a:cubicBezTo>
                  <a:pt x="2768317" y="372629"/>
                  <a:pt x="2748722" y="433335"/>
                  <a:pt x="2724647" y="463268"/>
                </a:cubicBezTo>
                <a:cubicBezTo>
                  <a:pt x="2715129" y="475018"/>
                  <a:pt x="2703371" y="486208"/>
                  <a:pt x="2694693" y="498237"/>
                </a:cubicBezTo>
                <a:cubicBezTo>
                  <a:pt x="2691614" y="502434"/>
                  <a:pt x="2690494" y="508588"/>
                  <a:pt x="2687415" y="513344"/>
                </a:cubicBezTo>
                <a:cubicBezTo>
                  <a:pt x="2681256" y="522296"/>
                  <a:pt x="2671178" y="527611"/>
                  <a:pt x="2664460" y="536004"/>
                </a:cubicBezTo>
                <a:cubicBezTo>
                  <a:pt x="2640385" y="565937"/>
                  <a:pt x="2595035" y="591394"/>
                  <a:pt x="2587196" y="631958"/>
                </a:cubicBezTo>
                <a:cubicBezTo>
                  <a:pt x="2582997" y="653219"/>
                  <a:pt x="2589716" y="680076"/>
                  <a:pt x="2603153" y="697140"/>
                </a:cubicBezTo>
                <a:cubicBezTo>
                  <a:pt x="2616030" y="713086"/>
                  <a:pt x="2626388" y="730710"/>
                  <a:pt x="2641225" y="744978"/>
                </a:cubicBezTo>
                <a:cubicBezTo>
                  <a:pt x="2666419" y="769596"/>
                  <a:pt x="2695533" y="800648"/>
                  <a:pt x="2710370" y="832540"/>
                </a:cubicBezTo>
                <a:cubicBezTo>
                  <a:pt x="2725207" y="864432"/>
                  <a:pt x="2761319" y="922900"/>
                  <a:pt x="2718488" y="950595"/>
                </a:cubicBezTo>
                <a:cubicBezTo>
                  <a:pt x="2683216" y="973534"/>
                  <a:pt x="2631147" y="944440"/>
                  <a:pt x="2596994" y="933250"/>
                </a:cubicBezTo>
                <a:cubicBezTo>
                  <a:pt x="2578238" y="927096"/>
                  <a:pt x="2559762" y="920941"/>
                  <a:pt x="2541286" y="914227"/>
                </a:cubicBezTo>
                <a:cubicBezTo>
                  <a:pt x="2504334" y="900799"/>
                  <a:pt x="2468502" y="884014"/>
                  <a:pt x="2433230" y="866670"/>
                </a:cubicBezTo>
                <a:cubicBezTo>
                  <a:pt x="2398797" y="849605"/>
                  <a:pt x="2365204" y="831421"/>
                  <a:pt x="2332731" y="810440"/>
                </a:cubicBezTo>
                <a:cubicBezTo>
                  <a:pt x="2316495" y="800089"/>
                  <a:pt x="2298299" y="777429"/>
                  <a:pt x="2283182" y="767358"/>
                </a:cubicBezTo>
                <a:cubicBezTo>
                  <a:pt x="2268625" y="757567"/>
                  <a:pt x="2254068" y="746377"/>
                  <a:pt x="2238392" y="738544"/>
                </a:cubicBezTo>
                <a:cubicBezTo>
                  <a:pt x="2206478" y="722598"/>
                  <a:pt x="2111299" y="722598"/>
                  <a:pt x="2101501" y="721758"/>
                </a:cubicBezTo>
                <a:cubicBezTo>
                  <a:pt x="2097022" y="721479"/>
                  <a:pt x="2092543" y="720919"/>
                  <a:pt x="2088064" y="720919"/>
                </a:cubicBezTo>
                <a:cubicBezTo>
                  <a:pt x="2084145" y="720919"/>
                  <a:pt x="2080226" y="722038"/>
                  <a:pt x="2076306" y="722318"/>
                </a:cubicBezTo>
                <a:cubicBezTo>
                  <a:pt x="2083305" y="731270"/>
                  <a:pt x="2091423" y="739663"/>
                  <a:pt x="2098142" y="748894"/>
                </a:cubicBezTo>
                <a:cubicBezTo>
                  <a:pt x="2104300" y="757287"/>
                  <a:pt x="2108780" y="766798"/>
                  <a:pt x="2112699" y="776310"/>
                </a:cubicBezTo>
                <a:cubicBezTo>
                  <a:pt x="2116618" y="785542"/>
                  <a:pt x="2119137" y="795333"/>
                  <a:pt x="2118018" y="805404"/>
                </a:cubicBezTo>
                <a:cubicBezTo>
                  <a:pt x="2110739" y="865271"/>
                  <a:pt x="2035995" y="881496"/>
                  <a:pt x="1991205" y="914227"/>
                </a:cubicBezTo>
                <a:cubicBezTo>
                  <a:pt x="1939696" y="951994"/>
                  <a:pt x="1862433" y="998153"/>
                  <a:pt x="1803645" y="1023330"/>
                </a:cubicBezTo>
                <a:cubicBezTo>
                  <a:pt x="1691949" y="1071168"/>
                  <a:pt x="1564297" y="1093827"/>
                  <a:pt x="1463799" y="1016336"/>
                </a:cubicBezTo>
                <a:cubicBezTo>
                  <a:pt x="1446722" y="1003188"/>
                  <a:pt x="1434685" y="986683"/>
                  <a:pt x="1424327" y="968219"/>
                </a:cubicBezTo>
                <a:cubicBezTo>
                  <a:pt x="1412010" y="946399"/>
                  <a:pt x="1400532" y="923739"/>
                  <a:pt x="1388775" y="901638"/>
                </a:cubicBezTo>
                <a:cubicBezTo>
                  <a:pt x="1383736" y="892407"/>
                  <a:pt x="1380097" y="881217"/>
                  <a:pt x="1368899" y="878139"/>
                </a:cubicBezTo>
                <a:cubicBezTo>
                  <a:pt x="1363860" y="876741"/>
                  <a:pt x="1357701" y="878139"/>
                  <a:pt x="1352383" y="878419"/>
                </a:cubicBezTo>
                <a:cubicBezTo>
                  <a:pt x="1345664" y="878979"/>
                  <a:pt x="1338946" y="879538"/>
                  <a:pt x="1332227" y="880377"/>
                </a:cubicBezTo>
                <a:cubicBezTo>
                  <a:pt x="1280158" y="885693"/>
                  <a:pt x="1228089" y="892127"/>
                  <a:pt x="1175741" y="896043"/>
                </a:cubicBezTo>
                <a:cubicBezTo>
                  <a:pt x="1149426" y="898002"/>
                  <a:pt x="1123112" y="899121"/>
                  <a:pt x="1096798" y="900240"/>
                </a:cubicBezTo>
                <a:cubicBezTo>
                  <a:pt x="1071043" y="901359"/>
                  <a:pt x="1045009" y="901638"/>
                  <a:pt x="1019254" y="904716"/>
                </a:cubicBezTo>
                <a:cubicBezTo>
                  <a:pt x="1012816" y="905275"/>
                  <a:pt x="1006657" y="906114"/>
                  <a:pt x="1000498" y="906954"/>
                </a:cubicBezTo>
                <a:cubicBezTo>
                  <a:pt x="997699" y="907233"/>
                  <a:pt x="995180" y="907513"/>
                  <a:pt x="992660" y="908912"/>
                </a:cubicBezTo>
                <a:cubicBezTo>
                  <a:pt x="990141" y="910031"/>
                  <a:pt x="987621" y="911709"/>
                  <a:pt x="985102" y="913108"/>
                </a:cubicBezTo>
                <a:cubicBezTo>
                  <a:pt x="1009457" y="940804"/>
                  <a:pt x="1060126" y="928215"/>
                  <a:pt x="1076082" y="961785"/>
                </a:cubicBezTo>
                <a:cubicBezTo>
                  <a:pt x="1088120" y="986963"/>
                  <a:pt x="1080001" y="1027806"/>
                  <a:pt x="1073843" y="1054662"/>
                </a:cubicBezTo>
                <a:cubicBezTo>
                  <a:pt x="1070203" y="1069489"/>
                  <a:pt x="1065445" y="1082917"/>
                  <a:pt x="1061245" y="1096905"/>
                </a:cubicBezTo>
                <a:cubicBezTo>
                  <a:pt x="1054247" y="1119285"/>
                  <a:pt x="1047528" y="1145022"/>
                  <a:pt x="1032132" y="1163765"/>
                </a:cubicBezTo>
                <a:cubicBezTo>
                  <a:pt x="1006377" y="1195377"/>
                  <a:pt x="999379" y="1176354"/>
                  <a:pt x="974184" y="1155093"/>
                </a:cubicBezTo>
                <a:cubicBezTo>
                  <a:pt x="960187" y="1143064"/>
                  <a:pt x="945630" y="1116208"/>
                  <a:pt x="931353" y="1107815"/>
                </a:cubicBezTo>
                <a:cubicBezTo>
                  <a:pt x="918756" y="1100542"/>
                  <a:pt x="901960" y="1074245"/>
                  <a:pt x="891042" y="1065013"/>
                </a:cubicBezTo>
                <a:cubicBezTo>
                  <a:pt x="869487" y="1046829"/>
                  <a:pt x="856609" y="1029764"/>
                  <a:pt x="839533" y="1004587"/>
                </a:cubicBezTo>
                <a:cubicBezTo>
                  <a:pt x="810979" y="962624"/>
                  <a:pt x="814339" y="925977"/>
                  <a:pt x="762270" y="911150"/>
                </a:cubicBezTo>
                <a:cubicBezTo>
                  <a:pt x="683887" y="888770"/>
                  <a:pt x="605504" y="868628"/>
                  <a:pt x="590947" y="866670"/>
                </a:cubicBezTo>
                <a:cubicBezTo>
                  <a:pt x="555954" y="862473"/>
                  <a:pt x="521522" y="856319"/>
                  <a:pt x="487089" y="848765"/>
                </a:cubicBezTo>
                <a:cubicBezTo>
                  <a:pt x="422143" y="834778"/>
                  <a:pt x="356077" y="831701"/>
                  <a:pt x="291411" y="814076"/>
                </a:cubicBezTo>
                <a:cubicBezTo>
                  <a:pt x="276015" y="809880"/>
                  <a:pt x="260898" y="804565"/>
                  <a:pt x="245781" y="798970"/>
                </a:cubicBezTo>
                <a:cubicBezTo>
                  <a:pt x="184754" y="776869"/>
                  <a:pt x="124567" y="751692"/>
                  <a:pt x="65780" y="723996"/>
                </a:cubicBezTo>
                <a:cubicBezTo>
                  <a:pt x="50943" y="717003"/>
                  <a:pt x="36106" y="710568"/>
                  <a:pt x="21270" y="703295"/>
                </a:cubicBezTo>
                <a:cubicBezTo>
                  <a:pt x="12591" y="699099"/>
                  <a:pt x="6993" y="690147"/>
                  <a:pt x="3633" y="681474"/>
                </a:cubicBezTo>
                <a:cubicBezTo>
                  <a:pt x="274" y="672802"/>
                  <a:pt x="-1685" y="661892"/>
                  <a:pt x="1954" y="652940"/>
                </a:cubicBezTo>
                <a:cubicBezTo>
                  <a:pt x="6153" y="642309"/>
                  <a:pt x="18190" y="642589"/>
                  <a:pt x="27708" y="645107"/>
                </a:cubicBezTo>
                <a:cubicBezTo>
                  <a:pt x="34707" y="647065"/>
                  <a:pt x="41705" y="649303"/>
                  <a:pt x="48984" y="650422"/>
                </a:cubicBezTo>
                <a:cubicBezTo>
                  <a:pt x="52343" y="650981"/>
                  <a:pt x="55702" y="650981"/>
                  <a:pt x="59341" y="650702"/>
                </a:cubicBezTo>
                <a:cubicBezTo>
                  <a:pt x="62981" y="650422"/>
                  <a:pt x="66900" y="648464"/>
                  <a:pt x="70539" y="648464"/>
                </a:cubicBezTo>
                <a:cubicBezTo>
                  <a:pt x="73058" y="648464"/>
                  <a:pt x="75578" y="650142"/>
                  <a:pt x="77817" y="650981"/>
                </a:cubicBezTo>
                <a:cubicBezTo>
                  <a:pt x="81457" y="652380"/>
                  <a:pt x="85096" y="651821"/>
                  <a:pt x="89015" y="651541"/>
                </a:cubicBezTo>
                <a:cubicBezTo>
                  <a:pt x="90695" y="651261"/>
                  <a:pt x="92654" y="651541"/>
                  <a:pt x="94054" y="650981"/>
                </a:cubicBezTo>
                <a:cubicBezTo>
                  <a:pt x="96293" y="650142"/>
                  <a:pt x="95174" y="651261"/>
                  <a:pt x="95734" y="649583"/>
                </a:cubicBezTo>
                <a:cubicBezTo>
                  <a:pt x="95734" y="649023"/>
                  <a:pt x="96013" y="647624"/>
                  <a:pt x="96013" y="647065"/>
                </a:cubicBezTo>
                <a:cubicBezTo>
                  <a:pt x="95734" y="645107"/>
                  <a:pt x="94614" y="644827"/>
                  <a:pt x="92654" y="643708"/>
                </a:cubicBezTo>
                <a:cubicBezTo>
                  <a:pt x="90975" y="642589"/>
                  <a:pt x="89295" y="641470"/>
                  <a:pt x="87615" y="640631"/>
                </a:cubicBezTo>
                <a:cubicBezTo>
                  <a:pt x="80897" y="636714"/>
                  <a:pt x="73058" y="634196"/>
                  <a:pt x="65780" y="631399"/>
                </a:cubicBezTo>
                <a:cubicBezTo>
                  <a:pt x="58222" y="628322"/>
                  <a:pt x="50663" y="625244"/>
                  <a:pt x="43105" y="622447"/>
                </a:cubicBezTo>
                <a:cubicBezTo>
                  <a:pt x="31347" y="617691"/>
                  <a:pt x="18750" y="614334"/>
                  <a:pt x="11752" y="603144"/>
                </a:cubicBezTo>
                <a:cubicBezTo>
                  <a:pt x="6433" y="594751"/>
                  <a:pt x="5313" y="583561"/>
                  <a:pt x="10352" y="574609"/>
                </a:cubicBezTo>
                <a:cubicBezTo>
                  <a:pt x="13711" y="569014"/>
                  <a:pt x="19030" y="564538"/>
                  <a:pt x="23789" y="560342"/>
                </a:cubicBezTo>
                <a:cubicBezTo>
                  <a:pt x="29388" y="555586"/>
                  <a:pt x="35267" y="551110"/>
                  <a:pt x="41425" y="546914"/>
                </a:cubicBezTo>
                <a:cubicBezTo>
                  <a:pt x="66900" y="528730"/>
                  <a:pt x="93214" y="511665"/>
                  <a:pt x="118689" y="494041"/>
                </a:cubicBezTo>
                <a:cubicBezTo>
                  <a:pt x="145003" y="475577"/>
                  <a:pt x="172997" y="460191"/>
                  <a:pt x="201271" y="444805"/>
                </a:cubicBezTo>
                <a:cubicBezTo>
                  <a:pt x="253060" y="416830"/>
                  <a:pt x="296170" y="386337"/>
                  <a:pt x="343480" y="352767"/>
                </a:cubicBezTo>
                <a:cubicBezTo>
                  <a:pt x="387991" y="320875"/>
                  <a:pt x="444538" y="305769"/>
                  <a:pt x="496327" y="290102"/>
                </a:cubicBezTo>
                <a:cubicBezTo>
                  <a:pt x="548116" y="274436"/>
                  <a:pt x="551195" y="232194"/>
                  <a:pt x="573311" y="186595"/>
                </a:cubicBezTo>
                <a:cubicBezTo>
                  <a:pt x="595986" y="139596"/>
                  <a:pt x="617541" y="108264"/>
                  <a:pt x="658972" y="76932"/>
                </a:cubicBezTo>
                <a:cubicBezTo>
                  <a:pt x="864168" y="-78889"/>
                  <a:pt x="1173501" y="34410"/>
                  <a:pt x="1363860" y="132323"/>
                </a:cubicBezTo>
                <a:cubicBezTo>
                  <a:pt x="1580533" y="243664"/>
                  <a:pt x="1809524" y="231355"/>
                  <a:pt x="2027597" y="346053"/>
                </a:cubicBezTo>
                <a:cubicBezTo>
                  <a:pt x="2040754" y="353046"/>
                  <a:pt x="2053351" y="361159"/>
                  <a:pt x="2066229" y="368992"/>
                </a:cubicBezTo>
                <a:cubicBezTo>
                  <a:pt x="2090024" y="383539"/>
                  <a:pt x="2112979" y="401164"/>
                  <a:pt x="2125576" y="426901"/>
                </a:cubicBezTo>
                <a:cubicBezTo>
                  <a:pt x="2136774" y="449561"/>
                  <a:pt x="2136214" y="474738"/>
                  <a:pt x="2126136" y="497678"/>
                </a:cubicBezTo>
                <a:cubicBezTo>
                  <a:pt x="2123336" y="503832"/>
                  <a:pt x="2119977" y="509987"/>
                  <a:pt x="2116058" y="515582"/>
                </a:cubicBezTo>
                <a:cubicBezTo>
                  <a:pt x="2112419" y="521177"/>
                  <a:pt x="2108220" y="527891"/>
                  <a:pt x="2102901" y="532087"/>
                </a:cubicBezTo>
                <a:cubicBezTo>
                  <a:pt x="2098142" y="535724"/>
                  <a:pt x="2092263" y="537962"/>
                  <a:pt x="2087224" y="541039"/>
                </a:cubicBezTo>
                <a:cubicBezTo>
                  <a:pt x="2083865" y="543277"/>
                  <a:pt x="2080506" y="545515"/>
                  <a:pt x="2077146" y="548033"/>
                </a:cubicBezTo>
                <a:cubicBezTo>
                  <a:pt x="2075747" y="549152"/>
                  <a:pt x="2074347" y="549991"/>
                  <a:pt x="2072667" y="551110"/>
                </a:cubicBezTo>
                <a:cubicBezTo>
                  <a:pt x="2070148" y="553908"/>
                  <a:pt x="2070988" y="554467"/>
                  <a:pt x="2071828" y="557265"/>
                </a:cubicBezTo>
                <a:close/>
              </a:path>
            </a:pathLst>
          </a:custGeom>
          <a:solidFill>
            <a:srgbClr val="E5CC1F">
              <a:alpha val="72031"/>
            </a:srgbClr>
          </a:solidFill>
          <a:ln w="27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2D866FA-745F-9123-3750-A5FD5A1A9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25" y="20968812"/>
            <a:ext cx="2551647" cy="4444804"/>
          </a:xfrm>
          <a:prstGeom prst="rect">
            <a:avLst/>
          </a:prstGeom>
          <a:effectLst/>
        </p:spPr>
      </p:pic>
      <p:sp>
        <p:nvSpPr>
          <p:cNvPr id="31" name="Freeform 30">
            <a:extLst>
              <a:ext uri="{FF2B5EF4-FFF2-40B4-BE49-F238E27FC236}">
                <a16:creationId xmlns:a16="http://schemas.microsoft.com/office/drawing/2014/main" id="{FFFD4ED4-D3A3-2CE1-E843-10FFDEC9AD27}"/>
              </a:ext>
            </a:extLst>
          </p:cNvPr>
          <p:cNvSpPr/>
          <p:nvPr/>
        </p:nvSpPr>
        <p:spPr>
          <a:xfrm>
            <a:off x="6153503" y="22936196"/>
            <a:ext cx="2004602" cy="1235985"/>
          </a:xfrm>
          <a:custGeom>
            <a:avLst/>
            <a:gdLst>
              <a:gd name="connsiteX0" fmla="*/ 615921 w 1482793"/>
              <a:gd name="connsiteY0" fmla="*/ 481111 h 814562"/>
              <a:gd name="connsiteX1" fmla="*/ 615921 w 1482793"/>
              <a:gd name="connsiteY1" fmla="*/ 483212 h 814562"/>
              <a:gd name="connsiteX2" fmla="*/ 616448 w 1482793"/>
              <a:gd name="connsiteY2" fmla="*/ 482686 h 814562"/>
              <a:gd name="connsiteX3" fmla="*/ 752739 w 1482793"/>
              <a:gd name="connsiteY3" fmla="*/ 278415 h 814562"/>
              <a:gd name="connsiteX4" fmla="*/ 750635 w 1482793"/>
              <a:gd name="connsiteY4" fmla="*/ 283141 h 814562"/>
              <a:gd name="connsiteX5" fmla="*/ 748530 w 1482793"/>
              <a:gd name="connsiteY5" fmla="*/ 288917 h 814562"/>
              <a:gd name="connsiteX6" fmla="*/ 744320 w 1482793"/>
              <a:gd name="connsiteY6" fmla="*/ 291017 h 814562"/>
              <a:gd name="connsiteX7" fmla="*/ 709589 w 1482793"/>
              <a:gd name="connsiteY7" fmla="*/ 288392 h 814562"/>
              <a:gd name="connsiteX8" fmla="*/ 706432 w 1482793"/>
              <a:gd name="connsiteY8" fmla="*/ 293118 h 814562"/>
              <a:gd name="connsiteX9" fmla="*/ 693802 w 1482793"/>
              <a:gd name="connsiteY9" fmla="*/ 304145 h 814562"/>
              <a:gd name="connsiteX10" fmla="*/ 687488 w 1482793"/>
              <a:gd name="connsiteY10" fmla="*/ 303095 h 814562"/>
              <a:gd name="connsiteX11" fmla="*/ 681699 w 1482793"/>
              <a:gd name="connsiteY11" fmla="*/ 297319 h 814562"/>
              <a:gd name="connsiteX12" fmla="*/ 676963 w 1482793"/>
              <a:gd name="connsiteY12" fmla="*/ 292593 h 814562"/>
              <a:gd name="connsiteX13" fmla="*/ 679068 w 1482793"/>
              <a:gd name="connsiteY13" fmla="*/ 298369 h 814562"/>
              <a:gd name="connsiteX14" fmla="*/ 680647 w 1482793"/>
              <a:gd name="connsiteY14" fmla="*/ 305196 h 814562"/>
              <a:gd name="connsiteX15" fmla="*/ 678542 w 1482793"/>
              <a:gd name="connsiteY15" fmla="*/ 307821 h 814562"/>
              <a:gd name="connsiteX16" fmla="*/ 673806 w 1482793"/>
              <a:gd name="connsiteY16" fmla="*/ 308346 h 814562"/>
              <a:gd name="connsiteX17" fmla="*/ 661177 w 1482793"/>
              <a:gd name="connsiteY17" fmla="*/ 306771 h 814562"/>
              <a:gd name="connsiteX18" fmla="*/ 660650 w 1482793"/>
              <a:gd name="connsiteY18" fmla="*/ 310972 h 814562"/>
              <a:gd name="connsiteX19" fmla="*/ 644337 w 1482793"/>
              <a:gd name="connsiteY19" fmla="*/ 326200 h 814562"/>
              <a:gd name="connsiteX20" fmla="*/ 639601 w 1482793"/>
              <a:gd name="connsiteY20" fmla="*/ 330401 h 814562"/>
              <a:gd name="connsiteX21" fmla="*/ 633813 w 1482793"/>
              <a:gd name="connsiteY21" fmla="*/ 338278 h 814562"/>
              <a:gd name="connsiteX22" fmla="*/ 615921 w 1482793"/>
              <a:gd name="connsiteY22" fmla="*/ 341429 h 814562"/>
              <a:gd name="connsiteX23" fmla="*/ 599082 w 1482793"/>
              <a:gd name="connsiteY23" fmla="*/ 347730 h 814562"/>
              <a:gd name="connsiteX24" fmla="*/ 596977 w 1482793"/>
              <a:gd name="connsiteY24" fmla="*/ 352456 h 814562"/>
              <a:gd name="connsiteX25" fmla="*/ 591715 w 1482793"/>
              <a:gd name="connsiteY25" fmla="*/ 360858 h 814562"/>
              <a:gd name="connsiteX26" fmla="*/ 591189 w 1482793"/>
              <a:gd name="connsiteY26" fmla="*/ 361384 h 814562"/>
              <a:gd name="connsiteX27" fmla="*/ 589610 w 1482793"/>
              <a:gd name="connsiteY27" fmla="*/ 406544 h 814562"/>
              <a:gd name="connsiteX28" fmla="*/ 591715 w 1482793"/>
              <a:gd name="connsiteY28" fmla="*/ 408644 h 814562"/>
              <a:gd name="connsiteX29" fmla="*/ 604871 w 1482793"/>
              <a:gd name="connsiteY29" fmla="*/ 420197 h 814562"/>
              <a:gd name="connsiteX30" fmla="*/ 621184 w 1482793"/>
              <a:gd name="connsiteY30" fmla="*/ 437526 h 814562"/>
              <a:gd name="connsiteX31" fmla="*/ 629077 w 1482793"/>
              <a:gd name="connsiteY31" fmla="*/ 444353 h 814562"/>
              <a:gd name="connsiteX32" fmla="*/ 653809 w 1482793"/>
              <a:gd name="connsiteY32" fmla="*/ 449079 h 814562"/>
              <a:gd name="connsiteX33" fmla="*/ 658546 w 1482793"/>
              <a:gd name="connsiteY33" fmla="*/ 449604 h 814562"/>
              <a:gd name="connsiteX34" fmla="*/ 666439 w 1482793"/>
              <a:gd name="connsiteY34" fmla="*/ 456955 h 814562"/>
              <a:gd name="connsiteX35" fmla="*/ 673280 w 1482793"/>
              <a:gd name="connsiteY35" fmla="*/ 463257 h 814562"/>
              <a:gd name="connsiteX36" fmla="*/ 676963 w 1482793"/>
              <a:gd name="connsiteY36" fmla="*/ 465357 h 814562"/>
              <a:gd name="connsiteX37" fmla="*/ 684330 w 1482793"/>
              <a:gd name="connsiteY37" fmla="*/ 473234 h 814562"/>
              <a:gd name="connsiteX38" fmla="*/ 686435 w 1482793"/>
              <a:gd name="connsiteY38" fmla="*/ 473234 h 814562"/>
              <a:gd name="connsiteX39" fmla="*/ 701170 w 1482793"/>
              <a:gd name="connsiteY39" fmla="*/ 474284 h 814562"/>
              <a:gd name="connsiteX40" fmla="*/ 711168 w 1482793"/>
              <a:gd name="connsiteY40" fmla="*/ 470083 h 814562"/>
              <a:gd name="connsiteX41" fmla="*/ 748530 w 1482793"/>
              <a:gd name="connsiteY41" fmla="*/ 474809 h 814562"/>
              <a:gd name="connsiteX42" fmla="*/ 758528 w 1482793"/>
              <a:gd name="connsiteY42" fmla="*/ 476910 h 814562"/>
              <a:gd name="connsiteX43" fmla="*/ 765895 w 1482793"/>
              <a:gd name="connsiteY43" fmla="*/ 477435 h 814562"/>
              <a:gd name="connsiteX44" fmla="*/ 785891 w 1482793"/>
              <a:gd name="connsiteY44" fmla="*/ 471134 h 814562"/>
              <a:gd name="connsiteX45" fmla="*/ 796416 w 1482793"/>
              <a:gd name="connsiteY45" fmla="*/ 475335 h 814562"/>
              <a:gd name="connsiteX46" fmla="*/ 805888 w 1482793"/>
              <a:gd name="connsiteY46" fmla="*/ 478485 h 814562"/>
              <a:gd name="connsiteX47" fmla="*/ 816939 w 1482793"/>
              <a:gd name="connsiteY47" fmla="*/ 472184 h 814562"/>
              <a:gd name="connsiteX48" fmla="*/ 854300 w 1482793"/>
              <a:gd name="connsiteY48" fmla="*/ 461681 h 814562"/>
              <a:gd name="connsiteX49" fmla="*/ 870613 w 1482793"/>
              <a:gd name="connsiteY49" fmla="*/ 463782 h 814562"/>
              <a:gd name="connsiteX50" fmla="*/ 869561 w 1482793"/>
              <a:gd name="connsiteY50" fmla="*/ 459581 h 814562"/>
              <a:gd name="connsiteX51" fmla="*/ 871666 w 1482793"/>
              <a:gd name="connsiteY51" fmla="*/ 446453 h 814562"/>
              <a:gd name="connsiteX52" fmla="*/ 872718 w 1482793"/>
              <a:gd name="connsiteY52" fmla="*/ 445928 h 814562"/>
              <a:gd name="connsiteX53" fmla="*/ 880085 w 1482793"/>
              <a:gd name="connsiteY53" fmla="*/ 445928 h 814562"/>
              <a:gd name="connsiteX54" fmla="*/ 907975 w 1482793"/>
              <a:gd name="connsiteY54" fmla="*/ 443827 h 814562"/>
              <a:gd name="connsiteX55" fmla="*/ 903765 w 1482793"/>
              <a:gd name="connsiteY55" fmla="*/ 439101 h 814562"/>
              <a:gd name="connsiteX56" fmla="*/ 898503 w 1482793"/>
              <a:gd name="connsiteY56" fmla="*/ 425448 h 814562"/>
              <a:gd name="connsiteX57" fmla="*/ 915342 w 1482793"/>
              <a:gd name="connsiteY57" fmla="*/ 419147 h 814562"/>
              <a:gd name="connsiteX58" fmla="*/ 920078 w 1482793"/>
              <a:gd name="connsiteY58" fmla="*/ 418622 h 814562"/>
              <a:gd name="connsiteX59" fmla="*/ 940075 w 1482793"/>
              <a:gd name="connsiteY59" fmla="*/ 409695 h 814562"/>
              <a:gd name="connsiteX60" fmla="*/ 943758 w 1482793"/>
              <a:gd name="connsiteY60" fmla="*/ 397092 h 814562"/>
              <a:gd name="connsiteX61" fmla="*/ 933760 w 1482793"/>
              <a:gd name="connsiteY61" fmla="*/ 385539 h 814562"/>
              <a:gd name="connsiteX62" fmla="*/ 932181 w 1482793"/>
              <a:gd name="connsiteY62" fmla="*/ 376087 h 814562"/>
              <a:gd name="connsiteX63" fmla="*/ 915869 w 1482793"/>
              <a:gd name="connsiteY63" fmla="*/ 368735 h 814562"/>
              <a:gd name="connsiteX64" fmla="*/ 929024 w 1482793"/>
              <a:gd name="connsiteY64" fmla="*/ 359283 h 814562"/>
              <a:gd name="connsiteX65" fmla="*/ 935865 w 1482793"/>
              <a:gd name="connsiteY65" fmla="*/ 357183 h 814562"/>
              <a:gd name="connsiteX66" fmla="*/ 922709 w 1482793"/>
              <a:gd name="connsiteY66" fmla="*/ 354557 h 814562"/>
              <a:gd name="connsiteX67" fmla="*/ 902713 w 1482793"/>
              <a:gd name="connsiteY67" fmla="*/ 348781 h 814562"/>
              <a:gd name="connsiteX68" fmla="*/ 902187 w 1482793"/>
              <a:gd name="connsiteY68" fmla="*/ 340904 h 814562"/>
              <a:gd name="connsiteX69" fmla="*/ 902187 w 1482793"/>
              <a:gd name="connsiteY69" fmla="*/ 328301 h 814562"/>
              <a:gd name="connsiteX70" fmla="*/ 894820 w 1482793"/>
              <a:gd name="connsiteY70" fmla="*/ 330401 h 814562"/>
              <a:gd name="connsiteX71" fmla="*/ 889557 w 1482793"/>
              <a:gd name="connsiteY71" fmla="*/ 331977 h 814562"/>
              <a:gd name="connsiteX72" fmla="*/ 882190 w 1482793"/>
              <a:gd name="connsiteY72" fmla="*/ 331977 h 814562"/>
              <a:gd name="connsiteX73" fmla="*/ 880085 w 1482793"/>
              <a:gd name="connsiteY73" fmla="*/ 328826 h 814562"/>
              <a:gd name="connsiteX74" fmla="*/ 867456 w 1482793"/>
              <a:gd name="connsiteY74" fmla="*/ 315698 h 814562"/>
              <a:gd name="connsiteX75" fmla="*/ 841145 w 1482793"/>
              <a:gd name="connsiteY75" fmla="*/ 302570 h 814562"/>
              <a:gd name="connsiteX76" fmla="*/ 836935 w 1482793"/>
              <a:gd name="connsiteY76" fmla="*/ 297844 h 814562"/>
              <a:gd name="connsiteX77" fmla="*/ 827463 w 1482793"/>
              <a:gd name="connsiteY77" fmla="*/ 294693 h 814562"/>
              <a:gd name="connsiteX78" fmla="*/ 826937 w 1482793"/>
              <a:gd name="connsiteY78" fmla="*/ 294693 h 814562"/>
              <a:gd name="connsiteX79" fmla="*/ 825358 w 1482793"/>
              <a:gd name="connsiteY79" fmla="*/ 295218 h 814562"/>
              <a:gd name="connsiteX80" fmla="*/ 814307 w 1482793"/>
              <a:gd name="connsiteY80" fmla="*/ 298369 h 814562"/>
              <a:gd name="connsiteX81" fmla="*/ 810624 w 1482793"/>
              <a:gd name="connsiteY81" fmla="*/ 298369 h 814562"/>
              <a:gd name="connsiteX82" fmla="*/ 801678 w 1482793"/>
              <a:gd name="connsiteY82" fmla="*/ 292068 h 814562"/>
              <a:gd name="connsiteX83" fmla="*/ 792206 w 1482793"/>
              <a:gd name="connsiteY83" fmla="*/ 284191 h 814562"/>
              <a:gd name="connsiteX84" fmla="*/ 790627 w 1482793"/>
              <a:gd name="connsiteY84" fmla="*/ 285241 h 814562"/>
              <a:gd name="connsiteX85" fmla="*/ 777998 w 1482793"/>
              <a:gd name="connsiteY85" fmla="*/ 289967 h 814562"/>
              <a:gd name="connsiteX86" fmla="*/ 762211 w 1482793"/>
              <a:gd name="connsiteY86" fmla="*/ 283141 h 814562"/>
              <a:gd name="connsiteX87" fmla="*/ 752739 w 1482793"/>
              <a:gd name="connsiteY87" fmla="*/ 278415 h 814562"/>
              <a:gd name="connsiteX88" fmla="*/ 749582 w 1482793"/>
              <a:gd name="connsiteY88" fmla="*/ 268437 h 814562"/>
              <a:gd name="connsiteX89" fmla="*/ 771683 w 1482793"/>
              <a:gd name="connsiteY89" fmla="*/ 275264 h 814562"/>
              <a:gd name="connsiteX90" fmla="*/ 779051 w 1482793"/>
              <a:gd name="connsiteY90" fmla="*/ 279465 h 814562"/>
              <a:gd name="connsiteX91" fmla="*/ 783260 w 1482793"/>
              <a:gd name="connsiteY91" fmla="*/ 277364 h 814562"/>
              <a:gd name="connsiteX92" fmla="*/ 794311 w 1482793"/>
              <a:gd name="connsiteY92" fmla="*/ 274214 h 814562"/>
              <a:gd name="connsiteX93" fmla="*/ 812729 w 1482793"/>
              <a:gd name="connsiteY93" fmla="*/ 285766 h 814562"/>
              <a:gd name="connsiteX94" fmla="*/ 814834 w 1482793"/>
              <a:gd name="connsiteY94" fmla="*/ 287867 h 814562"/>
              <a:gd name="connsiteX95" fmla="*/ 821148 w 1482793"/>
              <a:gd name="connsiteY95" fmla="*/ 285766 h 814562"/>
              <a:gd name="connsiteX96" fmla="*/ 834304 w 1482793"/>
              <a:gd name="connsiteY96" fmla="*/ 285766 h 814562"/>
              <a:gd name="connsiteX97" fmla="*/ 843776 w 1482793"/>
              <a:gd name="connsiteY97" fmla="*/ 288917 h 814562"/>
              <a:gd name="connsiteX98" fmla="*/ 845881 w 1482793"/>
              <a:gd name="connsiteY98" fmla="*/ 289967 h 814562"/>
              <a:gd name="connsiteX99" fmla="*/ 851669 w 1482793"/>
              <a:gd name="connsiteY99" fmla="*/ 296269 h 814562"/>
              <a:gd name="connsiteX100" fmla="*/ 869035 w 1482793"/>
              <a:gd name="connsiteY100" fmla="*/ 305721 h 814562"/>
              <a:gd name="connsiteX101" fmla="*/ 877454 w 1482793"/>
              <a:gd name="connsiteY101" fmla="*/ 308871 h 814562"/>
              <a:gd name="connsiteX102" fmla="*/ 889557 w 1482793"/>
              <a:gd name="connsiteY102" fmla="*/ 321474 h 814562"/>
              <a:gd name="connsiteX103" fmla="*/ 890610 w 1482793"/>
              <a:gd name="connsiteY103" fmla="*/ 320949 h 814562"/>
              <a:gd name="connsiteX104" fmla="*/ 908501 w 1482793"/>
              <a:gd name="connsiteY104" fmla="*/ 318324 h 814562"/>
              <a:gd name="connsiteX105" fmla="*/ 914816 w 1482793"/>
              <a:gd name="connsiteY105" fmla="*/ 338278 h 814562"/>
              <a:gd name="connsiteX106" fmla="*/ 914816 w 1482793"/>
              <a:gd name="connsiteY106" fmla="*/ 343529 h 814562"/>
              <a:gd name="connsiteX107" fmla="*/ 925867 w 1482793"/>
              <a:gd name="connsiteY107" fmla="*/ 344580 h 814562"/>
              <a:gd name="connsiteX108" fmla="*/ 949021 w 1482793"/>
              <a:gd name="connsiteY108" fmla="*/ 355082 h 814562"/>
              <a:gd name="connsiteX109" fmla="*/ 934813 w 1482793"/>
              <a:gd name="connsiteY109" fmla="*/ 363484 h 814562"/>
              <a:gd name="connsiteX110" fmla="*/ 928498 w 1482793"/>
              <a:gd name="connsiteY110" fmla="*/ 365584 h 814562"/>
              <a:gd name="connsiteX111" fmla="*/ 935865 w 1482793"/>
              <a:gd name="connsiteY111" fmla="*/ 365584 h 814562"/>
              <a:gd name="connsiteX112" fmla="*/ 942706 w 1482793"/>
              <a:gd name="connsiteY112" fmla="*/ 366635 h 814562"/>
              <a:gd name="connsiteX113" fmla="*/ 950073 w 1482793"/>
              <a:gd name="connsiteY113" fmla="*/ 368735 h 814562"/>
              <a:gd name="connsiteX114" fmla="*/ 948494 w 1482793"/>
              <a:gd name="connsiteY114" fmla="*/ 374512 h 814562"/>
              <a:gd name="connsiteX115" fmla="*/ 944811 w 1482793"/>
              <a:gd name="connsiteY115" fmla="*/ 375562 h 814562"/>
              <a:gd name="connsiteX116" fmla="*/ 950599 w 1482793"/>
              <a:gd name="connsiteY116" fmla="*/ 387114 h 814562"/>
              <a:gd name="connsiteX117" fmla="*/ 953230 w 1482793"/>
              <a:gd name="connsiteY117" fmla="*/ 386589 h 814562"/>
              <a:gd name="connsiteX118" fmla="*/ 959019 w 1482793"/>
              <a:gd name="connsiteY118" fmla="*/ 389740 h 814562"/>
              <a:gd name="connsiteX119" fmla="*/ 959019 w 1482793"/>
              <a:gd name="connsiteY119" fmla="*/ 390790 h 814562"/>
              <a:gd name="connsiteX120" fmla="*/ 957440 w 1482793"/>
              <a:gd name="connsiteY120" fmla="*/ 394466 h 814562"/>
              <a:gd name="connsiteX121" fmla="*/ 953230 w 1482793"/>
              <a:gd name="connsiteY121" fmla="*/ 408644 h 814562"/>
              <a:gd name="connsiteX122" fmla="*/ 952704 w 1482793"/>
              <a:gd name="connsiteY122" fmla="*/ 409695 h 814562"/>
              <a:gd name="connsiteX123" fmla="*/ 952704 w 1482793"/>
              <a:gd name="connsiteY123" fmla="*/ 410220 h 814562"/>
              <a:gd name="connsiteX124" fmla="*/ 924288 w 1482793"/>
              <a:gd name="connsiteY124" fmla="*/ 423873 h 814562"/>
              <a:gd name="connsiteX125" fmla="*/ 919552 w 1482793"/>
              <a:gd name="connsiteY125" fmla="*/ 424398 h 814562"/>
              <a:gd name="connsiteX126" fmla="*/ 911133 w 1482793"/>
              <a:gd name="connsiteY126" fmla="*/ 426498 h 814562"/>
              <a:gd name="connsiteX127" fmla="*/ 915342 w 1482793"/>
              <a:gd name="connsiteY127" fmla="*/ 433325 h 814562"/>
              <a:gd name="connsiteX128" fmla="*/ 918500 w 1482793"/>
              <a:gd name="connsiteY128" fmla="*/ 447503 h 814562"/>
              <a:gd name="connsiteX129" fmla="*/ 882190 w 1482793"/>
              <a:gd name="connsiteY129" fmla="*/ 451704 h 814562"/>
              <a:gd name="connsiteX130" fmla="*/ 882716 w 1482793"/>
              <a:gd name="connsiteY130" fmla="*/ 457481 h 814562"/>
              <a:gd name="connsiteX131" fmla="*/ 879559 w 1482793"/>
              <a:gd name="connsiteY131" fmla="*/ 468508 h 814562"/>
              <a:gd name="connsiteX132" fmla="*/ 852722 w 1482793"/>
              <a:gd name="connsiteY132" fmla="*/ 467458 h 814562"/>
              <a:gd name="connsiteX133" fmla="*/ 827463 w 1482793"/>
              <a:gd name="connsiteY133" fmla="*/ 476385 h 814562"/>
              <a:gd name="connsiteX134" fmla="*/ 810624 w 1482793"/>
              <a:gd name="connsiteY134" fmla="*/ 484787 h 814562"/>
              <a:gd name="connsiteX135" fmla="*/ 806414 w 1482793"/>
              <a:gd name="connsiteY135" fmla="*/ 485837 h 814562"/>
              <a:gd name="connsiteX136" fmla="*/ 787470 w 1482793"/>
              <a:gd name="connsiteY136" fmla="*/ 479536 h 814562"/>
              <a:gd name="connsiteX137" fmla="*/ 785891 w 1482793"/>
              <a:gd name="connsiteY137" fmla="*/ 477960 h 814562"/>
              <a:gd name="connsiteX138" fmla="*/ 771683 w 1482793"/>
              <a:gd name="connsiteY138" fmla="*/ 482686 h 814562"/>
              <a:gd name="connsiteX139" fmla="*/ 752213 w 1482793"/>
              <a:gd name="connsiteY139" fmla="*/ 482161 h 814562"/>
              <a:gd name="connsiteX140" fmla="*/ 748530 w 1482793"/>
              <a:gd name="connsiteY140" fmla="*/ 481111 h 814562"/>
              <a:gd name="connsiteX141" fmla="*/ 741689 w 1482793"/>
              <a:gd name="connsiteY141" fmla="*/ 480061 h 814562"/>
              <a:gd name="connsiteX142" fmla="*/ 716956 w 1482793"/>
              <a:gd name="connsiteY142" fmla="*/ 474809 h 814562"/>
              <a:gd name="connsiteX143" fmla="*/ 703801 w 1482793"/>
              <a:gd name="connsiteY143" fmla="*/ 480586 h 814562"/>
              <a:gd name="connsiteX144" fmla="*/ 699065 w 1482793"/>
              <a:gd name="connsiteY144" fmla="*/ 480586 h 814562"/>
              <a:gd name="connsiteX145" fmla="*/ 686962 w 1482793"/>
              <a:gd name="connsiteY145" fmla="*/ 479536 h 814562"/>
              <a:gd name="connsiteX146" fmla="*/ 667491 w 1482793"/>
              <a:gd name="connsiteY146" fmla="*/ 468508 h 814562"/>
              <a:gd name="connsiteX147" fmla="*/ 656441 w 1482793"/>
              <a:gd name="connsiteY147" fmla="*/ 459056 h 814562"/>
              <a:gd name="connsiteX148" fmla="*/ 652757 w 1482793"/>
              <a:gd name="connsiteY148" fmla="*/ 454855 h 814562"/>
              <a:gd name="connsiteX149" fmla="*/ 622236 w 1482793"/>
              <a:gd name="connsiteY149" fmla="*/ 448553 h 814562"/>
              <a:gd name="connsiteX150" fmla="*/ 609607 w 1482793"/>
              <a:gd name="connsiteY150" fmla="*/ 436476 h 814562"/>
              <a:gd name="connsiteX151" fmla="*/ 596977 w 1482793"/>
              <a:gd name="connsiteY151" fmla="*/ 423348 h 814562"/>
              <a:gd name="connsiteX152" fmla="*/ 581717 w 1482793"/>
              <a:gd name="connsiteY152" fmla="*/ 409695 h 814562"/>
              <a:gd name="connsiteX153" fmla="*/ 581191 w 1482793"/>
              <a:gd name="connsiteY153" fmla="*/ 355607 h 814562"/>
              <a:gd name="connsiteX154" fmla="*/ 582243 w 1482793"/>
              <a:gd name="connsiteY154" fmla="*/ 354032 h 814562"/>
              <a:gd name="connsiteX155" fmla="*/ 583822 w 1482793"/>
              <a:gd name="connsiteY155" fmla="*/ 352456 h 814562"/>
              <a:gd name="connsiteX156" fmla="*/ 585927 w 1482793"/>
              <a:gd name="connsiteY156" fmla="*/ 347730 h 814562"/>
              <a:gd name="connsiteX157" fmla="*/ 590137 w 1482793"/>
              <a:gd name="connsiteY157" fmla="*/ 340379 h 814562"/>
              <a:gd name="connsiteX158" fmla="*/ 616448 w 1482793"/>
              <a:gd name="connsiteY158" fmla="*/ 331452 h 814562"/>
              <a:gd name="connsiteX159" fmla="*/ 626972 w 1482793"/>
              <a:gd name="connsiteY159" fmla="*/ 329876 h 814562"/>
              <a:gd name="connsiteX160" fmla="*/ 628551 w 1482793"/>
              <a:gd name="connsiteY160" fmla="*/ 326726 h 814562"/>
              <a:gd name="connsiteX161" fmla="*/ 640128 w 1482793"/>
              <a:gd name="connsiteY161" fmla="*/ 317273 h 814562"/>
              <a:gd name="connsiteX162" fmla="*/ 649600 w 1482793"/>
              <a:gd name="connsiteY162" fmla="*/ 308871 h 814562"/>
              <a:gd name="connsiteX163" fmla="*/ 653809 w 1482793"/>
              <a:gd name="connsiteY163" fmla="*/ 298369 h 814562"/>
              <a:gd name="connsiteX164" fmla="*/ 659598 w 1482793"/>
              <a:gd name="connsiteY164" fmla="*/ 296794 h 814562"/>
              <a:gd name="connsiteX165" fmla="*/ 668544 w 1482793"/>
              <a:gd name="connsiteY165" fmla="*/ 297844 h 814562"/>
              <a:gd name="connsiteX166" fmla="*/ 668544 w 1482793"/>
              <a:gd name="connsiteY166" fmla="*/ 297319 h 814562"/>
              <a:gd name="connsiteX167" fmla="*/ 673806 w 1482793"/>
              <a:gd name="connsiteY167" fmla="*/ 283141 h 814562"/>
              <a:gd name="connsiteX168" fmla="*/ 691698 w 1482793"/>
              <a:gd name="connsiteY168" fmla="*/ 291017 h 814562"/>
              <a:gd name="connsiteX169" fmla="*/ 692750 w 1482793"/>
              <a:gd name="connsiteY169" fmla="*/ 292068 h 814562"/>
              <a:gd name="connsiteX170" fmla="*/ 696434 w 1482793"/>
              <a:gd name="connsiteY170" fmla="*/ 287342 h 814562"/>
              <a:gd name="connsiteX171" fmla="*/ 712220 w 1482793"/>
              <a:gd name="connsiteY171" fmla="*/ 277889 h 814562"/>
              <a:gd name="connsiteX172" fmla="*/ 739584 w 1482793"/>
              <a:gd name="connsiteY172" fmla="*/ 280515 h 814562"/>
              <a:gd name="connsiteX173" fmla="*/ 740110 w 1482793"/>
              <a:gd name="connsiteY173" fmla="*/ 278940 h 814562"/>
              <a:gd name="connsiteX174" fmla="*/ 749582 w 1482793"/>
              <a:gd name="connsiteY174" fmla="*/ 268437 h 814562"/>
              <a:gd name="connsiteX175" fmla="*/ 736427 w 1482793"/>
              <a:gd name="connsiteY175" fmla="*/ 250583 h 814562"/>
              <a:gd name="connsiteX176" fmla="*/ 730638 w 1482793"/>
              <a:gd name="connsiteY176" fmla="*/ 254784 h 814562"/>
              <a:gd name="connsiteX177" fmla="*/ 729059 w 1482793"/>
              <a:gd name="connsiteY177" fmla="*/ 256885 h 814562"/>
              <a:gd name="connsiteX178" fmla="*/ 728007 w 1482793"/>
              <a:gd name="connsiteY178" fmla="*/ 258460 h 814562"/>
              <a:gd name="connsiteX179" fmla="*/ 726428 w 1482793"/>
              <a:gd name="connsiteY179" fmla="*/ 259510 h 814562"/>
              <a:gd name="connsiteX180" fmla="*/ 704327 w 1482793"/>
              <a:gd name="connsiteY180" fmla="*/ 263186 h 814562"/>
              <a:gd name="connsiteX181" fmla="*/ 692224 w 1482793"/>
              <a:gd name="connsiteY181" fmla="*/ 262661 h 814562"/>
              <a:gd name="connsiteX182" fmla="*/ 686962 w 1482793"/>
              <a:gd name="connsiteY182" fmla="*/ 262136 h 814562"/>
              <a:gd name="connsiteX183" fmla="*/ 679594 w 1482793"/>
              <a:gd name="connsiteY183" fmla="*/ 265812 h 814562"/>
              <a:gd name="connsiteX184" fmla="*/ 665386 w 1482793"/>
              <a:gd name="connsiteY184" fmla="*/ 275264 h 814562"/>
              <a:gd name="connsiteX185" fmla="*/ 661703 w 1482793"/>
              <a:gd name="connsiteY185" fmla="*/ 276839 h 814562"/>
              <a:gd name="connsiteX186" fmla="*/ 656441 w 1482793"/>
              <a:gd name="connsiteY186" fmla="*/ 276839 h 814562"/>
              <a:gd name="connsiteX187" fmla="*/ 649074 w 1482793"/>
              <a:gd name="connsiteY187" fmla="*/ 273689 h 814562"/>
              <a:gd name="connsiteX188" fmla="*/ 644864 w 1482793"/>
              <a:gd name="connsiteY188" fmla="*/ 271588 h 814562"/>
              <a:gd name="connsiteX189" fmla="*/ 640654 w 1482793"/>
              <a:gd name="connsiteY189" fmla="*/ 271063 h 814562"/>
              <a:gd name="connsiteX190" fmla="*/ 639601 w 1482793"/>
              <a:gd name="connsiteY190" fmla="*/ 277890 h 814562"/>
              <a:gd name="connsiteX191" fmla="*/ 639075 w 1482793"/>
              <a:gd name="connsiteY191" fmla="*/ 285766 h 814562"/>
              <a:gd name="connsiteX192" fmla="*/ 633287 w 1482793"/>
              <a:gd name="connsiteY192" fmla="*/ 288917 h 814562"/>
              <a:gd name="connsiteX193" fmla="*/ 617500 w 1482793"/>
              <a:gd name="connsiteY193" fmla="*/ 289442 h 814562"/>
              <a:gd name="connsiteX194" fmla="*/ 614869 w 1482793"/>
              <a:gd name="connsiteY194" fmla="*/ 297319 h 814562"/>
              <a:gd name="connsiteX195" fmla="*/ 614343 w 1482793"/>
              <a:gd name="connsiteY195" fmla="*/ 298369 h 814562"/>
              <a:gd name="connsiteX196" fmla="*/ 605923 w 1482793"/>
              <a:gd name="connsiteY196" fmla="*/ 309397 h 814562"/>
              <a:gd name="connsiteX197" fmla="*/ 592241 w 1482793"/>
              <a:gd name="connsiteY197" fmla="*/ 315173 h 814562"/>
              <a:gd name="connsiteX198" fmla="*/ 587505 w 1482793"/>
              <a:gd name="connsiteY198" fmla="*/ 317274 h 814562"/>
              <a:gd name="connsiteX199" fmla="*/ 581191 w 1482793"/>
              <a:gd name="connsiteY199" fmla="*/ 323575 h 814562"/>
              <a:gd name="connsiteX200" fmla="*/ 579612 w 1482793"/>
              <a:gd name="connsiteY200" fmla="*/ 326201 h 814562"/>
              <a:gd name="connsiteX201" fmla="*/ 576981 w 1482793"/>
              <a:gd name="connsiteY201" fmla="*/ 329351 h 814562"/>
              <a:gd name="connsiteX202" fmla="*/ 575402 w 1482793"/>
              <a:gd name="connsiteY202" fmla="*/ 330402 h 814562"/>
              <a:gd name="connsiteX203" fmla="*/ 563825 w 1482793"/>
              <a:gd name="connsiteY203" fmla="*/ 336178 h 814562"/>
              <a:gd name="connsiteX204" fmla="*/ 556985 w 1482793"/>
              <a:gd name="connsiteY204" fmla="*/ 337228 h 814562"/>
              <a:gd name="connsiteX205" fmla="*/ 545934 w 1482793"/>
              <a:gd name="connsiteY205" fmla="*/ 339854 h 814562"/>
              <a:gd name="connsiteX206" fmla="*/ 537514 w 1482793"/>
              <a:gd name="connsiteY206" fmla="*/ 345630 h 814562"/>
              <a:gd name="connsiteX207" fmla="*/ 534883 w 1482793"/>
              <a:gd name="connsiteY207" fmla="*/ 349831 h 814562"/>
              <a:gd name="connsiteX208" fmla="*/ 533831 w 1482793"/>
              <a:gd name="connsiteY208" fmla="*/ 353507 h 814562"/>
              <a:gd name="connsiteX209" fmla="*/ 529621 w 1482793"/>
              <a:gd name="connsiteY209" fmla="*/ 362434 h 814562"/>
              <a:gd name="connsiteX210" fmla="*/ 528042 w 1482793"/>
              <a:gd name="connsiteY210" fmla="*/ 366110 h 814562"/>
              <a:gd name="connsiteX211" fmla="*/ 524885 w 1482793"/>
              <a:gd name="connsiteY211" fmla="*/ 372936 h 814562"/>
              <a:gd name="connsiteX212" fmla="*/ 520675 w 1482793"/>
              <a:gd name="connsiteY212" fmla="*/ 378713 h 814562"/>
              <a:gd name="connsiteX213" fmla="*/ 516465 w 1482793"/>
              <a:gd name="connsiteY213" fmla="*/ 385014 h 814562"/>
              <a:gd name="connsiteX214" fmla="*/ 514360 w 1482793"/>
              <a:gd name="connsiteY214" fmla="*/ 394466 h 814562"/>
              <a:gd name="connsiteX215" fmla="*/ 516992 w 1482793"/>
              <a:gd name="connsiteY215" fmla="*/ 400768 h 814562"/>
              <a:gd name="connsiteX216" fmla="*/ 519096 w 1482793"/>
              <a:gd name="connsiteY216" fmla="*/ 404444 h 814562"/>
              <a:gd name="connsiteX217" fmla="*/ 520675 w 1482793"/>
              <a:gd name="connsiteY217" fmla="*/ 407594 h 814562"/>
              <a:gd name="connsiteX218" fmla="*/ 523306 w 1482793"/>
              <a:gd name="connsiteY218" fmla="*/ 412845 h 814562"/>
              <a:gd name="connsiteX219" fmla="*/ 530673 w 1482793"/>
              <a:gd name="connsiteY219" fmla="*/ 419672 h 814562"/>
              <a:gd name="connsiteX220" fmla="*/ 536462 w 1482793"/>
              <a:gd name="connsiteY220" fmla="*/ 424398 h 814562"/>
              <a:gd name="connsiteX221" fmla="*/ 538040 w 1482793"/>
              <a:gd name="connsiteY221" fmla="*/ 426499 h 814562"/>
              <a:gd name="connsiteX222" fmla="*/ 540672 w 1482793"/>
              <a:gd name="connsiteY222" fmla="*/ 432800 h 814562"/>
              <a:gd name="connsiteX223" fmla="*/ 548039 w 1482793"/>
              <a:gd name="connsiteY223" fmla="*/ 437001 h 814562"/>
              <a:gd name="connsiteX224" fmla="*/ 554353 w 1482793"/>
              <a:gd name="connsiteY224" fmla="*/ 440152 h 814562"/>
              <a:gd name="connsiteX225" fmla="*/ 566457 w 1482793"/>
              <a:gd name="connsiteY225" fmla="*/ 449079 h 814562"/>
              <a:gd name="connsiteX226" fmla="*/ 574350 w 1482793"/>
              <a:gd name="connsiteY226" fmla="*/ 463257 h 814562"/>
              <a:gd name="connsiteX227" fmla="*/ 584874 w 1482793"/>
              <a:gd name="connsiteY227" fmla="*/ 471659 h 814562"/>
              <a:gd name="connsiteX228" fmla="*/ 614343 w 1482793"/>
              <a:gd name="connsiteY228" fmla="*/ 474810 h 814562"/>
              <a:gd name="connsiteX229" fmla="*/ 620657 w 1482793"/>
              <a:gd name="connsiteY229" fmla="*/ 475335 h 814562"/>
              <a:gd name="connsiteX230" fmla="*/ 629603 w 1482793"/>
              <a:gd name="connsiteY230" fmla="*/ 482161 h 814562"/>
              <a:gd name="connsiteX231" fmla="*/ 633287 w 1482793"/>
              <a:gd name="connsiteY231" fmla="*/ 485837 h 814562"/>
              <a:gd name="connsiteX232" fmla="*/ 641180 w 1482793"/>
              <a:gd name="connsiteY232" fmla="*/ 490038 h 814562"/>
              <a:gd name="connsiteX233" fmla="*/ 644864 w 1482793"/>
              <a:gd name="connsiteY233" fmla="*/ 491613 h 814562"/>
              <a:gd name="connsiteX234" fmla="*/ 649600 w 1482793"/>
              <a:gd name="connsiteY234" fmla="*/ 495814 h 814562"/>
              <a:gd name="connsiteX235" fmla="*/ 650652 w 1482793"/>
              <a:gd name="connsiteY235" fmla="*/ 496865 h 814562"/>
              <a:gd name="connsiteX236" fmla="*/ 663282 w 1482793"/>
              <a:gd name="connsiteY236" fmla="*/ 504741 h 814562"/>
              <a:gd name="connsiteX237" fmla="*/ 674858 w 1482793"/>
              <a:gd name="connsiteY237" fmla="*/ 506842 h 814562"/>
              <a:gd name="connsiteX238" fmla="*/ 682752 w 1482793"/>
              <a:gd name="connsiteY238" fmla="*/ 504741 h 814562"/>
              <a:gd name="connsiteX239" fmla="*/ 692224 w 1482793"/>
              <a:gd name="connsiteY239" fmla="*/ 501066 h 814562"/>
              <a:gd name="connsiteX240" fmla="*/ 712220 w 1482793"/>
              <a:gd name="connsiteY240" fmla="*/ 496865 h 814562"/>
              <a:gd name="connsiteX241" fmla="*/ 735374 w 1482793"/>
              <a:gd name="connsiteY241" fmla="*/ 506842 h 814562"/>
              <a:gd name="connsiteX242" fmla="*/ 747477 w 1482793"/>
              <a:gd name="connsiteY242" fmla="*/ 511043 h 814562"/>
              <a:gd name="connsiteX243" fmla="*/ 755897 w 1482793"/>
              <a:gd name="connsiteY243" fmla="*/ 513143 h 814562"/>
              <a:gd name="connsiteX244" fmla="*/ 765895 w 1482793"/>
              <a:gd name="connsiteY244" fmla="*/ 509468 h 814562"/>
              <a:gd name="connsiteX245" fmla="*/ 782208 w 1482793"/>
              <a:gd name="connsiteY245" fmla="*/ 505792 h 814562"/>
              <a:gd name="connsiteX246" fmla="*/ 794311 w 1482793"/>
              <a:gd name="connsiteY246" fmla="*/ 509993 h 814562"/>
              <a:gd name="connsiteX247" fmla="*/ 798521 w 1482793"/>
              <a:gd name="connsiteY247" fmla="*/ 512093 h 814562"/>
              <a:gd name="connsiteX248" fmla="*/ 810098 w 1482793"/>
              <a:gd name="connsiteY248" fmla="*/ 513143 h 814562"/>
              <a:gd name="connsiteX249" fmla="*/ 812729 w 1482793"/>
              <a:gd name="connsiteY249" fmla="*/ 512093 h 814562"/>
              <a:gd name="connsiteX250" fmla="*/ 829042 w 1482793"/>
              <a:gd name="connsiteY250" fmla="*/ 505792 h 814562"/>
              <a:gd name="connsiteX251" fmla="*/ 830094 w 1482793"/>
              <a:gd name="connsiteY251" fmla="*/ 505267 h 814562"/>
              <a:gd name="connsiteX252" fmla="*/ 847460 w 1482793"/>
              <a:gd name="connsiteY252" fmla="*/ 497915 h 814562"/>
              <a:gd name="connsiteX253" fmla="*/ 871140 w 1482793"/>
              <a:gd name="connsiteY253" fmla="*/ 494239 h 814562"/>
              <a:gd name="connsiteX254" fmla="*/ 887979 w 1482793"/>
              <a:gd name="connsiteY254" fmla="*/ 494239 h 814562"/>
              <a:gd name="connsiteX255" fmla="*/ 896925 w 1482793"/>
              <a:gd name="connsiteY255" fmla="*/ 492139 h 814562"/>
              <a:gd name="connsiteX256" fmla="*/ 902187 w 1482793"/>
              <a:gd name="connsiteY256" fmla="*/ 485312 h 814562"/>
              <a:gd name="connsiteX257" fmla="*/ 903239 w 1482793"/>
              <a:gd name="connsiteY257" fmla="*/ 483212 h 814562"/>
              <a:gd name="connsiteX258" fmla="*/ 907975 w 1482793"/>
              <a:gd name="connsiteY258" fmla="*/ 475335 h 814562"/>
              <a:gd name="connsiteX259" fmla="*/ 910080 w 1482793"/>
              <a:gd name="connsiteY259" fmla="*/ 473759 h 814562"/>
              <a:gd name="connsiteX260" fmla="*/ 914816 w 1482793"/>
              <a:gd name="connsiteY260" fmla="*/ 473234 h 814562"/>
              <a:gd name="connsiteX261" fmla="*/ 921131 w 1482793"/>
              <a:gd name="connsiteY261" fmla="*/ 472184 h 814562"/>
              <a:gd name="connsiteX262" fmla="*/ 933760 w 1482793"/>
              <a:gd name="connsiteY262" fmla="*/ 470084 h 814562"/>
              <a:gd name="connsiteX263" fmla="*/ 946916 w 1482793"/>
              <a:gd name="connsiteY263" fmla="*/ 469033 h 814562"/>
              <a:gd name="connsiteX264" fmla="*/ 952704 w 1482793"/>
              <a:gd name="connsiteY264" fmla="*/ 468508 h 814562"/>
              <a:gd name="connsiteX265" fmla="*/ 949547 w 1482793"/>
              <a:gd name="connsiteY265" fmla="*/ 462207 h 814562"/>
              <a:gd name="connsiteX266" fmla="*/ 946389 w 1482793"/>
              <a:gd name="connsiteY266" fmla="*/ 456956 h 814562"/>
              <a:gd name="connsiteX267" fmla="*/ 953230 w 1482793"/>
              <a:gd name="connsiteY267" fmla="*/ 441202 h 814562"/>
              <a:gd name="connsiteX268" fmla="*/ 964281 w 1482793"/>
              <a:gd name="connsiteY268" fmla="*/ 438051 h 814562"/>
              <a:gd name="connsiteX269" fmla="*/ 973227 w 1482793"/>
              <a:gd name="connsiteY269" fmla="*/ 435951 h 814562"/>
              <a:gd name="connsiteX270" fmla="*/ 976384 w 1482793"/>
              <a:gd name="connsiteY270" fmla="*/ 434900 h 814562"/>
              <a:gd name="connsiteX271" fmla="*/ 990592 w 1482793"/>
              <a:gd name="connsiteY271" fmla="*/ 428599 h 814562"/>
              <a:gd name="connsiteX272" fmla="*/ 994802 w 1482793"/>
              <a:gd name="connsiteY272" fmla="*/ 423348 h 814562"/>
              <a:gd name="connsiteX273" fmla="*/ 995854 w 1482793"/>
              <a:gd name="connsiteY273" fmla="*/ 419672 h 814562"/>
              <a:gd name="connsiteX274" fmla="*/ 996907 w 1482793"/>
              <a:gd name="connsiteY274" fmla="*/ 415996 h 814562"/>
              <a:gd name="connsiteX275" fmla="*/ 1000590 w 1482793"/>
              <a:gd name="connsiteY275" fmla="*/ 406544 h 814562"/>
              <a:gd name="connsiteX276" fmla="*/ 991118 w 1482793"/>
              <a:gd name="connsiteY276" fmla="*/ 395516 h 814562"/>
              <a:gd name="connsiteX277" fmla="*/ 990066 w 1482793"/>
              <a:gd name="connsiteY277" fmla="*/ 379763 h 814562"/>
              <a:gd name="connsiteX278" fmla="*/ 987961 w 1482793"/>
              <a:gd name="connsiteY278" fmla="*/ 379238 h 814562"/>
              <a:gd name="connsiteX279" fmla="*/ 984278 w 1482793"/>
              <a:gd name="connsiteY279" fmla="*/ 378188 h 814562"/>
              <a:gd name="connsiteX280" fmla="*/ 971122 w 1482793"/>
              <a:gd name="connsiteY280" fmla="*/ 371886 h 814562"/>
              <a:gd name="connsiteX281" fmla="*/ 969017 w 1482793"/>
              <a:gd name="connsiteY281" fmla="*/ 365585 h 814562"/>
              <a:gd name="connsiteX282" fmla="*/ 974805 w 1482793"/>
              <a:gd name="connsiteY282" fmla="*/ 358233 h 814562"/>
              <a:gd name="connsiteX283" fmla="*/ 977963 w 1482793"/>
              <a:gd name="connsiteY283" fmla="*/ 355607 h 814562"/>
              <a:gd name="connsiteX284" fmla="*/ 981120 w 1482793"/>
              <a:gd name="connsiteY284" fmla="*/ 352457 h 814562"/>
              <a:gd name="connsiteX285" fmla="*/ 976910 w 1482793"/>
              <a:gd name="connsiteY285" fmla="*/ 347731 h 814562"/>
              <a:gd name="connsiteX286" fmla="*/ 965860 w 1482793"/>
              <a:gd name="connsiteY286" fmla="*/ 341954 h 814562"/>
              <a:gd name="connsiteX287" fmla="*/ 959019 w 1482793"/>
              <a:gd name="connsiteY287" fmla="*/ 339854 h 814562"/>
              <a:gd name="connsiteX288" fmla="*/ 950073 w 1482793"/>
              <a:gd name="connsiteY288" fmla="*/ 337228 h 814562"/>
              <a:gd name="connsiteX289" fmla="*/ 942706 w 1482793"/>
              <a:gd name="connsiteY289" fmla="*/ 334077 h 814562"/>
              <a:gd name="connsiteX290" fmla="*/ 937444 w 1482793"/>
              <a:gd name="connsiteY290" fmla="*/ 327776 h 814562"/>
              <a:gd name="connsiteX291" fmla="*/ 936917 w 1482793"/>
              <a:gd name="connsiteY291" fmla="*/ 326201 h 814562"/>
              <a:gd name="connsiteX292" fmla="*/ 933234 w 1482793"/>
              <a:gd name="connsiteY292" fmla="*/ 316748 h 814562"/>
              <a:gd name="connsiteX293" fmla="*/ 932181 w 1482793"/>
              <a:gd name="connsiteY293" fmla="*/ 310972 h 814562"/>
              <a:gd name="connsiteX294" fmla="*/ 931655 w 1482793"/>
              <a:gd name="connsiteY294" fmla="*/ 306771 h 814562"/>
              <a:gd name="connsiteX295" fmla="*/ 922183 w 1482793"/>
              <a:gd name="connsiteY295" fmla="*/ 308347 h 814562"/>
              <a:gd name="connsiteX296" fmla="*/ 917447 w 1482793"/>
              <a:gd name="connsiteY296" fmla="*/ 309397 h 814562"/>
              <a:gd name="connsiteX297" fmla="*/ 909554 w 1482793"/>
              <a:gd name="connsiteY297" fmla="*/ 309922 h 814562"/>
              <a:gd name="connsiteX298" fmla="*/ 903765 w 1482793"/>
              <a:gd name="connsiteY298" fmla="*/ 306246 h 814562"/>
              <a:gd name="connsiteX299" fmla="*/ 897977 w 1482793"/>
              <a:gd name="connsiteY299" fmla="*/ 298894 h 814562"/>
              <a:gd name="connsiteX300" fmla="*/ 887979 w 1482793"/>
              <a:gd name="connsiteY300" fmla="*/ 288392 h 814562"/>
              <a:gd name="connsiteX301" fmla="*/ 869561 w 1482793"/>
              <a:gd name="connsiteY301" fmla="*/ 283666 h 814562"/>
              <a:gd name="connsiteX302" fmla="*/ 860615 w 1482793"/>
              <a:gd name="connsiteY302" fmla="*/ 277890 h 814562"/>
              <a:gd name="connsiteX303" fmla="*/ 856932 w 1482793"/>
              <a:gd name="connsiteY303" fmla="*/ 275264 h 814562"/>
              <a:gd name="connsiteX304" fmla="*/ 849038 w 1482793"/>
              <a:gd name="connsiteY304" fmla="*/ 271063 h 814562"/>
              <a:gd name="connsiteX305" fmla="*/ 844828 w 1482793"/>
              <a:gd name="connsiteY305" fmla="*/ 270538 h 814562"/>
              <a:gd name="connsiteX306" fmla="*/ 834304 w 1482793"/>
              <a:gd name="connsiteY306" fmla="*/ 267387 h 814562"/>
              <a:gd name="connsiteX307" fmla="*/ 831673 w 1482793"/>
              <a:gd name="connsiteY307" fmla="*/ 266337 h 814562"/>
              <a:gd name="connsiteX308" fmla="*/ 817991 w 1482793"/>
              <a:gd name="connsiteY308" fmla="*/ 267387 h 814562"/>
              <a:gd name="connsiteX309" fmla="*/ 813781 w 1482793"/>
              <a:gd name="connsiteY309" fmla="*/ 267387 h 814562"/>
              <a:gd name="connsiteX310" fmla="*/ 805362 w 1482793"/>
              <a:gd name="connsiteY310" fmla="*/ 262661 h 814562"/>
              <a:gd name="connsiteX311" fmla="*/ 801152 w 1482793"/>
              <a:gd name="connsiteY311" fmla="*/ 259510 h 814562"/>
              <a:gd name="connsiteX312" fmla="*/ 790627 w 1482793"/>
              <a:gd name="connsiteY312" fmla="*/ 255835 h 814562"/>
              <a:gd name="connsiteX313" fmla="*/ 786418 w 1482793"/>
              <a:gd name="connsiteY313" fmla="*/ 256885 h 814562"/>
              <a:gd name="connsiteX314" fmla="*/ 779577 w 1482793"/>
              <a:gd name="connsiteY314" fmla="*/ 259510 h 814562"/>
              <a:gd name="connsiteX315" fmla="*/ 760633 w 1482793"/>
              <a:gd name="connsiteY315" fmla="*/ 256885 h 814562"/>
              <a:gd name="connsiteX316" fmla="*/ 759054 w 1482793"/>
              <a:gd name="connsiteY316" fmla="*/ 256360 h 814562"/>
              <a:gd name="connsiteX317" fmla="*/ 746425 w 1482793"/>
              <a:gd name="connsiteY317" fmla="*/ 251634 h 814562"/>
              <a:gd name="connsiteX318" fmla="*/ 736427 w 1482793"/>
              <a:gd name="connsiteY318" fmla="*/ 250583 h 814562"/>
              <a:gd name="connsiteX319" fmla="*/ 733795 w 1482793"/>
              <a:gd name="connsiteY319" fmla="*/ 243757 h 814562"/>
              <a:gd name="connsiteX320" fmla="*/ 751687 w 1482793"/>
              <a:gd name="connsiteY320" fmla="*/ 245332 h 814562"/>
              <a:gd name="connsiteX321" fmla="*/ 765369 w 1482793"/>
              <a:gd name="connsiteY321" fmla="*/ 250058 h 814562"/>
              <a:gd name="connsiteX322" fmla="*/ 766947 w 1482793"/>
              <a:gd name="connsiteY322" fmla="*/ 250583 h 814562"/>
              <a:gd name="connsiteX323" fmla="*/ 774315 w 1482793"/>
              <a:gd name="connsiteY323" fmla="*/ 252159 h 814562"/>
              <a:gd name="connsiteX324" fmla="*/ 777998 w 1482793"/>
              <a:gd name="connsiteY324" fmla="*/ 251108 h 814562"/>
              <a:gd name="connsiteX325" fmla="*/ 790101 w 1482793"/>
              <a:gd name="connsiteY325" fmla="*/ 247958 h 814562"/>
              <a:gd name="connsiteX326" fmla="*/ 809045 w 1482793"/>
              <a:gd name="connsiteY326" fmla="*/ 253734 h 814562"/>
              <a:gd name="connsiteX327" fmla="*/ 814307 w 1482793"/>
              <a:gd name="connsiteY327" fmla="*/ 257410 h 814562"/>
              <a:gd name="connsiteX328" fmla="*/ 816939 w 1482793"/>
              <a:gd name="connsiteY328" fmla="*/ 259510 h 814562"/>
              <a:gd name="connsiteX329" fmla="*/ 834830 w 1482793"/>
              <a:gd name="connsiteY329" fmla="*/ 258985 h 814562"/>
              <a:gd name="connsiteX330" fmla="*/ 839040 w 1482793"/>
              <a:gd name="connsiteY330" fmla="*/ 260035 h 814562"/>
              <a:gd name="connsiteX331" fmla="*/ 847986 w 1482793"/>
              <a:gd name="connsiteY331" fmla="*/ 262661 h 814562"/>
              <a:gd name="connsiteX332" fmla="*/ 851669 w 1482793"/>
              <a:gd name="connsiteY332" fmla="*/ 263186 h 814562"/>
              <a:gd name="connsiteX333" fmla="*/ 854300 w 1482793"/>
              <a:gd name="connsiteY333" fmla="*/ 263711 h 814562"/>
              <a:gd name="connsiteX334" fmla="*/ 864299 w 1482793"/>
              <a:gd name="connsiteY334" fmla="*/ 269488 h 814562"/>
              <a:gd name="connsiteX335" fmla="*/ 868508 w 1482793"/>
              <a:gd name="connsiteY335" fmla="*/ 272638 h 814562"/>
              <a:gd name="connsiteX336" fmla="*/ 875349 w 1482793"/>
              <a:gd name="connsiteY336" fmla="*/ 276839 h 814562"/>
              <a:gd name="connsiteX337" fmla="*/ 889557 w 1482793"/>
              <a:gd name="connsiteY337" fmla="*/ 279990 h 814562"/>
              <a:gd name="connsiteX338" fmla="*/ 899556 w 1482793"/>
              <a:gd name="connsiteY338" fmla="*/ 285766 h 814562"/>
              <a:gd name="connsiteX339" fmla="*/ 907975 w 1482793"/>
              <a:gd name="connsiteY339" fmla="*/ 294168 h 814562"/>
              <a:gd name="connsiteX340" fmla="*/ 914290 w 1482793"/>
              <a:gd name="connsiteY340" fmla="*/ 301520 h 814562"/>
              <a:gd name="connsiteX341" fmla="*/ 916921 w 1482793"/>
              <a:gd name="connsiteY341" fmla="*/ 300470 h 814562"/>
              <a:gd name="connsiteX342" fmla="*/ 937444 w 1482793"/>
              <a:gd name="connsiteY342" fmla="*/ 298894 h 814562"/>
              <a:gd name="connsiteX343" fmla="*/ 944285 w 1482793"/>
              <a:gd name="connsiteY343" fmla="*/ 309922 h 814562"/>
              <a:gd name="connsiteX344" fmla="*/ 945337 w 1482793"/>
              <a:gd name="connsiteY344" fmla="*/ 315173 h 814562"/>
              <a:gd name="connsiteX345" fmla="*/ 948494 w 1482793"/>
              <a:gd name="connsiteY345" fmla="*/ 323575 h 814562"/>
              <a:gd name="connsiteX346" fmla="*/ 949021 w 1482793"/>
              <a:gd name="connsiteY346" fmla="*/ 325150 h 814562"/>
              <a:gd name="connsiteX347" fmla="*/ 950073 w 1482793"/>
              <a:gd name="connsiteY347" fmla="*/ 327251 h 814562"/>
              <a:gd name="connsiteX348" fmla="*/ 955335 w 1482793"/>
              <a:gd name="connsiteY348" fmla="*/ 329351 h 814562"/>
              <a:gd name="connsiteX349" fmla="*/ 963229 w 1482793"/>
              <a:gd name="connsiteY349" fmla="*/ 331452 h 814562"/>
              <a:gd name="connsiteX350" fmla="*/ 970596 w 1482793"/>
              <a:gd name="connsiteY350" fmla="*/ 333552 h 814562"/>
              <a:gd name="connsiteX351" fmla="*/ 984804 w 1482793"/>
              <a:gd name="connsiteY351" fmla="*/ 340904 h 814562"/>
              <a:gd name="connsiteX352" fmla="*/ 992171 w 1482793"/>
              <a:gd name="connsiteY352" fmla="*/ 348256 h 814562"/>
              <a:gd name="connsiteX353" fmla="*/ 992697 w 1482793"/>
              <a:gd name="connsiteY353" fmla="*/ 354032 h 814562"/>
              <a:gd name="connsiteX354" fmla="*/ 986909 w 1482793"/>
              <a:gd name="connsiteY354" fmla="*/ 360333 h 814562"/>
              <a:gd name="connsiteX355" fmla="*/ 984804 w 1482793"/>
              <a:gd name="connsiteY355" fmla="*/ 361909 h 814562"/>
              <a:gd name="connsiteX356" fmla="*/ 981120 w 1482793"/>
              <a:gd name="connsiteY356" fmla="*/ 365585 h 814562"/>
              <a:gd name="connsiteX357" fmla="*/ 989014 w 1482793"/>
              <a:gd name="connsiteY357" fmla="*/ 369786 h 814562"/>
              <a:gd name="connsiteX358" fmla="*/ 991645 w 1482793"/>
              <a:gd name="connsiteY358" fmla="*/ 370311 h 814562"/>
              <a:gd name="connsiteX359" fmla="*/ 999012 w 1482793"/>
              <a:gd name="connsiteY359" fmla="*/ 372936 h 814562"/>
              <a:gd name="connsiteX360" fmla="*/ 997433 w 1482793"/>
              <a:gd name="connsiteY360" fmla="*/ 373461 h 814562"/>
              <a:gd name="connsiteX361" fmla="*/ 1003748 w 1482793"/>
              <a:gd name="connsiteY361" fmla="*/ 374512 h 814562"/>
              <a:gd name="connsiteX362" fmla="*/ 1004274 w 1482793"/>
              <a:gd name="connsiteY362" fmla="*/ 380288 h 814562"/>
              <a:gd name="connsiteX363" fmla="*/ 1002169 w 1482793"/>
              <a:gd name="connsiteY363" fmla="*/ 381338 h 814562"/>
              <a:gd name="connsiteX364" fmla="*/ 1002695 w 1482793"/>
              <a:gd name="connsiteY364" fmla="*/ 391841 h 814562"/>
              <a:gd name="connsiteX365" fmla="*/ 1007958 w 1482793"/>
              <a:gd name="connsiteY365" fmla="*/ 398667 h 814562"/>
              <a:gd name="connsiteX366" fmla="*/ 1012167 w 1482793"/>
              <a:gd name="connsiteY366" fmla="*/ 399717 h 814562"/>
              <a:gd name="connsiteX367" fmla="*/ 1014798 w 1482793"/>
              <a:gd name="connsiteY367" fmla="*/ 402868 h 814562"/>
              <a:gd name="connsiteX368" fmla="*/ 1014272 w 1482793"/>
              <a:gd name="connsiteY368" fmla="*/ 404444 h 814562"/>
              <a:gd name="connsiteX369" fmla="*/ 1013220 w 1482793"/>
              <a:gd name="connsiteY369" fmla="*/ 406019 h 814562"/>
              <a:gd name="connsiteX370" fmla="*/ 1009010 w 1482793"/>
              <a:gd name="connsiteY370" fmla="*/ 416521 h 814562"/>
              <a:gd name="connsiteX371" fmla="*/ 1007958 w 1482793"/>
              <a:gd name="connsiteY371" fmla="*/ 420197 h 814562"/>
              <a:gd name="connsiteX372" fmla="*/ 1005326 w 1482793"/>
              <a:gd name="connsiteY372" fmla="*/ 425973 h 814562"/>
              <a:gd name="connsiteX373" fmla="*/ 1000064 w 1482793"/>
              <a:gd name="connsiteY373" fmla="*/ 431750 h 814562"/>
              <a:gd name="connsiteX374" fmla="*/ 980068 w 1482793"/>
              <a:gd name="connsiteY374" fmla="*/ 440677 h 814562"/>
              <a:gd name="connsiteX375" fmla="*/ 976910 w 1482793"/>
              <a:gd name="connsiteY375" fmla="*/ 441202 h 814562"/>
              <a:gd name="connsiteX376" fmla="*/ 967438 w 1482793"/>
              <a:gd name="connsiteY376" fmla="*/ 443828 h 814562"/>
              <a:gd name="connsiteX377" fmla="*/ 960071 w 1482793"/>
              <a:gd name="connsiteY377" fmla="*/ 445928 h 814562"/>
              <a:gd name="connsiteX378" fmla="*/ 957966 w 1482793"/>
              <a:gd name="connsiteY378" fmla="*/ 452755 h 814562"/>
              <a:gd name="connsiteX379" fmla="*/ 960597 w 1482793"/>
              <a:gd name="connsiteY379" fmla="*/ 456956 h 814562"/>
              <a:gd name="connsiteX380" fmla="*/ 961650 w 1482793"/>
              <a:gd name="connsiteY380" fmla="*/ 472709 h 814562"/>
              <a:gd name="connsiteX381" fmla="*/ 947968 w 1482793"/>
              <a:gd name="connsiteY381" fmla="*/ 475335 h 814562"/>
              <a:gd name="connsiteX382" fmla="*/ 935865 w 1482793"/>
              <a:gd name="connsiteY382" fmla="*/ 476385 h 814562"/>
              <a:gd name="connsiteX383" fmla="*/ 923762 w 1482793"/>
              <a:gd name="connsiteY383" fmla="*/ 478485 h 814562"/>
              <a:gd name="connsiteX384" fmla="*/ 916921 w 1482793"/>
              <a:gd name="connsiteY384" fmla="*/ 479536 h 814562"/>
              <a:gd name="connsiteX385" fmla="*/ 915342 w 1482793"/>
              <a:gd name="connsiteY385" fmla="*/ 483212 h 814562"/>
              <a:gd name="connsiteX386" fmla="*/ 914290 w 1482793"/>
              <a:gd name="connsiteY386" fmla="*/ 485837 h 814562"/>
              <a:gd name="connsiteX387" fmla="*/ 906397 w 1482793"/>
              <a:gd name="connsiteY387" fmla="*/ 495814 h 814562"/>
              <a:gd name="connsiteX388" fmla="*/ 890084 w 1482793"/>
              <a:gd name="connsiteY388" fmla="*/ 500540 h 814562"/>
              <a:gd name="connsiteX389" fmla="*/ 870087 w 1482793"/>
              <a:gd name="connsiteY389" fmla="*/ 500540 h 814562"/>
              <a:gd name="connsiteX390" fmla="*/ 853774 w 1482793"/>
              <a:gd name="connsiteY390" fmla="*/ 503166 h 814562"/>
              <a:gd name="connsiteX391" fmla="*/ 837988 w 1482793"/>
              <a:gd name="connsiteY391" fmla="*/ 509993 h 814562"/>
              <a:gd name="connsiteX392" fmla="*/ 836935 w 1482793"/>
              <a:gd name="connsiteY392" fmla="*/ 510518 h 814562"/>
              <a:gd name="connsiteX393" fmla="*/ 817991 w 1482793"/>
              <a:gd name="connsiteY393" fmla="*/ 517869 h 814562"/>
              <a:gd name="connsiteX394" fmla="*/ 812203 w 1482793"/>
              <a:gd name="connsiteY394" fmla="*/ 519445 h 814562"/>
              <a:gd name="connsiteX395" fmla="*/ 792206 w 1482793"/>
              <a:gd name="connsiteY395" fmla="*/ 517869 h 814562"/>
              <a:gd name="connsiteX396" fmla="*/ 784839 w 1482793"/>
              <a:gd name="connsiteY396" fmla="*/ 514194 h 814562"/>
              <a:gd name="connsiteX397" fmla="*/ 780629 w 1482793"/>
              <a:gd name="connsiteY397" fmla="*/ 512093 h 814562"/>
              <a:gd name="connsiteX398" fmla="*/ 771683 w 1482793"/>
              <a:gd name="connsiteY398" fmla="*/ 514719 h 814562"/>
              <a:gd name="connsiteX399" fmla="*/ 760633 w 1482793"/>
              <a:gd name="connsiteY399" fmla="*/ 518395 h 814562"/>
              <a:gd name="connsiteX400" fmla="*/ 754318 w 1482793"/>
              <a:gd name="connsiteY400" fmla="*/ 521545 h 814562"/>
              <a:gd name="connsiteX401" fmla="*/ 739584 w 1482793"/>
              <a:gd name="connsiteY401" fmla="*/ 517344 h 814562"/>
              <a:gd name="connsiteX402" fmla="*/ 734322 w 1482793"/>
              <a:gd name="connsiteY402" fmla="*/ 515244 h 814562"/>
              <a:gd name="connsiteX403" fmla="*/ 728533 w 1482793"/>
              <a:gd name="connsiteY403" fmla="*/ 514194 h 814562"/>
              <a:gd name="connsiteX404" fmla="*/ 711168 w 1482793"/>
              <a:gd name="connsiteY404" fmla="*/ 506842 h 814562"/>
              <a:gd name="connsiteX405" fmla="*/ 700643 w 1482793"/>
              <a:gd name="connsiteY405" fmla="*/ 509993 h 814562"/>
              <a:gd name="connsiteX406" fmla="*/ 689593 w 1482793"/>
              <a:gd name="connsiteY406" fmla="*/ 514194 h 814562"/>
              <a:gd name="connsiteX407" fmla="*/ 677490 w 1482793"/>
              <a:gd name="connsiteY407" fmla="*/ 517344 h 814562"/>
              <a:gd name="connsiteX408" fmla="*/ 673280 w 1482793"/>
              <a:gd name="connsiteY408" fmla="*/ 517344 h 814562"/>
              <a:gd name="connsiteX409" fmla="*/ 661177 w 1482793"/>
              <a:gd name="connsiteY409" fmla="*/ 515244 h 814562"/>
              <a:gd name="connsiteX410" fmla="*/ 640654 w 1482793"/>
              <a:gd name="connsiteY410" fmla="*/ 504216 h 814562"/>
              <a:gd name="connsiteX411" fmla="*/ 639601 w 1482793"/>
              <a:gd name="connsiteY411" fmla="*/ 503166 h 814562"/>
              <a:gd name="connsiteX412" fmla="*/ 636970 w 1482793"/>
              <a:gd name="connsiteY412" fmla="*/ 500540 h 814562"/>
              <a:gd name="connsiteX413" fmla="*/ 624341 w 1482793"/>
              <a:gd name="connsiteY413" fmla="*/ 494239 h 814562"/>
              <a:gd name="connsiteX414" fmla="*/ 619605 w 1482793"/>
              <a:gd name="connsiteY414" fmla="*/ 490038 h 814562"/>
              <a:gd name="connsiteX415" fmla="*/ 615395 w 1482793"/>
              <a:gd name="connsiteY415" fmla="*/ 485837 h 814562"/>
              <a:gd name="connsiteX416" fmla="*/ 579086 w 1482793"/>
              <a:gd name="connsiteY416" fmla="*/ 481636 h 814562"/>
              <a:gd name="connsiteX417" fmla="*/ 562773 w 1482793"/>
              <a:gd name="connsiteY417" fmla="*/ 467983 h 814562"/>
              <a:gd name="connsiteX418" fmla="*/ 556458 w 1482793"/>
              <a:gd name="connsiteY418" fmla="*/ 456430 h 814562"/>
              <a:gd name="connsiteX419" fmla="*/ 546460 w 1482793"/>
              <a:gd name="connsiteY419" fmla="*/ 449079 h 814562"/>
              <a:gd name="connsiteX420" fmla="*/ 541198 w 1482793"/>
              <a:gd name="connsiteY420" fmla="*/ 446453 h 814562"/>
              <a:gd name="connsiteX421" fmla="*/ 530673 w 1482793"/>
              <a:gd name="connsiteY421" fmla="*/ 440152 h 814562"/>
              <a:gd name="connsiteX422" fmla="*/ 525937 w 1482793"/>
              <a:gd name="connsiteY422" fmla="*/ 431750 h 814562"/>
              <a:gd name="connsiteX423" fmla="*/ 521728 w 1482793"/>
              <a:gd name="connsiteY423" fmla="*/ 428074 h 814562"/>
              <a:gd name="connsiteX424" fmla="*/ 512782 w 1482793"/>
              <a:gd name="connsiteY424" fmla="*/ 420197 h 814562"/>
              <a:gd name="connsiteX425" fmla="*/ 509098 w 1482793"/>
              <a:gd name="connsiteY425" fmla="*/ 413371 h 814562"/>
              <a:gd name="connsiteX426" fmla="*/ 507520 w 1482793"/>
              <a:gd name="connsiteY426" fmla="*/ 410745 h 814562"/>
              <a:gd name="connsiteX427" fmla="*/ 505415 w 1482793"/>
              <a:gd name="connsiteY427" fmla="*/ 407594 h 814562"/>
              <a:gd name="connsiteX428" fmla="*/ 501731 w 1482793"/>
              <a:gd name="connsiteY428" fmla="*/ 398667 h 814562"/>
              <a:gd name="connsiteX429" fmla="*/ 504362 w 1482793"/>
              <a:gd name="connsiteY429" fmla="*/ 386064 h 814562"/>
              <a:gd name="connsiteX430" fmla="*/ 509624 w 1482793"/>
              <a:gd name="connsiteY430" fmla="*/ 378188 h 814562"/>
              <a:gd name="connsiteX431" fmla="*/ 513308 w 1482793"/>
              <a:gd name="connsiteY431" fmla="*/ 372936 h 814562"/>
              <a:gd name="connsiteX432" fmla="*/ 516465 w 1482793"/>
              <a:gd name="connsiteY432" fmla="*/ 366635 h 814562"/>
              <a:gd name="connsiteX433" fmla="*/ 518570 w 1482793"/>
              <a:gd name="connsiteY433" fmla="*/ 361909 h 814562"/>
              <a:gd name="connsiteX434" fmla="*/ 521728 w 1482793"/>
              <a:gd name="connsiteY434" fmla="*/ 355082 h 814562"/>
              <a:gd name="connsiteX435" fmla="*/ 523306 w 1482793"/>
              <a:gd name="connsiteY435" fmla="*/ 350881 h 814562"/>
              <a:gd name="connsiteX436" fmla="*/ 527516 w 1482793"/>
              <a:gd name="connsiteY436" fmla="*/ 343530 h 814562"/>
              <a:gd name="connsiteX437" fmla="*/ 538040 w 1482793"/>
              <a:gd name="connsiteY437" fmla="*/ 336178 h 814562"/>
              <a:gd name="connsiteX438" fmla="*/ 554353 w 1482793"/>
              <a:gd name="connsiteY438" fmla="*/ 331452 h 814562"/>
              <a:gd name="connsiteX439" fmla="*/ 559089 w 1482793"/>
              <a:gd name="connsiteY439" fmla="*/ 330927 h 814562"/>
              <a:gd name="connsiteX440" fmla="*/ 565930 w 1482793"/>
              <a:gd name="connsiteY440" fmla="*/ 327251 h 814562"/>
              <a:gd name="connsiteX441" fmla="*/ 567509 w 1482793"/>
              <a:gd name="connsiteY441" fmla="*/ 325150 h 814562"/>
              <a:gd name="connsiteX442" fmla="*/ 569614 w 1482793"/>
              <a:gd name="connsiteY442" fmla="*/ 322525 h 814562"/>
              <a:gd name="connsiteX443" fmla="*/ 578560 w 1482793"/>
              <a:gd name="connsiteY443" fmla="*/ 313073 h 814562"/>
              <a:gd name="connsiteX444" fmla="*/ 586979 w 1482793"/>
              <a:gd name="connsiteY444" fmla="*/ 309397 h 814562"/>
              <a:gd name="connsiteX445" fmla="*/ 596977 w 1482793"/>
              <a:gd name="connsiteY445" fmla="*/ 305196 h 814562"/>
              <a:gd name="connsiteX446" fmla="*/ 602240 w 1482793"/>
              <a:gd name="connsiteY446" fmla="*/ 298369 h 814562"/>
              <a:gd name="connsiteX447" fmla="*/ 602240 w 1482793"/>
              <a:gd name="connsiteY447" fmla="*/ 297844 h 814562"/>
              <a:gd name="connsiteX448" fmla="*/ 608028 w 1482793"/>
              <a:gd name="connsiteY448" fmla="*/ 285241 h 814562"/>
              <a:gd name="connsiteX449" fmla="*/ 613290 w 1482793"/>
              <a:gd name="connsiteY449" fmla="*/ 283141 h 814562"/>
              <a:gd name="connsiteX450" fmla="*/ 626972 w 1482793"/>
              <a:gd name="connsiteY450" fmla="*/ 282616 h 814562"/>
              <a:gd name="connsiteX451" fmla="*/ 626972 w 1482793"/>
              <a:gd name="connsiteY451" fmla="*/ 279990 h 814562"/>
              <a:gd name="connsiteX452" fmla="*/ 628025 w 1482793"/>
              <a:gd name="connsiteY452" fmla="*/ 270538 h 814562"/>
              <a:gd name="connsiteX453" fmla="*/ 636970 w 1482793"/>
              <a:gd name="connsiteY453" fmla="*/ 264762 h 814562"/>
              <a:gd name="connsiteX454" fmla="*/ 651178 w 1482793"/>
              <a:gd name="connsiteY454" fmla="*/ 266337 h 814562"/>
              <a:gd name="connsiteX455" fmla="*/ 656967 w 1482793"/>
              <a:gd name="connsiteY455" fmla="*/ 268963 h 814562"/>
              <a:gd name="connsiteX456" fmla="*/ 658546 w 1482793"/>
              <a:gd name="connsiteY456" fmla="*/ 270013 h 814562"/>
              <a:gd name="connsiteX457" fmla="*/ 669596 w 1482793"/>
              <a:gd name="connsiteY457" fmla="*/ 262661 h 814562"/>
              <a:gd name="connsiteX458" fmla="*/ 684857 w 1482793"/>
              <a:gd name="connsiteY458" fmla="*/ 255835 h 814562"/>
              <a:gd name="connsiteX459" fmla="*/ 686962 w 1482793"/>
              <a:gd name="connsiteY459" fmla="*/ 255835 h 814562"/>
              <a:gd name="connsiteX460" fmla="*/ 694329 w 1482793"/>
              <a:gd name="connsiteY460" fmla="*/ 256360 h 814562"/>
              <a:gd name="connsiteX461" fmla="*/ 704853 w 1482793"/>
              <a:gd name="connsiteY461" fmla="*/ 256885 h 814562"/>
              <a:gd name="connsiteX462" fmla="*/ 717483 w 1482793"/>
              <a:gd name="connsiteY462" fmla="*/ 255309 h 814562"/>
              <a:gd name="connsiteX463" fmla="*/ 717483 w 1482793"/>
              <a:gd name="connsiteY463" fmla="*/ 254784 h 814562"/>
              <a:gd name="connsiteX464" fmla="*/ 719061 w 1482793"/>
              <a:gd name="connsiteY464" fmla="*/ 252159 h 814562"/>
              <a:gd name="connsiteX465" fmla="*/ 733795 w 1482793"/>
              <a:gd name="connsiteY465" fmla="*/ 243757 h 814562"/>
              <a:gd name="connsiteX466" fmla="*/ 718535 w 1482793"/>
              <a:gd name="connsiteY466" fmla="*/ 224328 h 814562"/>
              <a:gd name="connsiteX467" fmla="*/ 711168 w 1482793"/>
              <a:gd name="connsiteY467" fmla="*/ 226429 h 814562"/>
              <a:gd name="connsiteX468" fmla="*/ 708537 w 1482793"/>
              <a:gd name="connsiteY468" fmla="*/ 229579 h 814562"/>
              <a:gd name="connsiteX469" fmla="*/ 684857 w 1482793"/>
              <a:gd name="connsiteY469" fmla="*/ 238506 h 814562"/>
              <a:gd name="connsiteX470" fmla="*/ 670123 w 1482793"/>
              <a:gd name="connsiteY470" fmla="*/ 238506 h 814562"/>
              <a:gd name="connsiteX471" fmla="*/ 663808 w 1482793"/>
              <a:gd name="connsiteY471" fmla="*/ 237981 h 814562"/>
              <a:gd name="connsiteX472" fmla="*/ 661177 w 1482793"/>
              <a:gd name="connsiteY472" fmla="*/ 233780 h 814562"/>
              <a:gd name="connsiteX473" fmla="*/ 662229 w 1482793"/>
              <a:gd name="connsiteY473" fmla="*/ 238506 h 814562"/>
              <a:gd name="connsiteX474" fmla="*/ 654336 w 1482793"/>
              <a:gd name="connsiteY474" fmla="*/ 242182 h 814562"/>
              <a:gd name="connsiteX475" fmla="*/ 652231 w 1482793"/>
              <a:gd name="connsiteY475" fmla="*/ 243232 h 814562"/>
              <a:gd name="connsiteX476" fmla="*/ 640654 w 1482793"/>
              <a:gd name="connsiteY476" fmla="*/ 247958 h 814562"/>
              <a:gd name="connsiteX477" fmla="*/ 634340 w 1482793"/>
              <a:gd name="connsiteY477" fmla="*/ 250584 h 814562"/>
              <a:gd name="connsiteX478" fmla="*/ 632235 w 1482793"/>
              <a:gd name="connsiteY478" fmla="*/ 251634 h 814562"/>
              <a:gd name="connsiteX479" fmla="*/ 626972 w 1482793"/>
              <a:gd name="connsiteY479" fmla="*/ 253210 h 814562"/>
              <a:gd name="connsiteX480" fmla="*/ 613291 w 1482793"/>
              <a:gd name="connsiteY480" fmla="*/ 252685 h 814562"/>
              <a:gd name="connsiteX481" fmla="*/ 611186 w 1482793"/>
              <a:gd name="connsiteY481" fmla="*/ 252685 h 814562"/>
              <a:gd name="connsiteX482" fmla="*/ 604345 w 1482793"/>
              <a:gd name="connsiteY482" fmla="*/ 252685 h 814562"/>
              <a:gd name="connsiteX483" fmla="*/ 602240 w 1482793"/>
              <a:gd name="connsiteY483" fmla="*/ 253735 h 814562"/>
              <a:gd name="connsiteX484" fmla="*/ 600135 w 1482793"/>
              <a:gd name="connsiteY484" fmla="*/ 261086 h 814562"/>
              <a:gd name="connsiteX485" fmla="*/ 598030 w 1482793"/>
              <a:gd name="connsiteY485" fmla="*/ 269488 h 814562"/>
              <a:gd name="connsiteX486" fmla="*/ 592768 w 1482793"/>
              <a:gd name="connsiteY486" fmla="*/ 272639 h 814562"/>
              <a:gd name="connsiteX487" fmla="*/ 574350 w 1482793"/>
              <a:gd name="connsiteY487" fmla="*/ 275265 h 814562"/>
              <a:gd name="connsiteX488" fmla="*/ 569614 w 1482793"/>
              <a:gd name="connsiteY488" fmla="*/ 286292 h 814562"/>
              <a:gd name="connsiteX489" fmla="*/ 569088 w 1482793"/>
              <a:gd name="connsiteY489" fmla="*/ 287868 h 814562"/>
              <a:gd name="connsiteX490" fmla="*/ 556459 w 1482793"/>
              <a:gd name="connsiteY490" fmla="*/ 300470 h 814562"/>
              <a:gd name="connsiteX491" fmla="*/ 540672 w 1482793"/>
              <a:gd name="connsiteY491" fmla="*/ 307297 h 814562"/>
              <a:gd name="connsiteX492" fmla="*/ 533831 w 1482793"/>
              <a:gd name="connsiteY492" fmla="*/ 309923 h 814562"/>
              <a:gd name="connsiteX493" fmla="*/ 521728 w 1482793"/>
              <a:gd name="connsiteY493" fmla="*/ 320425 h 814562"/>
              <a:gd name="connsiteX494" fmla="*/ 520149 w 1482793"/>
              <a:gd name="connsiteY494" fmla="*/ 323051 h 814562"/>
              <a:gd name="connsiteX495" fmla="*/ 519623 w 1482793"/>
              <a:gd name="connsiteY495" fmla="*/ 324101 h 814562"/>
              <a:gd name="connsiteX496" fmla="*/ 517518 w 1482793"/>
              <a:gd name="connsiteY496" fmla="*/ 327252 h 814562"/>
              <a:gd name="connsiteX497" fmla="*/ 510151 w 1482793"/>
              <a:gd name="connsiteY497" fmla="*/ 334078 h 814562"/>
              <a:gd name="connsiteX498" fmla="*/ 499100 w 1482793"/>
              <a:gd name="connsiteY498" fmla="*/ 337229 h 814562"/>
              <a:gd name="connsiteX499" fmla="*/ 487523 w 1482793"/>
              <a:gd name="connsiteY499" fmla="*/ 340905 h 814562"/>
              <a:gd name="connsiteX500" fmla="*/ 478578 w 1482793"/>
              <a:gd name="connsiteY500" fmla="*/ 347731 h 814562"/>
              <a:gd name="connsiteX501" fmla="*/ 475420 w 1482793"/>
              <a:gd name="connsiteY501" fmla="*/ 353508 h 814562"/>
              <a:gd name="connsiteX502" fmla="*/ 473315 w 1482793"/>
              <a:gd name="connsiteY502" fmla="*/ 359809 h 814562"/>
              <a:gd name="connsiteX503" fmla="*/ 470684 w 1482793"/>
              <a:gd name="connsiteY503" fmla="*/ 368211 h 814562"/>
              <a:gd name="connsiteX504" fmla="*/ 469632 w 1482793"/>
              <a:gd name="connsiteY504" fmla="*/ 372937 h 814562"/>
              <a:gd name="connsiteX505" fmla="*/ 467001 w 1482793"/>
              <a:gd name="connsiteY505" fmla="*/ 381864 h 814562"/>
              <a:gd name="connsiteX506" fmla="*/ 461212 w 1482793"/>
              <a:gd name="connsiteY506" fmla="*/ 389741 h 814562"/>
              <a:gd name="connsiteX507" fmla="*/ 455950 w 1482793"/>
              <a:gd name="connsiteY507" fmla="*/ 397093 h 814562"/>
              <a:gd name="connsiteX508" fmla="*/ 455424 w 1482793"/>
              <a:gd name="connsiteY508" fmla="*/ 408645 h 814562"/>
              <a:gd name="connsiteX509" fmla="*/ 460160 w 1482793"/>
              <a:gd name="connsiteY509" fmla="*/ 413896 h 814562"/>
              <a:gd name="connsiteX510" fmla="*/ 465948 w 1482793"/>
              <a:gd name="connsiteY510" fmla="*/ 420198 h 814562"/>
              <a:gd name="connsiteX511" fmla="*/ 469106 w 1482793"/>
              <a:gd name="connsiteY511" fmla="*/ 426499 h 814562"/>
              <a:gd name="connsiteX512" fmla="*/ 471737 w 1482793"/>
              <a:gd name="connsiteY512" fmla="*/ 431751 h 814562"/>
              <a:gd name="connsiteX513" fmla="*/ 477525 w 1482793"/>
              <a:gd name="connsiteY513" fmla="*/ 437527 h 814562"/>
              <a:gd name="connsiteX514" fmla="*/ 482261 w 1482793"/>
              <a:gd name="connsiteY514" fmla="*/ 441728 h 814562"/>
              <a:gd name="connsiteX515" fmla="*/ 486471 w 1482793"/>
              <a:gd name="connsiteY515" fmla="*/ 446454 h 814562"/>
              <a:gd name="connsiteX516" fmla="*/ 486997 w 1482793"/>
              <a:gd name="connsiteY516" fmla="*/ 448554 h 814562"/>
              <a:gd name="connsiteX517" fmla="*/ 489628 w 1482793"/>
              <a:gd name="connsiteY517" fmla="*/ 456431 h 814562"/>
              <a:gd name="connsiteX518" fmla="*/ 498048 w 1482793"/>
              <a:gd name="connsiteY518" fmla="*/ 460632 h 814562"/>
              <a:gd name="connsiteX519" fmla="*/ 507520 w 1482793"/>
              <a:gd name="connsiteY519" fmla="*/ 464833 h 814562"/>
              <a:gd name="connsiteX520" fmla="*/ 519623 w 1482793"/>
              <a:gd name="connsiteY520" fmla="*/ 473760 h 814562"/>
              <a:gd name="connsiteX521" fmla="*/ 522254 w 1482793"/>
              <a:gd name="connsiteY521" fmla="*/ 475861 h 814562"/>
              <a:gd name="connsiteX522" fmla="*/ 529095 w 1482793"/>
              <a:gd name="connsiteY522" fmla="*/ 488464 h 814562"/>
              <a:gd name="connsiteX523" fmla="*/ 531200 w 1482793"/>
              <a:gd name="connsiteY523" fmla="*/ 493190 h 814562"/>
              <a:gd name="connsiteX524" fmla="*/ 544355 w 1482793"/>
              <a:gd name="connsiteY524" fmla="*/ 503167 h 814562"/>
              <a:gd name="connsiteX525" fmla="*/ 568035 w 1482793"/>
              <a:gd name="connsiteY525" fmla="*/ 504742 h 814562"/>
              <a:gd name="connsiteX526" fmla="*/ 580665 w 1482793"/>
              <a:gd name="connsiteY526" fmla="*/ 504217 h 814562"/>
              <a:gd name="connsiteX527" fmla="*/ 583822 w 1482793"/>
              <a:gd name="connsiteY527" fmla="*/ 504217 h 814562"/>
              <a:gd name="connsiteX528" fmla="*/ 586453 w 1482793"/>
              <a:gd name="connsiteY528" fmla="*/ 504742 h 814562"/>
              <a:gd name="connsiteX529" fmla="*/ 596978 w 1482793"/>
              <a:gd name="connsiteY529" fmla="*/ 512094 h 814562"/>
              <a:gd name="connsiteX530" fmla="*/ 602240 w 1482793"/>
              <a:gd name="connsiteY530" fmla="*/ 516295 h 814562"/>
              <a:gd name="connsiteX531" fmla="*/ 613291 w 1482793"/>
              <a:gd name="connsiteY531" fmla="*/ 520496 h 814562"/>
              <a:gd name="connsiteX532" fmla="*/ 616448 w 1482793"/>
              <a:gd name="connsiteY532" fmla="*/ 521546 h 814562"/>
              <a:gd name="connsiteX533" fmla="*/ 623289 w 1482793"/>
              <a:gd name="connsiteY533" fmla="*/ 525747 h 814562"/>
              <a:gd name="connsiteX534" fmla="*/ 630656 w 1482793"/>
              <a:gd name="connsiteY534" fmla="*/ 533099 h 814562"/>
              <a:gd name="connsiteX535" fmla="*/ 639076 w 1482793"/>
              <a:gd name="connsiteY535" fmla="*/ 538875 h 814562"/>
              <a:gd name="connsiteX536" fmla="*/ 643812 w 1482793"/>
              <a:gd name="connsiteY536" fmla="*/ 539925 h 814562"/>
              <a:gd name="connsiteX537" fmla="*/ 651705 w 1482793"/>
              <a:gd name="connsiteY537" fmla="*/ 542026 h 814562"/>
              <a:gd name="connsiteX538" fmla="*/ 661703 w 1482793"/>
              <a:gd name="connsiteY538" fmla="*/ 540450 h 814562"/>
              <a:gd name="connsiteX539" fmla="*/ 674859 w 1482793"/>
              <a:gd name="connsiteY539" fmla="*/ 535724 h 814562"/>
              <a:gd name="connsiteX540" fmla="*/ 695908 w 1482793"/>
              <a:gd name="connsiteY540" fmla="*/ 530473 h 814562"/>
              <a:gd name="connsiteX541" fmla="*/ 722745 w 1482793"/>
              <a:gd name="connsiteY541" fmla="*/ 538875 h 814562"/>
              <a:gd name="connsiteX542" fmla="*/ 736953 w 1482793"/>
              <a:gd name="connsiteY542" fmla="*/ 545176 h 814562"/>
              <a:gd name="connsiteX543" fmla="*/ 746425 w 1482793"/>
              <a:gd name="connsiteY543" fmla="*/ 548852 h 814562"/>
              <a:gd name="connsiteX544" fmla="*/ 760107 w 1482793"/>
              <a:gd name="connsiteY544" fmla="*/ 544126 h 814562"/>
              <a:gd name="connsiteX545" fmla="*/ 776946 w 1482793"/>
              <a:gd name="connsiteY545" fmla="*/ 539925 h 814562"/>
              <a:gd name="connsiteX546" fmla="*/ 792206 w 1482793"/>
              <a:gd name="connsiteY546" fmla="*/ 544651 h 814562"/>
              <a:gd name="connsiteX547" fmla="*/ 798521 w 1482793"/>
              <a:gd name="connsiteY547" fmla="*/ 547802 h 814562"/>
              <a:gd name="connsiteX548" fmla="*/ 813782 w 1482793"/>
              <a:gd name="connsiteY548" fmla="*/ 547802 h 814562"/>
              <a:gd name="connsiteX549" fmla="*/ 816939 w 1482793"/>
              <a:gd name="connsiteY549" fmla="*/ 546752 h 814562"/>
              <a:gd name="connsiteX550" fmla="*/ 820623 w 1482793"/>
              <a:gd name="connsiteY550" fmla="*/ 545702 h 814562"/>
              <a:gd name="connsiteX551" fmla="*/ 840619 w 1482793"/>
              <a:gd name="connsiteY551" fmla="*/ 540450 h 814562"/>
              <a:gd name="connsiteX552" fmla="*/ 848512 w 1482793"/>
              <a:gd name="connsiteY552" fmla="*/ 537825 h 814562"/>
              <a:gd name="connsiteX553" fmla="*/ 863773 w 1482793"/>
              <a:gd name="connsiteY553" fmla="*/ 532574 h 814562"/>
              <a:gd name="connsiteX554" fmla="*/ 890084 w 1482793"/>
              <a:gd name="connsiteY554" fmla="*/ 526797 h 814562"/>
              <a:gd name="connsiteX555" fmla="*/ 910607 w 1482793"/>
              <a:gd name="connsiteY555" fmla="*/ 524172 h 814562"/>
              <a:gd name="connsiteX556" fmla="*/ 925867 w 1482793"/>
              <a:gd name="connsiteY556" fmla="*/ 519971 h 814562"/>
              <a:gd name="connsiteX557" fmla="*/ 927446 w 1482793"/>
              <a:gd name="connsiteY557" fmla="*/ 519446 h 814562"/>
              <a:gd name="connsiteX558" fmla="*/ 937970 w 1482793"/>
              <a:gd name="connsiteY558" fmla="*/ 514194 h 814562"/>
              <a:gd name="connsiteX559" fmla="*/ 940601 w 1482793"/>
              <a:gd name="connsiteY559" fmla="*/ 509993 h 814562"/>
              <a:gd name="connsiteX560" fmla="*/ 945863 w 1482793"/>
              <a:gd name="connsiteY560" fmla="*/ 502642 h 814562"/>
              <a:gd name="connsiteX561" fmla="*/ 950073 w 1482793"/>
              <a:gd name="connsiteY561" fmla="*/ 500541 h 814562"/>
              <a:gd name="connsiteX562" fmla="*/ 955862 w 1482793"/>
              <a:gd name="connsiteY562" fmla="*/ 498966 h 814562"/>
              <a:gd name="connsiteX563" fmla="*/ 974280 w 1482793"/>
              <a:gd name="connsiteY563" fmla="*/ 494240 h 814562"/>
              <a:gd name="connsiteX564" fmla="*/ 990066 w 1482793"/>
              <a:gd name="connsiteY564" fmla="*/ 492664 h 814562"/>
              <a:gd name="connsiteX565" fmla="*/ 998486 w 1482793"/>
              <a:gd name="connsiteY565" fmla="*/ 491614 h 814562"/>
              <a:gd name="connsiteX566" fmla="*/ 995329 w 1482793"/>
              <a:gd name="connsiteY566" fmla="*/ 484263 h 814562"/>
              <a:gd name="connsiteX567" fmla="*/ 992171 w 1482793"/>
              <a:gd name="connsiteY567" fmla="*/ 476386 h 814562"/>
              <a:gd name="connsiteX568" fmla="*/ 1002169 w 1482793"/>
              <a:gd name="connsiteY568" fmla="*/ 459057 h 814562"/>
              <a:gd name="connsiteX569" fmla="*/ 1012694 w 1482793"/>
              <a:gd name="connsiteY569" fmla="*/ 454856 h 814562"/>
              <a:gd name="connsiteX570" fmla="*/ 1020061 w 1482793"/>
              <a:gd name="connsiteY570" fmla="*/ 452230 h 814562"/>
              <a:gd name="connsiteX571" fmla="*/ 1025323 w 1482793"/>
              <a:gd name="connsiteY571" fmla="*/ 450130 h 814562"/>
              <a:gd name="connsiteX572" fmla="*/ 1029533 w 1482793"/>
              <a:gd name="connsiteY572" fmla="*/ 448554 h 814562"/>
              <a:gd name="connsiteX573" fmla="*/ 1043215 w 1482793"/>
              <a:gd name="connsiteY573" fmla="*/ 442253 h 814562"/>
              <a:gd name="connsiteX574" fmla="*/ 1047951 w 1482793"/>
              <a:gd name="connsiteY574" fmla="*/ 437002 h 814562"/>
              <a:gd name="connsiteX575" fmla="*/ 1050582 w 1482793"/>
              <a:gd name="connsiteY575" fmla="*/ 431751 h 814562"/>
              <a:gd name="connsiteX576" fmla="*/ 1051634 w 1482793"/>
              <a:gd name="connsiteY576" fmla="*/ 428600 h 814562"/>
              <a:gd name="connsiteX577" fmla="*/ 1057423 w 1482793"/>
              <a:gd name="connsiteY577" fmla="*/ 416522 h 814562"/>
              <a:gd name="connsiteX578" fmla="*/ 1047425 w 1482793"/>
              <a:gd name="connsiteY578" fmla="*/ 403394 h 814562"/>
              <a:gd name="connsiteX579" fmla="*/ 1047425 w 1482793"/>
              <a:gd name="connsiteY579" fmla="*/ 385540 h 814562"/>
              <a:gd name="connsiteX580" fmla="*/ 1046372 w 1482793"/>
              <a:gd name="connsiteY580" fmla="*/ 385015 h 814562"/>
              <a:gd name="connsiteX581" fmla="*/ 1041636 w 1482793"/>
              <a:gd name="connsiteY581" fmla="*/ 382914 h 814562"/>
              <a:gd name="connsiteX582" fmla="*/ 1035848 w 1482793"/>
              <a:gd name="connsiteY582" fmla="*/ 380814 h 814562"/>
              <a:gd name="connsiteX583" fmla="*/ 1022692 w 1482793"/>
              <a:gd name="connsiteY583" fmla="*/ 370311 h 814562"/>
              <a:gd name="connsiteX584" fmla="*/ 1022692 w 1482793"/>
              <a:gd name="connsiteY584" fmla="*/ 362435 h 814562"/>
              <a:gd name="connsiteX585" fmla="*/ 1026902 w 1482793"/>
              <a:gd name="connsiteY585" fmla="*/ 356658 h 814562"/>
              <a:gd name="connsiteX586" fmla="*/ 1029007 w 1482793"/>
              <a:gd name="connsiteY586" fmla="*/ 354033 h 814562"/>
              <a:gd name="connsiteX587" fmla="*/ 1029533 w 1482793"/>
              <a:gd name="connsiteY587" fmla="*/ 348782 h 814562"/>
              <a:gd name="connsiteX588" fmla="*/ 1029007 w 1482793"/>
              <a:gd name="connsiteY588" fmla="*/ 347731 h 814562"/>
              <a:gd name="connsiteX589" fmla="*/ 1027428 w 1482793"/>
              <a:gd name="connsiteY589" fmla="*/ 345106 h 814562"/>
              <a:gd name="connsiteX590" fmla="*/ 1022692 w 1482793"/>
              <a:gd name="connsiteY590" fmla="*/ 341430 h 814562"/>
              <a:gd name="connsiteX591" fmla="*/ 1020061 w 1482793"/>
              <a:gd name="connsiteY591" fmla="*/ 339329 h 814562"/>
              <a:gd name="connsiteX592" fmla="*/ 1015325 w 1482793"/>
              <a:gd name="connsiteY592" fmla="*/ 334078 h 814562"/>
              <a:gd name="connsiteX593" fmla="*/ 1010063 w 1482793"/>
              <a:gd name="connsiteY593" fmla="*/ 329352 h 814562"/>
              <a:gd name="connsiteX594" fmla="*/ 997960 w 1482793"/>
              <a:gd name="connsiteY594" fmla="*/ 324626 h 814562"/>
              <a:gd name="connsiteX595" fmla="*/ 992697 w 1482793"/>
              <a:gd name="connsiteY595" fmla="*/ 322526 h 814562"/>
              <a:gd name="connsiteX596" fmla="*/ 983752 w 1482793"/>
              <a:gd name="connsiteY596" fmla="*/ 319375 h 814562"/>
              <a:gd name="connsiteX597" fmla="*/ 975332 w 1482793"/>
              <a:gd name="connsiteY597" fmla="*/ 313598 h 814562"/>
              <a:gd name="connsiteX598" fmla="*/ 973753 w 1482793"/>
              <a:gd name="connsiteY598" fmla="*/ 312023 h 814562"/>
              <a:gd name="connsiteX599" fmla="*/ 965860 w 1482793"/>
              <a:gd name="connsiteY599" fmla="*/ 300996 h 814562"/>
              <a:gd name="connsiteX600" fmla="*/ 963755 w 1482793"/>
              <a:gd name="connsiteY600" fmla="*/ 292069 h 814562"/>
              <a:gd name="connsiteX601" fmla="*/ 962703 w 1482793"/>
              <a:gd name="connsiteY601" fmla="*/ 286817 h 814562"/>
              <a:gd name="connsiteX602" fmla="*/ 951126 w 1482793"/>
              <a:gd name="connsiteY602" fmla="*/ 288393 h 814562"/>
              <a:gd name="connsiteX603" fmla="*/ 944285 w 1482793"/>
              <a:gd name="connsiteY603" fmla="*/ 289968 h 814562"/>
              <a:gd name="connsiteX604" fmla="*/ 940601 w 1482793"/>
              <a:gd name="connsiteY604" fmla="*/ 289968 h 814562"/>
              <a:gd name="connsiteX605" fmla="*/ 933760 w 1482793"/>
              <a:gd name="connsiteY605" fmla="*/ 288393 h 814562"/>
              <a:gd name="connsiteX606" fmla="*/ 929024 w 1482793"/>
              <a:gd name="connsiteY606" fmla="*/ 284192 h 814562"/>
              <a:gd name="connsiteX607" fmla="*/ 921131 w 1482793"/>
              <a:gd name="connsiteY607" fmla="*/ 275265 h 814562"/>
              <a:gd name="connsiteX608" fmla="*/ 919552 w 1482793"/>
              <a:gd name="connsiteY608" fmla="*/ 273689 h 814562"/>
              <a:gd name="connsiteX609" fmla="*/ 907975 w 1482793"/>
              <a:gd name="connsiteY609" fmla="*/ 262137 h 814562"/>
              <a:gd name="connsiteX610" fmla="*/ 902713 w 1482793"/>
              <a:gd name="connsiteY610" fmla="*/ 261086 h 814562"/>
              <a:gd name="connsiteX611" fmla="*/ 886927 w 1482793"/>
              <a:gd name="connsiteY611" fmla="*/ 256886 h 814562"/>
              <a:gd name="connsiteX612" fmla="*/ 877455 w 1482793"/>
              <a:gd name="connsiteY612" fmla="*/ 251634 h 814562"/>
              <a:gd name="connsiteX613" fmla="*/ 871140 w 1482793"/>
              <a:gd name="connsiteY613" fmla="*/ 247958 h 814562"/>
              <a:gd name="connsiteX614" fmla="*/ 864299 w 1482793"/>
              <a:gd name="connsiteY614" fmla="*/ 245858 h 814562"/>
              <a:gd name="connsiteX615" fmla="*/ 861668 w 1482793"/>
              <a:gd name="connsiteY615" fmla="*/ 245333 h 814562"/>
              <a:gd name="connsiteX616" fmla="*/ 855353 w 1482793"/>
              <a:gd name="connsiteY616" fmla="*/ 244808 h 814562"/>
              <a:gd name="connsiteX617" fmla="*/ 840093 w 1482793"/>
              <a:gd name="connsiteY617" fmla="*/ 241132 h 814562"/>
              <a:gd name="connsiteX618" fmla="*/ 835357 w 1482793"/>
              <a:gd name="connsiteY618" fmla="*/ 239557 h 814562"/>
              <a:gd name="connsiteX619" fmla="*/ 821149 w 1482793"/>
              <a:gd name="connsiteY619" fmla="*/ 238506 h 814562"/>
              <a:gd name="connsiteX620" fmla="*/ 816939 w 1482793"/>
              <a:gd name="connsiteY620" fmla="*/ 237981 h 814562"/>
              <a:gd name="connsiteX621" fmla="*/ 809046 w 1482793"/>
              <a:gd name="connsiteY621" fmla="*/ 233780 h 814562"/>
              <a:gd name="connsiteX622" fmla="*/ 802205 w 1482793"/>
              <a:gd name="connsiteY622" fmla="*/ 230104 h 814562"/>
              <a:gd name="connsiteX623" fmla="*/ 788523 w 1482793"/>
              <a:gd name="connsiteY623" fmla="*/ 228529 h 814562"/>
              <a:gd name="connsiteX624" fmla="*/ 781156 w 1482793"/>
              <a:gd name="connsiteY624" fmla="*/ 230104 h 814562"/>
              <a:gd name="connsiteX625" fmla="*/ 772736 w 1482793"/>
              <a:gd name="connsiteY625" fmla="*/ 232205 h 814562"/>
              <a:gd name="connsiteX626" fmla="*/ 754845 w 1482793"/>
              <a:gd name="connsiteY626" fmla="*/ 229054 h 814562"/>
              <a:gd name="connsiteX627" fmla="*/ 750635 w 1482793"/>
              <a:gd name="connsiteY627" fmla="*/ 227479 h 814562"/>
              <a:gd name="connsiteX628" fmla="*/ 742215 w 1482793"/>
              <a:gd name="connsiteY628" fmla="*/ 225903 h 814562"/>
              <a:gd name="connsiteX629" fmla="*/ 735901 w 1482793"/>
              <a:gd name="connsiteY629" fmla="*/ 224853 h 814562"/>
              <a:gd name="connsiteX630" fmla="*/ 721166 w 1482793"/>
              <a:gd name="connsiteY630" fmla="*/ 224328 h 814562"/>
              <a:gd name="connsiteX631" fmla="*/ 718535 w 1482793"/>
              <a:gd name="connsiteY631" fmla="*/ 215401 h 814562"/>
              <a:gd name="connsiteX632" fmla="*/ 720640 w 1482793"/>
              <a:gd name="connsiteY632" fmla="*/ 215401 h 814562"/>
              <a:gd name="connsiteX633" fmla="*/ 740110 w 1482793"/>
              <a:gd name="connsiteY633" fmla="*/ 216451 h 814562"/>
              <a:gd name="connsiteX634" fmla="*/ 745373 w 1482793"/>
              <a:gd name="connsiteY634" fmla="*/ 216976 h 814562"/>
              <a:gd name="connsiteX635" fmla="*/ 757476 w 1482793"/>
              <a:gd name="connsiteY635" fmla="*/ 219077 h 814562"/>
              <a:gd name="connsiteX636" fmla="*/ 763264 w 1482793"/>
              <a:gd name="connsiteY636" fmla="*/ 221177 h 814562"/>
              <a:gd name="connsiteX637" fmla="*/ 771158 w 1482793"/>
              <a:gd name="connsiteY637" fmla="*/ 223278 h 814562"/>
              <a:gd name="connsiteX638" fmla="*/ 775367 w 1482793"/>
              <a:gd name="connsiteY638" fmla="*/ 222228 h 814562"/>
              <a:gd name="connsiteX639" fmla="*/ 788523 w 1482793"/>
              <a:gd name="connsiteY639" fmla="*/ 219602 h 814562"/>
              <a:gd name="connsiteX640" fmla="*/ 811150 w 1482793"/>
              <a:gd name="connsiteY640" fmla="*/ 222228 h 814562"/>
              <a:gd name="connsiteX641" fmla="*/ 820096 w 1482793"/>
              <a:gd name="connsiteY641" fmla="*/ 227479 h 814562"/>
              <a:gd name="connsiteX642" fmla="*/ 823780 w 1482793"/>
              <a:gd name="connsiteY642" fmla="*/ 229579 h 814562"/>
              <a:gd name="connsiteX643" fmla="*/ 842724 w 1482793"/>
              <a:gd name="connsiteY643" fmla="*/ 231680 h 814562"/>
              <a:gd name="connsiteX644" fmla="*/ 847460 w 1482793"/>
              <a:gd name="connsiteY644" fmla="*/ 233255 h 814562"/>
              <a:gd name="connsiteX645" fmla="*/ 859563 w 1482793"/>
              <a:gd name="connsiteY645" fmla="*/ 236406 h 814562"/>
              <a:gd name="connsiteX646" fmla="*/ 866404 w 1482793"/>
              <a:gd name="connsiteY646" fmla="*/ 236931 h 814562"/>
              <a:gd name="connsiteX647" fmla="*/ 869561 w 1482793"/>
              <a:gd name="connsiteY647" fmla="*/ 237456 h 814562"/>
              <a:gd name="connsiteX648" fmla="*/ 880086 w 1482793"/>
              <a:gd name="connsiteY648" fmla="*/ 240607 h 814562"/>
              <a:gd name="connsiteX649" fmla="*/ 888505 w 1482793"/>
              <a:gd name="connsiteY649" fmla="*/ 245333 h 814562"/>
              <a:gd name="connsiteX650" fmla="*/ 895346 w 1482793"/>
              <a:gd name="connsiteY650" fmla="*/ 249534 h 814562"/>
              <a:gd name="connsiteX651" fmla="*/ 907975 w 1482793"/>
              <a:gd name="connsiteY651" fmla="*/ 252685 h 814562"/>
              <a:gd name="connsiteX652" fmla="*/ 913764 w 1482793"/>
              <a:gd name="connsiteY652" fmla="*/ 253735 h 814562"/>
              <a:gd name="connsiteX653" fmla="*/ 915343 w 1482793"/>
              <a:gd name="connsiteY653" fmla="*/ 254260 h 814562"/>
              <a:gd name="connsiteX654" fmla="*/ 932182 w 1482793"/>
              <a:gd name="connsiteY654" fmla="*/ 268963 h 814562"/>
              <a:gd name="connsiteX655" fmla="*/ 933760 w 1482793"/>
              <a:gd name="connsiteY655" fmla="*/ 270539 h 814562"/>
              <a:gd name="connsiteX656" fmla="*/ 942180 w 1482793"/>
              <a:gd name="connsiteY656" fmla="*/ 280516 h 814562"/>
              <a:gd name="connsiteX657" fmla="*/ 946390 w 1482793"/>
              <a:gd name="connsiteY657" fmla="*/ 279466 h 814562"/>
              <a:gd name="connsiteX658" fmla="*/ 970070 w 1482793"/>
              <a:gd name="connsiteY658" fmla="*/ 278941 h 814562"/>
              <a:gd name="connsiteX659" fmla="*/ 977963 w 1482793"/>
              <a:gd name="connsiteY659" fmla="*/ 291543 h 814562"/>
              <a:gd name="connsiteX660" fmla="*/ 979542 w 1482793"/>
              <a:gd name="connsiteY660" fmla="*/ 298370 h 814562"/>
              <a:gd name="connsiteX661" fmla="*/ 986383 w 1482793"/>
              <a:gd name="connsiteY661" fmla="*/ 307297 h 814562"/>
              <a:gd name="connsiteX662" fmla="*/ 987961 w 1482793"/>
              <a:gd name="connsiteY662" fmla="*/ 308872 h 814562"/>
              <a:gd name="connsiteX663" fmla="*/ 991119 w 1482793"/>
              <a:gd name="connsiteY663" fmla="*/ 311498 h 814562"/>
              <a:gd name="connsiteX664" fmla="*/ 1000591 w 1482793"/>
              <a:gd name="connsiteY664" fmla="*/ 315174 h 814562"/>
              <a:gd name="connsiteX665" fmla="*/ 1005327 w 1482793"/>
              <a:gd name="connsiteY665" fmla="*/ 316749 h 814562"/>
              <a:gd name="connsiteX666" fmla="*/ 1019535 w 1482793"/>
              <a:gd name="connsiteY666" fmla="*/ 322526 h 814562"/>
              <a:gd name="connsiteX667" fmla="*/ 1028481 w 1482793"/>
              <a:gd name="connsiteY667" fmla="*/ 330402 h 814562"/>
              <a:gd name="connsiteX668" fmla="*/ 1032164 w 1482793"/>
              <a:gd name="connsiteY668" fmla="*/ 334078 h 814562"/>
              <a:gd name="connsiteX669" fmla="*/ 1034795 w 1482793"/>
              <a:gd name="connsiteY669" fmla="*/ 336179 h 814562"/>
              <a:gd name="connsiteX670" fmla="*/ 1040584 w 1482793"/>
              <a:gd name="connsiteY670" fmla="*/ 340905 h 814562"/>
              <a:gd name="connsiteX671" fmla="*/ 1044267 w 1482793"/>
              <a:gd name="connsiteY671" fmla="*/ 346681 h 814562"/>
              <a:gd name="connsiteX672" fmla="*/ 1043741 w 1482793"/>
              <a:gd name="connsiteY672" fmla="*/ 358234 h 814562"/>
              <a:gd name="connsiteX673" fmla="*/ 1040584 w 1482793"/>
              <a:gd name="connsiteY673" fmla="*/ 361910 h 814562"/>
              <a:gd name="connsiteX674" fmla="*/ 1037953 w 1482793"/>
              <a:gd name="connsiteY674" fmla="*/ 365585 h 814562"/>
              <a:gd name="connsiteX675" fmla="*/ 1037426 w 1482793"/>
              <a:gd name="connsiteY675" fmla="*/ 367686 h 814562"/>
              <a:gd name="connsiteX676" fmla="*/ 1045846 w 1482793"/>
              <a:gd name="connsiteY676" fmla="*/ 373462 h 814562"/>
              <a:gd name="connsiteX677" fmla="*/ 1050056 w 1482793"/>
              <a:gd name="connsiteY677" fmla="*/ 375038 h 814562"/>
              <a:gd name="connsiteX678" fmla="*/ 1056897 w 1482793"/>
              <a:gd name="connsiteY678" fmla="*/ 377663 h 814562"/>
              <a:gd name="connsiteX679" fmla="*/ 1059528 w 1482793"/>
              <a:gd name="connsiteY679" fmla="*/ 378713 h 814562"/>
              <a:gd name="connsiteX680" fmla="*/ 1064264 w 1482793"/>
              <a:gd name="connsiteY680" fmla="*/ 381864 h 814562"/>
              <a:gd name="connsiteX681" fmla="*/ 1063211 w 1482793"/>
              <a:gd name="connsiteY681" fmla="*/ 387115 h 814562"/>
              <a:gd name="connsiteX682" fmla="*/ 1062159 w 1482793"/>
              <a:gd name="connsiteY682" fmla="*/ 400768 h 814562"/>
              <a:gd name="connsiteX683" fmla="*/ 1070052 w 1482793"/>
              <a:gd name="connsiteY683" fmla="*/ 410746 h 814562"/>
              <a:gd name="connsiteX684" fmla="*/ 1073736 w 1482793"/>
              <a:gd name="connsiteY684" fmla="*/ 414422 h 814562"/>
              <a:gd name="connsiteX685" fmla="*/ 1072683 w 1482793"/>
              <a:gd name="connsiteY685" fmla="*/ 417047 h 814562"/>
              <a:gd name="connsiteX686" fmla="*/ 1065842 w 1482793"/>
              <a:gd name="connsiteY686" fmla="*/ 430700 h 814562"/>
              <a:gd name="connsiteX687" fmla="*/ 1064790 w 1482793"/>
              <a:gd name="connsiteY687" fmla="*/ 433851 h 814562"/>
              <a:gd name="connsiteX688" fmla="*/ 1061106 w 1482793"/>
              <a:gd name="connsiteY688" fmla="*/ 441203 h 814562"/>
              <a:gd name="connsiteX689" fmla="*/ 1054792 w 1482793"/>
              <a:gd name="connsiteY689" fmla="*/ 448029 h 814562"/>
              <a:gd name="connsiteX690" fmla="*/ 1035848 w 1482793"/>
              <a:gd name="connsiteY690" fmla="*/ 457481 h 814562"/>
              <a:gd name="connsiteX691" fmla="*/ 1032164 w 1482793"/>
              <a:gd name="connsiteY691" fmla="*/ 458532 h 814562"/>
              <a:gd name="connsiteX692" fmla="*/ 1027428 w 1482793"/>
              <a:gd name="connsiteY692" fmla="*/ 460107 h 814562"/>
              <a:gd name="connsiteX693" fmla="*/ 1019009 w 1482793"/>
              <a:gd name="connsiteY693" fmla="*/ 463258 h 814562"/>
              <a:gd name="connsiteX694" fmla="*/ 1011641 w 1482793"/>
              <a:gd name="connsiteY694" fmla="*/ 466408 h 814562"/>
              <a:gd name="connsiteX695" fmla="*/ 1006379 w 1482793"/>
              <a:gd name="connsiteY695" fmla="*/ 475335 h 814562"/>
              <a:gd name="connsiteX696" fmla="*/ 1009010 w 1482793"/>
              <a:gd name="connsiteY696" fmla="*/ 481112 h 814562"/>
              <a:gd name="connsiteX697" fmla="*/ 1008484 w 1482793"/>
              <a:gd name="connsiteY697" fmla="*/ 497916 h 814562"/>
              <a:gd name="connsiteX698" fmla="*/ 991645 w 1482793"/>
              <a:gd name="connsiteY698" fmla="*/ 501592 h 814562"/>
              <a:gd name="connsiteX699" fmla="*/ 977963 w 1482793"/>
              <a:gd name="connsiteY699" fmla="*/ 502642 h 814562"/>
              <a:gd name="connsiteX700" fmla="*/ 961124 w 1482793"/>
              <a:gd name="connsiteY700" fmla="*/ 506843 h 814562"/>
              <a:gd name="connsiteX701" fmla="*/ 955862 w 1482793"/>
              <a:gd name="connsiteY701" fmla="*/ 508418 h 814562"/>
              <a:gd name="connsiteX702" fmla="*/ 953231 w 1482793"/>
              <a:gd name="connsiteY702" fmla="*/ 512619 h 814562"/>
              <a:gd name="connsiteX703" fmla="*/ 949547 w 1482793"/>
              <a:gd name="connsiteY703" fmla="*/ 518395 h 814562"/>
              <a:gd name="connsiteX704" fmla="*/ 933234 w 1482793"/>
              <a:gd name="connsiteY704" fmla="*/ 527322 h 814562"/>
              <a:gd name="connsiteX705" fmla="*/ 913764 w 1482793"/>
              <a:gd name="connsiteY705" fmla="*/ 532574 h 814562"/>
              <a:gd name="connsiteX706" fmla="*/ 890610 w 1482793"/>
              <a:gd name="connsiteY706" fmla="*/ 535199 h 814562"/>
              <a:gd name="connsiteX707" fmla="*/ 869561 w 1482793"/>
              <a:gd name="connsiteY707" fmla="*/ 539925 h 814562"/>
              <a:gd name="connsiteX708" fmla="*/ 854827 w 1482793"/>
              <a:gd name="connsiteY708" fmla="*/ 545176 h 814562"/>
              <a:gd name="connsiteX709" fmla="*/ 846934 w 1482793"/>
              <a:gd name="connsiteY709" fmla="*/ 548327 h 814562"/>
              <a:gd name="connsiteX710" fmla="*/ 824832 w 1482793"/>
              <a:gd name="connsiteY710" fmla="*/ 554104 h 814562"/>
              <a:gd name="connsiteX711" fmla="*/ 822727 w 1482793"/>
              <a:gd name="connsiteY711" fmla="*/ 554629 h 814562"/>
              <a:gd name="connsiteX712" fmla="*/ 816413 w 1482793"/>
              <a:gd name="connsiteY712" fmla="*/ 556204 h 814562"/>
              <a:gd name="connsiteX713" fmla="*/ 793259 w 1482793"/>
              <a:gd name="connsiteY713" fmla="*/ 555679 h 814562"/>
              <a:gd name="connsiteX714" fmla="*/ 782734 w 1482793"/>
              <a:gd name="connsiteY714" fmla="*/ 550953 h 814562"/>
              <a:gd name="connsiteX715" fmla="*/ 775894 w 1482793"/>
              <a:gd name="connsiteY715" fmla="*/ 548327 h 814562"/>
              <a:gd name="connsiteX716" fmla="*/ 767474 w 1482793"/>
              <a:gd name="connsiteY716" fmla="*/ 550953 h 814562"/>
              <a:gd name="connsiteX717" fmla="*/ 750635 w 1482793"/>
              <a:gd name="connsiteY717" fmla="*/ 556729 h 814562"/>
              <a:gd name="connsiteX718" fmla="*/ 745373 w 1482793"/>
              <a:gd name="connsiteY718" fmla="*/ 557779 h 814562"/>
              <a:gd name="connsiteX719" fmla="*/ 726955 w 1482793"/>
              <a:gd name="connsiteY719" fmla="*/ 550953 h 814562"/>
              <a:gd name="connsiteX720" fmla="*/ 720114 w 1482793"/>
              <a:gd name="connsiteY720" fmla="*/ 547277 h 814562"/>
              <a:gd name="connsiteX721" fmla="*/ 715378 w 1482793"/>
              <a:gd name="connsiteY721" fmla="*/ 546227 h 814562"/>
              <a:gd name="connsiteX722" fmla="*/ 694855 w 1482793"/>
              <a:gd name="connsiteY722" fmla="*/ 539400 h 814562"/>
              <a:gd name="connsiteX723" fmla="*/ 682752 w 1482793"/>
              <a:gd name="connsiteY723" fmla="*/ 543076 h 814562"/>
              <a:gd name="connsiteX724" fmla="*/ 666439 w 1482793"/>
              <a:gd name="connsiteY724" fmla="*/ 548852 h 814562"/>
              <a:gd name="connsiteX725" fmla="*/ 651705 w 1482793"/>
              <a:gd name="connsiteY725" fmla="*/ 550953 h 814562"/>
              <a:gd name="connsiteX726" fmla="*/ 648548 w 1482793"/>
              <a:gd name="connsiteY726" fmla="*/ 550428 h 814562"/>
              <a:gd name="connsiteX727" fmla="*/ 639076 w 1482793"/>
              <a:gd name="connsiteY727" fmla="*/ 548327 h 814562"/>
              <a:gd name="connsiteX728" fmla="*/ 633813 w 1482793"/>
              <a:gd name="connsiteY728" fmla="*/ 547277 h 814562"/>
              <a:gd name="connsiteX729" fmla="*/ 618027 w 1482793"/>
              <a:gd name="connsiteY729" fmla="*/ 537825 h 814562"/>
              <a:gd name="connsiteX730" fmla="*/ 611186 w 1482793"/>
              <a:gd name="connsiteY730" fmla="*/ 530998 h 814562"/>
              <a:gd name="connsiteX731" fmla="*/ 607502 w 1482793"/>
              <a:gd name="connsiteY731" fmla="*/ 528373 h 814562"/>
              <a:gd name="connsiteX732" fmla="*/ 591189 w 1482793"/>
              <a:gd name="connsiteY732" fmla="*/ 522071 h 814562"/>
              <a:gd name="connsiteX733" fmla="*/ 584348 w 1482793"/>
              <a:gd name="connsiteY733" fmla="*/ 516820 h 814562"/>
              <a:gd name="connsiteX734" fmla="*/ 578560 w 1482793"/>
              <a:gd name="connsiteY734" fmla="*/ 512619 h 814562"/>
              <a:gd name="connsiteX735" fmla="*/ 578034 w 1482793"/>
              <a:gd name="connsiteY735" fmla="*/ 512619 h 814562"/>
              <a:gd name="connsiteX736" fmla="*/ 566983 w 1482793"/>
              <a:gd name="connsiteY736" fmla="*/ 513144 h 814562"/>
              <a:gd name="connsiteX737" fmla="*/ 535936 w 1482793"/>
              <a:gd name="connsiteY737" fmla="*/ 510519 h 814562"/>
              <a:gd name="connsiteX738" fmla="*/ 515939 w 1482793"/>
              <a:gd name="connsiteY738" fmla="*/ 494765 h 814562"/>
              <a:gd name="connsiteX739" fmla="*/ 513835 w 1482793"/>
              <a:gd name="connsiteY739" fmla="*/ 490039 h 814562"/>
              <a:gd name="connsiteX740" fmla="*/ 508572 w 1482793"/>
              <a:gd name="connsiteY740" fmla="*/ 479536 h 814562"/>
              <a:gd name="connsiteX741" fmla="*/ 506994 w 1482793"/>
              <a:gd name="connsiteY741" fmla="*/ 477961 h 814562"/>
              <a:gd name="connsiteX742" fmla="*/ 496995 w 1482793"/>
              <a:gd name="connsiteY742" fmla="*/ 470609 h 814562"/>
              <a:gd name="connsiteX743" fmla="*/ 490154 w 1482793"/>
              <a:gd name="connsiteY743" fmla="*/ 467984 h 814562"/>
              <a:gd name="connsiteX744" fmla="*/ 476473 w 1482793"/>
              <a:gd name="connsiteY744" fmla="*/ 461157 h 814562"/>
              <a:gd name="connsiteX745" fmla="*/ 471737 w 1482793"/>
              <a:gd name="connsiteY745" fmla="*/ 449605 h 814562"/>
              <a:gd name="connsiteX746" fmla="*/ 469106 w 1482793"/>
              <a:gd name="connsiteY746" fmla="*/ 446454 h 814562"/>
              <a:gd name="connsiteX747" fmla="*/ 464896 w 1482793"/>
              <a:gd name="connsiteY747" fmla="*/ 442778 h 814562"/>
              <a:gd name="connsiteX748" fmla="*/ 457529 w 1482793"/>
              <a:gd name="connsiteY748" fmla="*/ 435426 h 814562"/>
              <a:gd name="connsiteX749" fmla="*/ 453845 w 1482793"/>
              <a:gd name="connsiteY749" fmla="*/ 428600 h 814562"/>
              <a:gd name="connsiteX750" fmla="*/ 451740 w 1482793"/>
              <a:gd name="connsiteY750" fmla="*/ 423874 h 814562"/>
              <a:gd name="connsiteX751" fmla="*/ 447530 w 1482793"/>
              <a:gd name="connsiteY751" fmla="*/ 419673 h 814562"/>
              <a:gd name="connsiteX752" fmla="*/ 440163 w 1482793"/>
              <a:gd name="connsiteY752" fmla="*/ 410746 h 814562"/>
              <a:gd name="connsiteX753" fmla="*/ 440690 w 1482793"/>
              <a:gd name="connsiteY753" fmla="*/ 394992 h 814562"/>
              <a:gd name="connsiteX754" fmla="*/ 447004 w 1482793"/>
              <a:gd name="connsiteY754" fmla="*/ 385540 h 814562"/>
              <a:gd name="connsiteX755" fmla="*/ 451740 w 1482793"/>
              <a:gd name="connsiteY755" fmla="*/ 379238 h 814562"/>
              <a:gd name="connsiteX756" fmla="*/ 453845 w 1482793"/>
              <a:gd name="connsiteY756" fmla="*/ 371887 h 814562"/>
              <a:gd name="connsiteX757" fmla="*/ 455424 w 1482793"/>
              <a:gd name="connsiteY757" fmla="*/ 365585 h 814562"/>
              <a:gd name="connsiteX758" fmla="*/ 458055 w 1482793"/>
              <a:gd name="connsiteY758" fmla="*/ 358759 h 814562"/>
              <a:gd name="connsiteX759" fmla="*/ 460160 w 1482793"/>
              <a:gd name="connsiteY759" fmla="*/ 351407 h 814562"/>
              <a:gd name="connsiteX760" fmla="*/ 465422 w 1482793"/>
              <a:gd name="connsiteY760" fmla="*/ 343005 h 814562"/>
              <a:gd name="connsiteX761" fmla="*/ 476999 w 1482793"/>
              <a:gd name="connsiteY761" fmla="*/ 334078 h 814562"/>
              <a:gd name="connsiteX762" fmla="*/ 494364 w 1482793"/>
              <a:gd name="connsiteY762" fmla="*/ 328302 h 814562"/>
              <a:gd name="connsiteX763" fmla="*/ 501205 w 1482793"/>
              <a:gd name="connsiteY763" fmla="*/ 326726 h 814562"/>
              <a:gd name="connsiteX764" fmla="*/ 504362 w 1482793"/>
              <a:gd name="connsiteY764" fmla="*/ 323576 h 814562"/>
              <a:gd name="connsiteX765" fmla="*/ 507520 w 1482793"/>
              <a:gd name="connsiteY765" fmla="*/ 319375 h 814562"/>
              <a:gd name="connsiteX766" fmla="*/ 509625 w 1482793"/>
              <a:gd name="connsiteY766" fmla="*/ 315699 h 814562"/>
              <a:gd name="connsiteX767" fmla="*/ 525411 w 1482793"/>
              <a:gd name="connsiteY767" fmla="*/ 302571 h 814562"/>
              <a:gd name="connsiteX768" fmla="*/ 535410 w 1482793"/>
              <a:gd name="connsiteY768" fmla="*/ 298370 h 814562"/>
              <a:gd name="connsiteX769" fmla="*/ 548039 w 1482793"/>
              <a:gd name="connsiteY769" fmla="*/ 293119 h 814562"/>
              <a:gd name="connsiteX770" fmla="*/ 556985 w 1482793"/>
              <a:gd name="connsiteY770" fmla="*/ 284192 h 814562"/>
              <a:gd name="connsiteX771" fmla="*/ 556985 w 1482793"/>
              <a:gd name="connsiteY771" fmla="*/ 283667 h 814562"/>
              <a:gd name="connsiteX772" fmla="*/ 564352 w 1482793"/>
              <a:gd name="connsiteY772" fmla="*/ 268438 h 814562"/>
              <a:gd name="connsiteX773" fmla="*/ 569088 w 1482793"/>
              <a:gd name="connsiteY773" fmla="*/ 266338 h 814562"/>
              <a:gd name="connsiteX774" fmla="*/ 586453 w 1482793"/>
              <a:gd name="connsiteY774" fmla="*/ 263712 h 814562"/>
              <a:gd name="connsiteX775" fmla="*/ 586979 w 1482793"/>
              <a:gd name="connsiteY775" fmla="*/ 259511 h 814562"/>
              <a:gd name="connsiteX776" fmla="*/ 591189 w 1482793"/>
              <a:gd name="connsiteY776" fmla="*/ 248484 h 814562"/>
              <a:gd name="connsiteX777" fmla="*/ 602240 w 1482793"/>
              <a:gd name="connsiteY777" fmla="*/ 243232 h 814562"/>
              <a:gd name="connsiteX778" fmla="*/ 615396 w 1482793"/>
              <a:gd name="connsiteY778" fmla="*/ 243232 h 814562"/>
              <a:gd name="connsiteX779" fmla="*/ 625920 w 1482793"/>
              <a:gd name="connsiteY779" fmla="*/ 243757 h 814562"/>
              <a:gd name="connsiteX780" fmla="*/ 628025 w 1482793"/>
              <a:gd name="connsiteY780" fmla="*/ 242707 h 814562"/>
              <a:gd name="connsiteX781" fmla="*/ 635392 w 1482793"/>
              <a:gd name="connsiteY781" fmla="*/ 239557 h 814562"/>
              <a:gd name="connsiteX782" fmla="*/ 644338 w 1482793"/>
              <a:gd name="connsiteY782" fmla="*/ 235881 h 814562"/>
              <a:gd name="connsiteX783" fmla="*/ 645916 w 1482793"/>
              <a:gd name="connsiteY783" fmla="*/ 234830 h 814562"/>
              <a:gd name="connsiteX784" fmla="*/ 661703 w 1482793"/>
              <a:gd name="connsiteY784" fmla="*/ 229054 h 814562"/>
              <a:gd name="connsiteX785" fmla="*/ 664334 w 1482793"/>
              <a:gd name="connsiteY785" fmla="*/ 229054 h 814562"/>
              <a:gd name="connsiteX786" fmla="*/ 673280 w 1482793"/>
              <a:gd name="connsiteY786" fmla="*/ 229579 h 814562"/>
              <a:gd name="connsiteX787" fmla="*/ 684331 w 1482793"/>
              <a:gd name="connsiteY787" fmla="*/ 229579 h 814562"/>
              <a:gd name="connsiteX788" fmla="*/ 698013 w 1482793"/>
              <a:gd name="connsiteY788" fmla="*/ 224853 h 814562"/>
              <a:gd name="connsiteX789" fmla="*/ 701696 w 1482793"/>
              <a:gd name="connsiteY789" fmla="*/ 220652 h 814562"/>
              <a:gd name="connsiteX790" fmla="*/ 718535 w 1482793"/>
              <a:gd name="connsiteY790" fmla="*/ 215401 h 814562"/>
              <a:gd name="connsiteX791" fmla="*/ 699065 w 1482793"/>
              <a:gd name="connsiteY791" fmla="*/ 197546 h 814562"/>
              <a:gd name="connsiteX792" fmla="*/ 694329 w 1482793"/>
              <a:gd name="connsiteY792" fmla="*/ 198072 h 814562"/>
              <a:gd name="connsiteX793" fmla="*/ 691172 w 1482793"/>
              <a:gd name="connsiteY793" fmla="*/ 201222 h 814562"/>
              <a:gd name="connsiteX794" fmla="*/ 690119 w 1482793"/>
              <a:gd name="connsiteY794" fmla="*/ 202273 h 814562"/>
              <a:gd name="connsiteX795" fmla="*/ 667492 w 1482793"/>
              <a:gd name="connsiteY795" fmla="*/ 214350 h 814562"/>
              <a:gd name="connsiteX796" fmla="*/ 650652 w 1482793"/>
              <a:gd name="connsiteY796" fmla="*/ 214350 h 814562"/>
              <a:gd name="connsiteX797" fmla="*/ 643285 w 1482793"/>
              <a:gd name="connsiteY797" fmla="*/ 214350 h 814562"/>
              <a:gd name="connsiteX798" fmla="*/ 641180 w 1482793"/>
              <a:gd name="connsiteY798" fmla="*/ 214350 h 814562"/>
              <a:gd name="connsiteX799" fmla="*/ 632235 w 1482793"/>
              <a:gd name="connsiteY799" fmla="*/ 217501 h 814562"/>
              <a:gd name="connsiteX800" fmla="*/ 627499 w 1482793"/>
              <a:gd name="connsiteY800" fmla="*/ 219602 h 814562"/>
              <a:gd name="connsiteX801" fmla="*/ 614869 w 1482793"/>
              <a:gd name="connsiteY801" fmla="*/ 222752 h 814562"/>
              <a:gd name="connsiteX802" fmla="*/ 605924 w 1482793"/>
              <a:gd name="connsiteY802" fmla="*/ 224853 h 814562"/>
              <a:gd name="connsiteX803" fmla="*/ 602766 w 1482793"/>
              <a:gd name="connsiteY803" fmla="*/ 226428 h 814562"/>
              <a:gd name="connsiteX804" fmla="*/ 600135 w 1482793"/>
              <a:gd name="connsiteY804" fmla="*/ 227478 h 814562"/>
              <a:gd name="connsiteX805" fmla="*/ 595925 w 1482793"/>
              <a:gd name="connsiteY805" fmla="*/ 228529 h 814562"/>
              <a:gd name="connsiteX806" fmla="*/ 583822 w 1482793"/>
              <a:gd name="connsiteY806" fmla="*/ 231154 h 814562"/>
              <a:gd name="connsiteX807" fmla="*/ 578034 w 1482793"/>
              <a:gd name="connsiteY807" fmla="*/ 231154 h 814562"/>
              <a:gd name="connsiteX808" fmla="*/ 570667 w 1482793"/>
              <a:gd name="connsiteY808" fmla="*/ 231154 h 814562"/>
              <a:gd name="connsiteX809" fmla="*/ 566983 w 1482793"/>
              <a:gd name="connsiteY809" fmla="*/ 232204 h 814562"/>
              <a:gd name="connsiteX810" fmla="*/ 562773 w 1482793"/>
              <a:gd name="connsiteY810" fmla="*/ 241131 h 814562"/>
              <a:gd name="connsiteX811" fmla="*/ 559090 w 1482793"/>
              <a:gd name="connsiteY811" fmla="*/ 250058 h 814562"/>
              <a:gd name="connsiteX812" fmla="*/ 554880 w 1482793"/>
              <a:gd name="connsiteY812" fmla="*/ 252684 h 814562"/>
              <a:gd name="connsiteX813" fmla="*/ 533831 w 1482793"/>
              <a:gd name="connsiteY813" fmla="*/ 257935 h 814562"/>
              <a:gd name="connsiteX814" fmla="*/ 526990 w 1482793"/>
              <a:gd name="connsiteY814" fmla="*/ 271588 h 814562"/>
              <a:gd name="connsiteX815" fmla="*/ 525938 w 1482793"/>
              <a:gd name="connsiteY815" fmla="*/ 273689 h 814562"/>
              <a:gd name="connsiteX816" fmla="*/ 524885 w 1482793"/>
              <a:gd name="connsiteY816" fmla="*/ 275264 h 814562"/>
              <a:gd name="connsiteX817" fmla="*/ 509625 w 1482793"/>
              <a:gd name="connsiteY817" fmla="*/ 288392 h 814562"/>
              <a:gd name="connsiteX818" fmla="*/ 491733 w 1482793"/>
              <a:gd name="connsiteY818" fmla="*/ 295744 h 814562"/>
              <a:gd name="connsiteX819" fmla="*/ 482787 w 1482793"/>
              <a:gd name="connsiteY819" fmla="*/ 299420 h 814562"/>
              <a:gd name="connsiteX820" fmla="*/ 480682 w 1482793"/>
              <a:gd name="connsiteY820" fmla="*/ 300470 h 814562"/>
              <a:gd name="connsiteX821" fmla="*/ 466474 w 1482793"/>
              <a:gd name="connsiteY821" fmla="*/ 310972 h 814562"/>
              <a:gd name="connsiteX822" fmla="*/ 464896 w 1482793"/>
              <a:gd name="connsiteY822" fmla="*/ 314648 h 814562"/>
              <a:gd name="connsiteX823" fmla="*/ 463317 w 1482793"/>
              <a:gd name="connsiteY823" fmla="*/ 319374 h 814562"/>
              <a:gd name="connsiteX824" fmla="*/ 457529 w 1482793"/>
              <a:gd name="connsiteY824" fmla="*/ 328827 h 814562"/>
              <a:gd name="connsiteX825" fmla="*/ 442794 w 1482793"/>
              <a:gd name="connsiteY825" fmla="*/ 334078 h 814562"/>
              <a:gd name="connsiteX826" fmla="*/ 429639 w 1482793"/>
              <a:gd name="connsiteY826" fmla="*/ 338804 h 814562"/>
              <a:gd name="connsiteX827" fmla="*/ 419641 w 1482793"/>
              <a:gd name="connsiteY827" fmla="*/ 346681 h 814562"/>
              <a:gd name="connsiteX828" fmla="*/ 415431 w 1482793"/>
              <a:gd name="connsiteY828" fmla="*/ 354032 h 814562"/>
              <a:gd name="connsiteX829" fmla="*/ 413326 w 1482793"/>
              <a:gd name="connsiteY829" fmla="*/ 363484 h 814562"/>
              <a:gd name="connsiteX830" fmla="*/ 411221 w 1482793"/>
              <a:gd name="connsiteY830" fmla="*/ 371361 h 814562"/>
              <a:gd name="connsiteX831" fmla="*/ 410695 w 1482793"/>
              <a:gd name="connsiteY831" fmla="*/ 377138 h 814562"/>
              <a:gd name="connsiteX832" fmla="*/ 408590 w 1482793"/>
              <a:gd name="connsiteY832" fmla="*/ 388165 h 814562"/>
              <a:gd name="connsiteX833" fmla="*/ 401223 w 1482793"/>
              <a:gd name="connsiteY833" fmla="*/ 398142 h 814562"/>
              <a:gd name="connsiteX834" fmla="*/ 395434 w 1482793"/>
              <a:gd name="connsiteY834" fmla="*/ 406019 h 814562"/>
              <a:gd name="connsiteX835" fmla="*/ 395961 w 1482793"/>
              <a:gd name="connsiteY835" fmla="*/ 419672 h 814562"/>
              <a:gd name="connsiteX836" fmla="*/ 402275 w 1482793"/>
              <a:gd name="connsiteY836" fmla="*/ 424923 h 814562"/>
              <a:gd name="connsiteX837" fmla="*/ 411747 w 1482793"/>
              <a:gd name="connsiteY837" fmla="*/ 432800 h 814562"/>
              <a:gd name="connsiteX838" fmla="*/ 415957 w 1482793"/>
              <a:gd name="connsiteY838" fmla="*/ 441202 h 814562"/>
              <a:gd name="connsiteX839" fmla="*/ 418588 w 1482793"/>
              <a:gd name="connsiteY839" fmla="*/ 446979 h 814562"/>
              <a:gd name="connsiteX840" fmla="*/ 424377 w 1482793"/>
              <a:gd name="connsiteY840" fmla="*/ 453280 h 814562"/>
              <a:gd name="connsiteX841" fmla="*/ 430691 w 1482793"/>
              <a:gd name="connsiteY841" fmla="*/ 460107 h 814562"/>
              <a:gd name="connsiteX842" fmla="*/ 434375 w 1482793"/>
              <a:gd name="connsiteY842" fmla="*/ 466933 h 814562"/>
              <a:gd name="connsiteX843" fmla="*/ 434901 w 1482793"/>
              <a:gd name="connsiteY843" fmla="*/ 468508 h 814562"/>
              <a:gd name="connsiteX844" fmla="*/ 437006 w 1482793"/>
              <a:gd name="connsiteY844" fmla="*/ 477435 h 814562"/>
              <a:gd name="connsiteX845" fmla="*/ 447004 w 1482793"/>
              <a:gd name="connsiteY845" fmla="*/ 481636 h 814562"/>
              <a:gd name="connsiteX846" fmla="*/ 459634 w 1482793"/>
              <a:gd name="connsiteY846" fmla="*/ 486363 h 814562"/>
              <a:gd name="connsiteX847" fmla="*/ 472789 w 1482793"/>
              <a:gd name="connsiteY847" fmla="*/ 496340 h 814562"/>
              <a:gd name="connsiteX848" fmla="*/ 476473 w 1482793"/>
              <a:gd name="connsiteY848" fmla="*/ 500016 h 814562"/>
              <a:gd name="connsiteX849" fmla="*/ 477525 w 1482793"/>
              <a:gd name="connsiteY849" fmla="*/ 501066 h 814562"/>
              <a:gd name="connsiteX850" fmla="*/ 482261 w 1482793"/>
              <a:gd name="connsiteY850" fmla="*/ 511568 h 814562"/>
              <a:gd name="connsiteX851" fmla="*/ 486471 w 1482793"/>
              <a:gd name="connsiteY851" fmla="*/ 520495 h 814562"/>
              <a:gd name="connsiteX852" fmla="*/ 502258 w 1482793"/>
              <a:gd name="connsiteY852" fmla="*/ 532573 h 814562"/>
              <a:gd name="connsiteX853" fmla="*/ 525411 w 1482793"/>
              <a:gd name="connsiteY853" fmla="*/ 532573 h 814562"/>
              <a:gd name="connsiteX854" fmla="*/ 544355 w 1482793"/>
              <a:gd name="connsiteY854" fmla="*/ 531523 h 814562"/>
              <a:gd name="connsiteX855" fmla="*/ 548565 w 1482793"/>
              <a:gd name="connsiteY855" fmla="*/ 532048 h 814562"/>
              <a:gd name="connsiteX856" fmla="*/ 550670 w 1482793"/>
              <a:gd name="connsiteY856" fmla="*/ 532573 h 814562"/>
              <a:gd name="connsiteX857" fmla="*/ 562773 w 1482793"/>
              <a:gd name="connsiteY857" fmla="*/ 540450 h 814562"/>
              <a:gd name="connsiteX858" fmla="*/ 569614 w 1482793"/>
              <a:gd name="connsiteY858" fmla="*/ 545701 h 814562"/>
              <a:gd name="connsiteX859" fmla="*/ 583822 w 1482793"/>
              <a:gd name="connsiteY859" fmla="*/ 549902 h 814562"/>
              <a:gd name="connsiteX860" fmla="*/ 586453 w 1482793"/>
              <a:gd name="connsiteY860" fmla="*/ 550427 h 814562"/>
              <a:gd name="connsiteX861" fmla="*/ 595399 w 1482793"/>
              <a:gd name="connsiteY861" fmla="*/ 555153 h 814562"/>
              <a:gd name="connsiteX862" fmla="*/ 605924 w 1482793"/>
              <a:gd name="connsiteY862" fmla="*/ 565656 h 814562"/>
              <a:gd name="connsiteX863" fmla="*/ 614343 w 1482793"/>
              <a:gd name="connsiteY863" fmla="*/ 572482 h 814562"/>
              <a:gd name="connsiteX864" fmla="*/ 628025 w 1482793"/>
              <a:gd name="connsiteY864" fmla="*/ 576158 h 814562"/>
              <a:gd name="connsiteX865" fmla="*/ 640128 w 1482793"/>
              <a:gd name="connsiteY865" fmla="*/ 575108 h 814562"/>
              <a:gd name="connsiteX866" fmla="*/ 655915 w 1482793"/>
              <a:gd name="connsiteY866" fmla="*/ 569332 h 814562"/>
              <a:gd name="connsiteX867" fmla="*/ 679068 w 1482793"/>
              <a:gd name="connsiteY867" fmla="*/ 562505 h 814562"/>
              <a:gd name="connsiteX868" fmla="*/ 710642 w 1482793"/>
              <a:gd name="connsiteY868" fmla="*/ 570382 h 814562"/>
              <a:gd name="connsiteX869" fmla="*/ 726955 w 1482793"/>
              <a:gd name="connsiteY869" fmla="*/ 578784 h 814562"/>
              <a:gd name="connsiteX870" fmla="*/ 738005 w 1482793"/>
              <a:gd name="connsiteY870" fmla="*/ 584035 h 814562"/>
              <a:gd name="connsiteX871" fmla="*/ 753266 w 1482793"/>
              <a:gd name="connsiteY871" fmla="*/ 578784 h 814562"/>
              <a:gd name="connsiteX872" fmla="*/ 772210 w 1482793"/>
              <a:gd name="connsiteY872" fmla="*/ 573532 h 814562"/>
              <a:gd name="connsiteX873" fmla="*/ 790628 w 1482793"/>
              <a:gd name="connsiteY873" fmla="*/ 578784 h 814562"/>
              <a:gd name="connsiteX874" fmla="*/ 799047 w 1482793"/>
              <a:gd name="connsiteY874" fmla="*/ 582460 h 814562"/>
              <a:gd name="connsiteX875" fmla="*/ 817991 w 1482793"/>
              <a:gd name="connsiteY875" fmla="*/ 581934 h 814562"/>
              <a:gd name="connsiteX876" fmla="*/ 819570 w 1482793"/>
              <a:gd name="connsiteY876" fmla="*/ 581409 h 814562"/>
              <a:gd name="connsiteX877" fmla="*/ 824306 w 1482793"/>
              <a:gd name="connsiteY877" fmla="*/ 580359 h 814562"/>
              <a:gd name="connsiteX878" fmla="*/ 833252 w 1482793"/>
              <a:gd name="connsiteY878" fmla="*/ 578784 h 814562"/>
              <a:gd name="connsiteX879" fmla="*/ 851670 w 1482793"/>
              <a:gd name="connsiteY879" fmla="*/ 575108 h 814562"/>
              <a:gd name="connsiteX880" fmla="*/ 870087 w 1482793"/>
              <a:gd name="connsiteY880" fmla="*/ 569332 h 814562"/>
              <a:gd name="connsiteX881" fmla="*/ 882191 w 1482793"/>
              <a:gd name="connsiteY881" fmla="*/ 565656 h 814562"/>
              <a:gd name="connsiteX882" fmla="*/ 907975 w 1482793"/>
              <a:gd name="connsiteY882" fmla="*/ 559354 h 814562"/>
              <a:gd name="connsiteX883" fmla="*/ 932182 w 1482793"/>
              <a:gd name="connsiteY883" fmla="*/ 554103 h 814562"/>
              <a:gd name="connsiteX884" fmla="*/ 953757 w 1482793"/>
              <a:gd name="connsiteY884" fmla="*/ 548327 h 814562"/>
              <a:gd name="connsiteX885" fmla="*/ 955862 w 1482793"/>
              <a:gd name="connsiteY885" fmla="*/ 547802 h 814562"/>
              <a:gd name="connsiteX886" fmla="*/ 961124 w 1482793"/>
              <a:gd name="connsiteY886" fmla="*/ 546751 h 814562"/>
              <a:gd name="connsiteX887" fmla="*/ 973227 w 1482793"/>
              <a:gd name="connsiteY887" fmla="*/ 543076 h 814562"/>
              <a:gd name="connsiteX888" fmla="*/ 977437 w 1482793"/>
              <a:gd name="connsiteY888" fmla="*/ 537299 h 814562"/>
              <a:gd name="connsiteX889" fmla="*/ 982173 w 1482793"/>
              <a:gd name="connsiteY889" fmla="*/ 530473 h 814562"/>
              <a:gd name="connsiteX890" fmla="*/ 987435 w 1482793"/>
              <a:gd name="connsiteY890" fmla="*/ 527322 h 814562"/>
              <a:gd name="connsiteX891" fmla="*/ 992171 w 1482793"/>
              <a:gd name="connsiteY891" fmla="*/ 525747 h 814562"/>
              <a:gd name="connsiteX892" fmla="*/ 1014799 w 1482793"/>
              <a:gd name="connsiteY892" fmla="*/ 518920 h 814562"/>
              <a:gd name="connsiteX893" fmla="*/ 1033217 w 1482793"/>
              <a:gd name="connsiteY893" fmla="*/ 516820 h 814562"/>
              <a:gd name="connsiteX894" fmla="*/ 1043741 w 1482793"/>
              <a:gd name="connsiteY894" fmla="*/ 515769 h 814562"/>
              <a:gd name="connsiteX895" fmla="*/ 1042162 w 1482793"/>
              <a:gd name="connsiteY895" fmla="*/ 506842 h 814562"/>
              <a:gd name="connsiteX896" fmla="*/ 1039531 w 1482793"/>
              <a:gd name="connsiteY896" fmla="*/ 496865 h 814562"/>
              <a:gd name="connsiteX897" fmla="*/ 1052687 w 1482793"/>
              <a:gd name="connsiteY897" fmla="*/ 477961 h 814562"/>
              <a:gd name="connsiteX898" fmla="*/ 1063211 w 1482793"/>
              <a:gd name="connsiteY898" fmla="*/ 472709 h 814562"/>
              <a:gd name="connsiteX899" fmla="*/ 1070052 w 1482793"/>
              <a:gd name="connsiteY899" fmla="*/ 469559 h 814562"/>
              <a:gd name="connsiteX900" fmla="*/ 1076893 w 1482793"/>
              <a:gd name="connsiteY900" fmla="*/ 466408 h 814562"/>
              <a:gd name="connsiteX901" fmla="*/ 1084260 w 1482793"/>
              <a:gd name="connsiteY901" fmla="*/ 463782 h 814562"/>
              <a:gd name="connsiteX902" fmla="*/ 1098468 w 1482793"/>
              <a:gd name="connsiteY902" fmla="*/ 456956 h 814562"/>
              <a:gd name="connsiteX903" fmla="*/ 1103730 w 1482793"/>
              <a:gd name="connsiteY903" fmla="*/ 451179 h 814562"/>
              <a:gd name="connsiteX904" fmla="*/ 1106888 w 1482793"/>
              <a:gd name="connsiteY904" fmla="*/ 444878 h 814562"/>
              <a:gd name="connsiteX905" fmla="*/ 1108466 w 1482793"/>
              <a:gd name="connsiteY905" fmla="*/ 441202 h 814562"/>
              <a:gd name="connsiteX906" fmla="*/ 1114255 w 1482793"/>
              <a:gd name="connsiteY906" fmla="*/ 430175 h 814562"/>
              <a:gd name="connsiteX907" fmla="*/ 1116360 w 1482793"/>
              <a:gd name="connsiteY907" fmla="*/ 426499 h 814562"/>
              <a:gd name="connsiteX908" fmla="*/ 1115834 w 1482793"/>
              <a:gd name="connsiteY908" fmla="*/ 425974 h 814562"/>
              <a:gd name="connsiteX909" fmla="*/ 1105835 w 1482793"/>
              <a:gd name="connsiteY909" fmla="*/ 410745 h 814562"/>
              <a:gd name="connsiteX910" fmla="*/ 1106888 w 1482793"/>
              <a:gd name="connsiteY910" fmla="*/ 390266 h 814562"/>
              <a:gd name="connsiteX911" fmla="*/ 1103204 w 1482793"/>
              <a:gd name="connsiteY911" fmla="*/ 388690 h 814562"/>
              <a:gd name="connsiteX912" fmla="*/ 1098468 w 1482793"/>
              <a:gd name="connsiteY912" fmla="*/ 386590 h 814562"/>
              <a:gd name="connsiteX913" fmla="*/ 1090575 w 1482793"/>
              <a:gd name="connsiteY913" fmla="*/ 382389 h 814562"/>
              <a:gd name="connsiteX914" fmla="*/ 1076893 w 1482793"/>
              <a:gd name="connsiteY914" fmla="*/ 368736 h 814562"/>
              <a:gd name="connsiteX915" fmla="*/ 1078472 w 1482793"/>
              <a:gd name="connsiteY915" fmla="*/ 359283 h 814562"/>
              <a:gd name="connsiteX916" fmla="*/ 1082155 w 1482793"/>
              <a:gd name="connsiteY916" fmla="*/ 354032 h 814562"/>
              <a:gd name="connsiteX917" fmla="*/ 1084786 w 1482793"/>
              <a:gd name="connsiteY917" fmla="*/ 350356 h 814562"/>
              <a:gd name="connsiteX918" fmla="*/ 1082155 w 1482793"/>
              <a:gd name="connsiteY918" fmla="*/ 345105 h 814562"/>
              <a:gd name="connsiteX919" fmla="*/ 1078998 w 1482793"/>
              <a:gd name="connsiteY919" fmla="*/ 341429 h 814562"/>
              <a:gd name="connsiteX920" fmla="*/ 1074788 w 1482793"/>
              <a:gd name="connsiteY920" fmla="*/ 337754 h 814562"/>
              <a:gd name="connsiteX921" fmla="*/ 1071105 w 1482793"/>
              <a:gd name="connsiteY921" fmla="*/ 335128 h 814562"/>
              <a:gd name="connsiteX922" fmla="*/ 1063737 w 1482793"/>
              <a:gd name="connsiteY922" fmla="*/ 329352 h 814562"/>
              <a:gd name="connsiteX923" fmla="*/ 1057949 w 1482793"/>
              <a:gd name="connsiteY923" fmla="*/ 320950 h 814562"/>
              <a:gd name="connsiteX924" fmla="*/ 1053739 w 1482793"/>
              <a:gd name="connsiteY924" fmla="*/ 315173 h 814562"/>
              <a:gd name="connsiteX925" fmla="*/ 1035848 w 1482793"/>
              <a:gd name="connsiteY925" fmla="*/ 306771 h 814562"/>
              <a:gd name="connsiteX926" fmla="*/ 1034269 w 1482793"/>
              <a:gd name="connsiteY926" fmla="*/ 306246 h 814562"/>
              <a:gd name="connsiteX927" fmla="*/ 1023218 w 1482793"/>
              <a:gd name="connsiteY927" fmla="*/ 302571 h 814562"/>
              <a:gd name="connsiteX928" fmla="*/ 1012168 w 1482793"/>
              <a:gd name="connsiteY928" fmla="*/ 296794 h 814562"/>
              <a:gd name="connsiteX929" fmla="*/ 1010063 w 1482793"/>
              <a:gd name="connsiteY929" fmla="*/ 295219 h 814562"/>
              <a:gd name="connsiteX930" fmla="*/ 997433 w 1482793"/>
              <a:gd name="connsiteY930" fmla="*/ 282616 h 814562"/>
              <a:gd name="connsiteX931" fmla="*/ 994276 w 1482793"/>
              <a:gd name="connsiteY931" fmla="*/ 271063 h 814562"/>
              <a:gd name="connsiteX932" fmla="*/ 992697 w 1482793"/>
              <a:gd name="connsiteY932" fmla="*/ 264237 h 814562"/>
              <a:gd name="connsiteX933" fmla="*/ 979016 w 1482793"/>
              <a:gd name="connsiteY933" fmla="*/ 265287 h 814562"/>
              <a:gd name="connsiteX934" fmla="*/ 970070 w 1482793"/>
              <a:gd name="connsiteY934" fmla="*/ 266862 h 814562"/>
              <a:gd name="connsiteX935" fmla="*/ 964808 w 1482793"/>
              <a:gd name="connsiteY935" fmla="*/ 266337 h 814562"/>
              <a:gd name="connsiteX936" fmla="*/ 957967 w 1482793"/>
              <a:gd name="connsiteY936" fmla="*/ 263712 h 814562"/>
              <a:gd name="connsiteX937" fmla="*/ 954809 w 1482793"/>
              <a:gd name="connsiteY937" fmla="*/ 261086 h 814562"/>
              <a:gd name="connsiteX938" fmla="*/ 945337 w 1482793"/>
              <a:gd name="connsiteY938" fmla="*/ 249008 h 814562"/>
              <a:gd name="connsiteX939" fmla="*/ 942180 w 1482793"/>
              <a:gd name="connsiteY939" fmla="*/ 245858 h 814562"/>
              <a:gd name="connsiteX940" fmla="*/ 930077 w 1482793"/>
              <a:gd name="connsiteY940" fmla="*/ 234305 h 814562"/>
              <a:gd name="connsiteX941" fmla="*/ 920605 w 1482793"/>
              <a:gd name="connsiteY941" fmla="*/ 232204 h 814562"/>
              <a:gd name="connsiteX942" fmla="*/ 905871 w 1482793"/>
              <a:gd name="connsiteY942" fmla="*/ 228003 h 814562"/>
              <a:gd name="connsiteX943" fmla="*/ 895872 w 1482793"/>
              <a:gd name="connsiteY943" fmla="*/ 222752 h 814562"/>
              <a:gd name="connsiteX944" fmla="*/ 887979 w 1482793"/>
              <a:gd name="connsiteY944" fmla="*/ 218551 h 814562"/>
              <a:gd name="connsiteX945" fmla="*/ 880612 w 1482793"/>
              <a:gd name="connsiteY945" fmla="*/ 218026 h 814562"/>
              <a:gd name="connsiteX946" fmla="*/ 875350 w 1482793"/>
              <a:gd name="connsiteY946" fmla="*/ 218026 h 814562"/>
              <a:gd name="connsiteX947" fmla="*/ 867983 w 1482793"/>
              <a:gd name="connsiteY947" fmla="*/ 218026 h 814562"/>
              <a:gd name="connsiteX948" fmla="*/ 846934 w 1482793"/>
              <a:gd name="connsiteY948" fmla="*/ 213300 h 814562"/>
              <a:gd name="connsiteX949" fmla="*/ 841145 w 1482793"/>
              <a:gd name="connsiteY949" fmla="*/ 211200 h 814562"/>
              <a:gd name="connsiteX950" fmla="*/ 827463 w 1482793"/>
              <a:gd name="connsiteY950" fmla="*/ 208049 h 814562"/>
              <a:gd name="connsiteX951" fmla="*/ 823780 w 1482793"/>
              <a:gd name="connsiteY951" fmla="*/ 207524 h 814562"/>
              <a:gd name="connsiteX952" fmla="*/ 816413 w 1482793"/>
              <a:gd name="connsiteY952" fmla="*/ 203848 h 814562"/>
              <a:gd name="connsiteX953" fmla="*/ 806941 w 1482793"/>
              <a:gd name="connsiteY953" fmla="*/ 199122 h 814562"/>
              <a:gd name="connsiteX954" fmla="*/ 795890 w 1482793"/>
              <a:gd name="connsiteY954" fmla="*/ 199122 h 814562"/>
              <a:gd name="connsiteX955" fmla="*/ 789575 w 1482793"/>
              <a:gd name="connsiteY955" fmla="*/ 200172 h 814562"/>
              <a:gd name="connsiteX956" fmla="*/ 779051 w 1482793"/>
              <a:gd name="connsiteY956" fmla="*/ 202273 h 814562"/>
              <a:gd name="connsiteX957" fmla="*/ 769053 w 1482793"/>
              <a:gd name="connsiteY957" fmla="*/ 203848 h 814562"/>
              <a:gd name="connsiteX958" fmla="*/ 751161 w 1482793"/>
              <a:gd name="connsiteY958" fmla="*/ 200172 h 814562"/>
              <a:gd name="connsiteX959" fmla="*/ 744846 w 1482793"/>
              <a:gd name="connsiteY959" fmla="*/ 198072 h 814562"/>
              <a:gd name="connsiteX960" fmla="*/ 736427 w 1482793"/>
              <a:gd name="connsiteY960" fmla="*/ 198072 h 814562"/>
              <a:gd name="connsiteX961" fmla="*/ 727481 w 1482793"/>
              <a:gd name="connsiteY961" fmla="*/ 198072 h 814562"/>
              <a:gd name="connsiteX962" fmla="*/ 708011 w 1482793"/>
              <a:gd name="connsiteY962" fmla="*/ 198072 h 814562"/>
              <a:gd name="connsiteX963" fmla="*/ 699065 w 1482793"/>
              <a:gd name="connsiteY963" fmla="*/ 197546 h 814562"/>
              <a:gd name="connsiteX964" fmla="*/ 690975 w 1482793"/>
              <a:gd name="connsiteY964" fmla="*/ 185010 h 814562"/>
              <a:gd name="connsiteX965" fmla="*/ 699065 w 1482793"/>
              <a:gd name="connsiteY965" fmla="*/ 185469 h 814562"/>
              <a:gd name="connsiteX966" fmla="*/ 704853 w 1482793"/>
              <a:gd name="connsiteY966" fmla="*/ 185994 h 814562"/>
              <a:gd name="connsiteX967" fmla="*/ 725902 w 1482793"/>
              <a:gd name="connsiteY967" fmla="*/ 185994 h 814562"/>
              <a:gd name="connsiteX968" fmla="*/ 732217 w 1482793"/>
              <a:gd name="connsiteY968" fmla="*/ 185994 h 814562"/>
              <a:gd name="connsiteX969" fmla="*/ 746951 w 1482793"/>
              <a:gd name="connsiteY969" fmla="*/ 186519 h 814562"/>
              <a:gd name="connsiteX970" fmla="*/ 756950 w 1482793"/>
              <a:gd name="connsiteY970" fmla="*/ 189670 h 814562"/>
              <a:gd name="connsiteX971" fmla="*/ 765369 w 1482793"/>
              <a:gd name="connsiteY971" fmla="*/ 191770 h 814562"/>
              <a:gd name="connsiteX972" fmla="*/ 771158 w 1482793"/>
              <a:gd name="connsiteY972" fmla="*/ 191245 h 814562"/>
              <a:gd name="connsiteX973" fmla="*/ 784839 w 1482793"/>
              <a:gd name="connsiteY973" fmla="*/ 188619 h 814562"/>
              <a:gd name="connsiteX974" fmla="*/ 790102 w 1482793"/>
              <a:gd name="connsiteY974" fmla="*/ 188094 h 814562"/>
              <a:gd name="connsiteX975" fmla="*/ 810624 w 1482793"/>
              <a:gd name="connsiteY975" fmla="*/ 188619 h 814562"/>
              <a:gd name="connsiteX976" fmla="*/ 824306 w 1482793"/>
              <a:gd name="connsiteY976" fmla="*/ 194921 h 814562"/>
              <a:gd name="connsiteX977" fmla="*/ 828516 w 1482793"/>
              <a:gd name="connsiteY977" fmla="*/ 197021 h 814562"/>
              <a:gd name="connsiteX978" fmla="*/ 847986 w 1482793"/>
              <a:gd name="connsiteY978" fmla="*/ 201222 h 814562"/>
              <a:gd name="connsiteX979" fmla="*/ 852196 w 1482793"/>
              <a:gd name="connsiteY979" fmla="*/ 202798 h 814562"/>
              <a:gd name="connsiteX980" fmla="*/ 869561 w 1482793"/>
              <a:gd name="connsiteY980" fmla="*/ 206999 h 814562"/>
              <a:gd name="connsiteX981" fmla="*/ 874297 w 1482793"/>
              <a:gd name="connsiteY981" fmla="*/ 206999 h 814562"/>
              <a:gd name="connsiteX982" fmla="*/ 880086 w 1482793"/>
              <a:gd name="connsiteY982" fmla="*/ 206999 h 814562"/>
              <a:gd name="connsiteX983" fmla="*/ 894294 w 1482793"/>
              <a:gd name="connsiteY983" fmla="*/ 208574 h 814562"/>
              <a:gd name="connsiteX984" fmla="*/ 906397 w 1482793"/>
              <a:gd name="connsiteY984" fmla="*/ 214875 h 814562"/>
              <a:gd name="connsiteX985" fmla="*/ 913764 w 1482793"/>
              <a:gd name="connsiteY985" fmla="*/ 219076 h 814562"/>
              <a:gd name="connsiteX986" fmla="*/ 925341 w 1482793"/>
              <a:gd name="connsiteY986" fmla="*/ 222227 h 814562"/>
              <a:gd name="connsiteX987" fmla="*/ 935865 w 1482793"/>
              <a:gd name="connsiteY987" fmla="*/ 224853 h 814562"/>
              <a:gd name="connsiteX988" fmla="*/ 937444 w 1482793"/>
              <a:gd name="connsiteY988" fmla="*/ 225378 h 814562"/>
              <a:gd name="connsiteX989" fmla="*/ 954809 w 1482793"/>
              <a:gd name="connsiteY989" fmla="*/ 240606 h 814562"/>
              <a:gd name="connsiteX990" fmla="*/ 957440 w 1482793"/>
              <a:gd name="connsiteY990" fmla="*/ 243757 h 814562"/>
              <a:gd name="connsiteX991" fmla="*/ 967439 w 1482793"/>
              <a:gd name="connsiteY991" fmla="*/ 256360 h 814562"/>
              <a:gd name="connsiteX992" fmla="*/ 968491 w 1482793"/>
              <a:gd name="connsiteY992" fmla="*/ 256885 h 814562"/>
              <a:gd name="connsiteX993" fmla="*/ 973227 w 1482793"/>
              <a:gd name="connsiteY993" fmla="*/ 255835 h 814562"/>
              <a:gd name="connsiteX994" fmla="*/ 999538 w 1482793"/>
              <a:gd name="connsiteY994" fmla="*/ 255835 h 814562"/>
              <a:gd name="connsiteX995" fmla="*/ 1008484 w 1482793"/>
              <a:gd name="connsiteY995" fmla="*/ 270538 h 814562"/>
              <a:gd name="connsiteX996" fmla="*/ 1010589 w 1482793"/>
              <a:gd name="connsiteY996" fmla="*/ 278940 h 814562"/>
              <a:gd name="connsiteX997" fmla="*/ 1020587 w 1482793"/>
              <a:gd name="connsiteY997" fmla="*/ 288392 h 814562"/>
              <a:gd name="connsiteX998" fmla="*/ 1022692 w 1482793"/>
              <a:gd name="connsiteY998" fmla="*/ 289968 h 814562"/>
              <a:gd name="connsiteX999" fmla="*/ 1028481 w 1482793"/>
              <a:gd name="connsiteY999" fmla="*/ 293118 h 814562"/>
              <a:gd name="connsiteX1000" fmla="*/ 1041110 w 1482793"/>
              <a:gd name="connsiteY1000" fmla="*/ 297319 h 814562"/>
              <a:gd name="connsiteX1001" fmla="*/ 1042689 w 1482793"/>
              <a:gd name="connsiteY1001" fmla="*/ 297844 h 814562"/>
              <a:gd name="connsiteX1002" fmla="*/ 1063737 w 1482793"/>
              <a:gd name="connsiteY1002" fmla="*/ 307822 h 814562"/>
              <a:gd name="connsiteX1003" fmla="*/ 1071631 w 1482793"/>
              <a:gd name="connsiteY1003" fmla="*/ 317799 h 814562"/>
              <a:gd name="connsiteX1004" fmla="*/ 1075314 w 1482793"/>
              <a:gd name="connsiteY1004" fmla="*/ 323575 h 814562"/>
              <a:gd name="connsiteX1005" fmla="*/ 1081103 w 1482793"/>
              <a:gd name="connsiteY1005" fmla="*/ 328301 h 814562"/>
              <a:gd name="connsiteX1006" fmla="*/ 1084786 w 1482793"/>
              <a:gd name="connsiteY1006" fmla="*/ 330927 h 814562"/>
              <a:gd name="connsiteX1007" fmla="*/ 1091101 w 1482793"/>
              <a:gd name="connsiteY1007" fmla="*/ 336703 h 814562"/>
              <a:gd name="connsiteX1008" fmla="*/ 1093206 w 1482793"/>
              <a:gd name="connsiteY1008" fmla="*/ 339329 h 814562"/>
              <a:gd name="connsiteX1009" fmla="*/ 1097942 w 1482793"/>
              <a:gd name="connsiteY1009" fmla="*/ 351407 h 814562"/>
              <a:gd name="connsiteX1010" fmla="*/ 1093732 w 1482793"/>
              <a:gd name="connsiteY1010" fmla="*/ 358758 h 814562"/>
              <a:gd name="connsiteX1011" fmla="*/ 1091101 w 1482793"/>
              <a:gd name="connsiteY1011" fmla="*/ 362434 h 814562"/>
              <a:gd name="connsiteX1012" fmla="*/ 1090049 w 1482793"/>
              <a:gd name="connsiteY1012" fmla="*/ 366110 h 814562"/>
              <a:gd name="connsiteX1013" fmla="*/ 1099521 w 1482793"/>
              <a:gd name="connsiteY1013" fmla="*/ 375037 h 814562"/>
              <a:gd name="connsiteX1014" fmla="*/ 1105309 w 1482793"/>
              <a:gd name="connsiteY1014" fmla="*/ 377663 h 814562"/>
              <a:gd name="connsiteX1015" fmla="*/ 1111624 w 1482793"/>
              <a:gd name="connsiteY1015" fmla="*/ 380813 h 814562"/>
              <a:gd name="connsiteX1016" fmla="*/ 1115307 w 1482793"/>
              <a:gd name="connsiteY1016" fmla="*/ 382389 h 814562"/>
              <a:gd name="connsiteX1017" fmla="*/ 1121096 w 1482793"/>
              <a:gd name="connsiteY1017" fmla="*/ 391316 h 814562"/>
              <a:gd name="connsiteX1018" fmla="*/ 1119517 w 1482793"/>
              <a:gd name="connsiteY1018" fmla="*/ 408120 h 814562"/>
              <a:gd name="connsiteX1019" fmla="*/ 1127937 w 1482793"/>
              <a:gd name="connsiteY1019" fmla="*/ 420197 h 814562"/>
              <a:gd name="connsiteX1020" fmla="*/ 1131094 w 1482793"/>
              <a:gd name="connsiteY1020" fmla="*/ 424398 h 814562"/>
              <a:gd name="connsiteX1021" fmla="*/ 1131094 w 1482793"/>
              <a:gd name="connsiteY1021" fmla="*/ 427024 h 814562"/>
              <a:gd name="connsiteX1022" fmla="*/ 1127937 w 1482793"/>
              <a:gd name="connsiteY1022" fmla="*/ 433325 h 814562"/>
              <a:gd name="connsiteX1023" fmla="*/ 1122148 w 1482793"/>
              <a:gd name="connsiteY1023" fmla="*/ 443828 h 814562"/>
              <a:gd name="connsiteX1024" fmla="*/ 1120570 w 1482793"/>
              <a:gd name="connsiteY1024" fmla="*/ 447504 h 814562"/>
              <a:gd name="connsiteX1025" fmla="*/ 1116360 w 1482793"/>
              <a:gd name="connsiteY1025" fmla="*/ 455380 h 814562"/>
              <a:gd name="connsiteX1026" fmla="*/ 1109519 w 1482793"/>
              <a:gd name="connsiteY1026" fmla="*/ 462732 h 814562"/>
              <a:gd name="connsiteX1027" fmla="*/ 1090575 w 1482793"/>
              <a:gd name="connsiteY1027" fmla="*/ 472184 h 814562"/>
              <a:gd name="connsiteX1028" fmla="*/ 1083734 w 1482793"/>
              <a:gd name="connsiteY1028" fmla="*/ 474810 h 814562"/>
              <a:gd name="connsiteX1029" fmla="*/ 1077945 w 1482793"/>
              <a:gd name="connsiteY1029" fmla="*/ 477435 h 814562"/>
              <a:gd name="connsiteX1030" fmla="*/ 1070052 w 1482793"/>
              <a:gd name="connsiteY1030" fmla="*/ 481111 h 814562"/>
              <a:gd name="connsiteX1031" fmla="*/ 1062159 w 1482793"/>
              <a:gd name="connsiteY1031" fmla="*/ 484787 h 814562"/>
              <a:gd name="connsiteX1032" fmla="*/ 1053739 w 1482793"/>
              <a:gd name="connsiteY1032" fmla="*/ 495815 h 814562"/>
              <a:gd name="connsiteX1033" fmla="*/ 1055844 w 1482793"/>
              <a:gd name="connsiteY1033" fmla="*/ 503166 h 814562"/>
              <a:gd name="connsiteX1034" fmla="*/ 1053739 w 1482793"/>
              <a:gd name="connsiteY1034" fmla="*/ 521546 h 814562"/>
              <a:gd name="connsiteX1035" fmla="*/ 1033217 w 1482793"/>
              <a:gd name="connsiteY1035" fmla="*/ 525747 h 814562"/>
              <a:gd name="connsiteX1036" fmla="*/ 1018482 w 1482793"/>
              <a:gd name="connsiteY1036" fmla="*/ 527322 h 814562"/>
              <a:gd name="connsiteX1037" fmla="*/ 999012 w 1482793"/>
              <a:gd name="connsiteY1037" fmla="*/ 533623 h 814562"/>
              <a:gd name="connsiteX1038" fmla="*/ 994802 w 1482793"/>
              <a:gd name="connsiteY1038" fmla="*/ 535199 h 814562"/>
              <a:gd name="connsiteX1039" fmla="*/ 991119 w 1482793"/>
              <a:gd name="connsiteY1039" fmla="*/ 540450 h 814562"/>
              <a:gd name="connsiteX1040" fmla="*/ 983752 w 1482793"/>
              <a:gd name="connsiteY1040" fmla="*/ 548852 h 814562"/>
              <a:gd name="connsiteX1041" fmla="*/ 963755 w 1482793"/>
              <a:gd name="connsiteY1041" fmla="*/ 555678 h 814562"/>
              <a:gd name="connsiteX1042" fmla="*/ 960072 w 1482793"/>
              <a:gd name="connsiteY1042" fmla="*/ 556204 h 814562"/>
              <a:gd name="connsiteX1043" fmla="*/ 936392 w 1482793"/>
              <a:gd name="connsiteY1043" fmla="*/ 562505 h 814562"/>
              <a:gd name="connsiteX1044" fmla="*/ 910607 w 1482793"/>
              <a:gd name="connsiteY1044" fmla="*/ 567756 h 814562"/>
              <a:gd name="connsiteX1045" fmla="*/ 887979 w 1482793"/>
              <a:gd name="connsiteY1045" fmla="*/ 573532 h 814562"/>
              <a:gd name="connsiteX1046" fmla="*/ 875876 w 1482793"/>
              <a:gd name="connsiteY1046" fmla="*/ 577208 h 814562"/>
              <a:gd name="connsiteX1047" fmla="*/ 856406 w 1482793"/>
              <a:gd name="connsiteY1047" fmla="*/ 582985 h 814562"/>
              <a:gd name="connsiteX1048" fmla="*/ 835357 w 1482793"/>
              <a:gd name="connsiteY1048" fmla="*/ 587186 h 814562"/>
              <a:gd name="connsiteX1049" fmla="*/ 826937 w 1482793"/>
              <a:gd name="connsiteY1049" fmla="*/ 588761 h 814562"/>
              <a:gd name="connsiteX1050" fmla="*/ 819570 w 1482793"/>
              <a:gd name="connsiteY1050" fmla="*/ 590336 h 814562"/>
              <a:gd name="connsiteX1051" fmla="*/ 792733 w 1482793"/>
              <a:gd name="connsiteY1051" fmla="*/ 590861 h 814562"/>
              <a:gd name="connsiteX1052" fmla="*/ 778525 w 1482793"/>
              <a:gd name="connsiteY1052" fmla="*/ 585610 h 814562"/>
              <a:gd name="connsiteX1053" fmla="*/ 769053 w 1482793"/>
              <a:gd name="connsiteY1053" fmla="*/ 582460 h 814562"/>
              <a:gd name="connsiteX1054" fmla="*/ 759581 w 1482793"/>
              <a:gd name="connsiteY1054" fmla="*/ 585610 h 814562"/>
              <a:gd name="connsiteX1055" fmla="*/ 739058 w 1482793"/>
              <a:gd name="connsiteY1055" fmla="*/ 592437 h 814562"/>
              <a:gd name="connsiteX1056" fmla="*/ 736427 w 1482793"/>
              <a:gd name="connsiteY1056" fmla="*/ 594537 h 814562"/>
              <a:gd name="connsiteX1057" fmla="*/ 714852 w 1482793"/>
              <a:gd name="connsiteY1057" fmla="*/ 585610 h 814562"/>
              <a:gd name="connsiteX1058" fmla="*/ 705906 w 1482793"/>
              <a:gd name="connsiteY1058" fmla="*/ 580359 h 814562"/>
              <a:gd name="connsiteX1059" fmla="*/ 702222 w 1482793"/>
              <a:gd name="connsiteY1059" fmla="*/ 579309 h 814562"/>
              <a:gd name="connsiteX1060" fmla="*/ 678016 w 1482793"/>
              <a:gd name="connsiteY1060" fmla="*/ 573007 h 814562"/>
              <a:gd name="connsiteX1061" fmla="*/ 663808 w 1482793"/>
              <a:gd name="connsiteY1061" fmla="*/ 577733 h 814562"/>
              <a:gd name="connsiteX1062" fmla="*/ 643285 w 1482793"/>
              <a:gd name="connsiteY1062" fmla="*/ 585085 h 814562"/>
              <a:gd name="connsiteX1063" fmla="*/ 625394 w 1482793"/>
              <a:gd name="connsiteY1063" fmla="*/ 586660 h 814562"/>
              <a:gd name="connsiteX1064" fmla="*/ 622763 w 1482793"/>
              <a:gd name="connsiteY1064" fmla="*/ 586135 h 814562"/>
              <a:gd name="connsiteX1065" fmla="*/ 606450 w 1482793"/>
              <a:gd name="connsiteY1065" fmla="*/ 581409 h 814562"/>
              <a:gd name="connsiteX1066" fmla="*/ 591189 w 1482793"/>
              <a:gd name="connsiteY1066" fmla="*/ 570382 h 814562"/>
              <a:gd name="connsiteX1067" fmla="*/ 582770 w 1482793"/>
              <a:gd name="connsiteY1067" fmla="*/ 561455 h 814562"/>
              <a:gd name="connsiteX1068" fmla="*/ 578560 w 1482793"/>
              <a:gd name="connsiteY1068" fmla="*/ 558829 h 814562"/>
              <a:gd name="connsiteX1069" fmla="*/ 558563 w 1482793"/>
              <a:gd name="connsiteY1069" fmla="*/ 552528 h 814562"/>
              <a:gd name="connsiteX1070" fmla="*/ 549618 w 1482793"/>
              <a:gd name="connsiteY1070" fmla="*/ 546226 h 814562"/>
              <a:gd name="connsiteX1071" fmla="*/ 542777 w 1482793"/>
              <a:gd name="connsiteY1071" fmla="*/ 541500 h 814562"/>
              <a:gd name="connsiteX1072" fmla="*/ 541724 w 1482793"/>
              <a:gd name="connsiteY1072" fmla="*/ 541500 h 814562"/>
              <a:gd name="connsiteX1073" fmla="*/ 526464 w 1482793"/>
              <a:gd name="connsiteY1073" fmla="*/ 542550 h 814562"/>
              <a:gd name="connsiteX1074" fmla="*/ 494364 w 1482793"/>
              <a:gd name="connsiteY1074" fmla="*/ 541500 h 814562"/>
              <a:gd name="connsiteX1075" fmla="*/ 470684 w 1482793"/>
              <a:gd name="connsiteY1075" fmla="*/ 524171 h 814562"/>
              <a:gd name="connsiteX1076" fmla="*/ 465948 w 1482793"/>
              <a:gd name="connsiteY1076" fmla="*/ 514194 h 814562"/>
              <a:gd name="connsiteX1077" fmla="*/ 461738 w 1482793"/>
              <a:gd name="connsiteY1077" fmla="*/ 505792 h 814562"/>
              <a:gd name="connsiteX1078" fmla="*/ 458581 w 1482793"/>
              <a:gd name="connsiteY1078" fmla="*/ 502641 h 814562"/>
              <a:gd name="connsiteX1079" fmla="*/ 448057 w 1482793"/>
              <a:gd name="connsiteY1079" fmla="*/ 494239 h 814562"/>
              <a:gd name="connsiteX1080" fmla="*/ 439111 w 1482793"/>
              <a:gd name="connsiteY1080" fmla="*/ 491089 h 814562"/>
              <a:gd name="connsiteX1081" fmla="*/ 422272 w 1482793"/>
              <a:gd name="connsiteY1081" fmla="*/ 483212 h 814562"/>
              <a:gd name="connsiteX1082" fmla="*/ 417536 w 1482793"/>
              <a:gd name="connsiteY1082" fmla="*/ 469034 h 814562"/>
              <a:gd name="connsiteX1083" fmla="*/ 415431 w 1482793"/>
              <a:gd name="connsiteY1083" fmla="*/ 464833 h 814562"/>
              <a:gd name="connsiteX1084" fmla="*/ 410169 w 1482793"/>
              <a:gd name="connsiteY1084" fmla="*/ 459056 h 814562"/>
              <a:gd name="connsiteX1085" fmla="*/ 402801 w 1482793"/>
              <a:gd name="connsiteY1085" fmla="*/ 451179 h 814562"/>
              <a:gd name="connsiteX1086" fmla="*/ 399118 w 1482793"/>
              <a:gd name="connsiteY1086" fmla="*/ 443303 h 814562"/>
              <a:gd name="connsiteX1087" fmla="*/ 396487 w 1482793"/>
              <a:gd name="connsiteY1087" fmla="*/ 437001 h 814562"/>
              <a:gd name="connsiteX1088" fmla="*/ 389646 w 1482793"/>
              <a:gd name="connsiteY1088" fmla="*/ 432275 h 814562"/>
              <a:gd name="connsiteX1089" fmla="*/ 379121 w 1482793"/>
              <a:gd name="connsiteY1089" fmla="*/ 422823 h 814562"/>
              <a:gd name="connsiteX1090" fmla="*/ 378069 w 1482793"/>
              <a:gd name="connsiteY1090" fmla="*/ 403919 h 814562"/>
              <a:gd name="connsiteX1091" fmla="*/ 385436 w 1482793"/>
              <a:gd name="connsiteY1091" fmla="*/ 392891 h 814562"/>
              <a:gd name="connsiteX1092" fmla="*/ 391225 w 1482793"/>
              <a:gd name="connsiteY1092" fmla="*/ 385539 h 814562"/>
              <a:gd name="connsiteX1093" fmla="*/ 392803 w 1482793"/>
              <a:gd name="connsiteY1093" fmla="*/ 377138 h 814562"/>
              <a:gd name="connsiteX1094" fmla="*/ 393856 w 1482793"/>
              <a:gd name="connsiteY1094" fmla="*/ 369786 h 814562"/>
              <a:gd name="connsiteX1095" fmla="*/ 395434 w 1482793"/>
              <a:gd name="connsiteY1095" fmla="*/ 362959 h 814562"/>
              <a:gd name="connsiteX1096" fmla="*/ 398065 w 1482793"/>
              <a:gd name="connsiteY1096" fmla="*/ 352457 h 814562"/>
              <a:gd name="connsiteX1097" fmla="*/ 403854 w 1482793"/>
              <a:gd name="connsiteY1097" fmla="*/ 342480 h 814562"/>
              <a:gd name="connsiteX1098" fmla="*/ 415957 w 1482793"/>
              <a:gd name="connsiteY1098" fmla="*/ 332502 h 814562"/>
              <a:gd name="connsiteX1099" fmla="*/ 434375 w 1482793"/>
              <a:gd name="connsiteY1099" fmla="*/ 325676 h 814562"/>
              <a:gd name="connsiteX1100" fmla="*/ 443321 w 1482793"/>
              <a:gd name="connsiteY1100" fmla="*/ 322525 h 814562"/>
              <a:gd name="connsiteX1101" fmla="*/ 445426 w 1482793"/>
              <a:gd name="connsiteY1101" fmla="*/ 318324 h 814562"/>
              <a:gd name="connsiteX1102" fmla="*/ 447530 w 1482793"/>
              <a:gd name="connsiteY1102" fmla="*/ 312548 h 814562"/>
              <a:gd name="connsiteX1103" fmla="*/ 450162 w 1482793"/>
              <a:gd name="connsiteY1103" fmla="*/ 307297 h 814562"/>
              <a:gd name="connsiteX1104" fmla="*/ 468053 w 1482793"/>
              <a:gd name="connsiteY1104" fmla="*/ 293643 h 814562"/>
              <a:gd name="connsiteX1105" fmla="*/ 470684 w 1482793"/>
              <a:gd name="connsiteY1105" fmla="*/ 292068 h 814562"/>
              <a:gd name="connsiteX1106" fmla="*/ 482261 w 1482793"/>
              <a:gd name="connsiteY1106" fmla="*/ 287342 h 814562"/>
              <a:gd name="connsiteX1107" fmla="*/ 496995 w 1482793"/>
              <a:gd name="connsiteY1107" fmla="*/ 281566 h 814562"/>
              <a:gd name="connsiteX1108" fmla="*/ 509099 w 1482793"/>
              <a:gd name="connsiteY1108" fmla="*/ 271063 h 814562"/>
              <a:gd name="connsiteX1109" fmla="*/ 509625 w 1482793"/>
              <a:gd name="connsiteY1109" fmla="*/ 269488 h 814562"/>
              <a:gd name="connsiteX1110" fmla="*/ 518570 w 1482793"/>
              <a:gd name="connsiteY1110" fmla="*/ 252159 h 814562"/>
              <a:gd name="connsiteX1111" fmla="*/ 522780 w 1482793"/>
              <a:gd name="connsiteY1111" fmla="*/ 249533 h 814562"/>
              <a:gd name="connsiteX1112" fmla="*/ 543303 w 1482793"/>
              <a:gd name="connsiteY1112" fmla="*/ 244282 h 814562"/>
              <a:gd name="connsiteX1113" fmla="*/ 544882 w 1482793"/>
              <a:gd name="connsiteY1113" fmla="*/ 239031 h 814562"/>
              <a:gd name="connsiteX1114" fmla="*/ 551723 w 1482793"/>
              <a:gd name="connsiteY1114" fmla="*/ 226428 h 814562"/>
              <a:gd name="connsiteX1115" fmla="*/ 564352 w 1482793"/>
              <a:gd name="connsiteY1115" fmla="*/ 221177 h 814562"/>
              <a:gd name="connsiteX1116" fmla="*/ 575403 w 1482793"/>
              <a:gd name="connsiteY1116" fmla="*/ 220652 h 814562"/>
              <a:gd name="connsiteX1117" fmla="*/ 579086 w 1482793"/>
              <a:gd name="connsiteY1117" fmla="*/ 220652 h 814562"/>
              <a:gd name="connsiteX1118" fmla="*/ 584875 w 1482793"/>
              <a:gd name="connsiteY1118" fmla="*/ 219076 h 814562"/>
              <a:gd name="connsiteX1119" fmla="*/ 590663 w 1482793"/>
              <a:gd name="connsiteY1119" fmla="*/ 216976 h 814562"/>
              <a:gd name="connsiteX1120" fmla="*/ 594347 w 1482793"/>
              <a:gd name="connsiteY1120" fmla="*/ 215401 h 814562"/>
              <a:gd name="connsiteX1121" fmla="*/ 607502 w 1482793"/>
              <a:gd name="connsiteY1121" fmla="*/ 211725 h 814562"/>
              <a:gd name="connsiteX1122" fmla="*/ 615922 w 1482793"/>
              <a:gd name="connsiteY1122" fmla="*/ 209624 h 814562"/>
              <a:gd name="connsiteX1123" fmla="*/ 620132 w 1482793"/>
              <a:gd name="connsiteY1123" fmla="*/ 207524 h 814562"/>
              <a:gd name="connsiteX1124" fmla="*/ 635392 w 1482793"/>
              <a:gd name="connsiteY1124" fmla="*/ 202273 h 814562"/>
              <a:gd name="connsiteX1125" fmla="*/ 639076 w 1482793"/>
              <a:gd name="connsiteY1125" fmla="*/ 201747 h 814562"/>
              <a:gd name="connsiteX1126" fmla="*/ 650126 w 1482793"/>
              <a:gd name="connsiteY1126" fmla="*/ 201747 h 814562"/>
              <a:gd name="connsiteX1127" fmla="*/ 661703 w 1482793"/>
              <a:gd name="connsiteY1127" fmla="*/ 201747 h 814562"/>
              <a:gd name="connsiteX1128" fmla="*/ 675385 w 1482793"/>
              <a:gd name="connsiteY1128" fmla="*/ 193871 h 814562"/>
              <a:gd name="connsiteX1129" fmla="*/ 681700 w 1482793"/>
              <a:gd name="connsiteY1129" fmla="*/ 188094 h 814562"/>
              <a:gd name="connsiteX1130" fmla="*/ 690975 w 1482793"/>
              <a:gd name="connsiteY1130" fmla="*/ 185010 h 814562"/>
              <a:gd name="connsiteX1131" fmla="*/ 741163 w 1482793"/>
              <a:gd name="connsiteY1131" fmla="*/ 167614 h 814562"/>
              <a:gd name="connsiteX1132" fmla="*/ 731691 w 1482793"/>
              <a:gd name="connsiteY1132" fmla="*/ 168665 h 814562"/>
              <a:gd name="connsiteX1133" fmla="*/ 720640 w 1482793"/>
              <a:gd name="connsiteY1133" fmla="*/ 170240 h 814562"/>
              <a:gd name="connsiteX1134" fmla="*/ 712747 w 1482793"/>
              <a:gd name="connsiteY1134" fmla="*/ 170765 h 814562"/>
              <a:gd name="connsiteX1135" fmla="*/ 696960 w 1482793"/>
              <a:gd name="connsiteY1135" fmla="*/ 171290 h 814562"/>
              <a:gd name="connsiteX1136" fmla="*/ 684331 w 1482793"/>
              <a:gd name="connsiteY1136" fmla="*/ 169715 h 814562"/>
              <a:gd name="connsiteX1137" fmla="*/ 679595 w 1482793"/>
              <a:gd name="connsiteY1137" fmla="*/ 169190 h 814562"/>
              <a:gd name="connsiteX1138" fmla="*/ 676437 w 1482793"/>
              <a:gd name="connsiteY1138" fmla="*/ 171815 h 814562"/>
              <a:gd name="connsiteX1139" fmla="*/ 673806 w 1482793"/>
              <a:gd name="connsiteY1139" fmla="*/ 174966 h 814562"/>
              <a:gd name="connsiteX1140" fmla="*/ 652231 w 1482793"/>
              <a:gd name="connsiteY1140" fmla="*/ 189144 h 814562"/>
              <a:gd name="connsiteX1141" fmla="*/ 632761 w 1482793"/>
              <a:gd name="connsiteY1141" fmla="*/ 189669 h 814562"/>
              <a:gd name="connsiteX1142" fmla="*/ 624341 w 1482793"/>
              <a:gd name="connsiteY1142" fmla="*/ 189669 h 814562"/>
              <a:gd name="connsiteX1143" fmla="*/ 622236 w 1482793"/>
              <a:gd name="connsiteY1143" fmla="*/ 190195 h 814562"/>
              <a:gd name="connsiteX1144" fmla="*/ 612238 w 1482793"/>
              <a:gd name="connsiteY1144" fmla="*/ 193345 h 814562"/>
              <a:gd name="connsiteX1145" fmla="*/ 603818 w 1482793"/>
              <a:gd name="connsiteY1145" fmla="*/ 196496 h 814562"/>
              <a:gd name="connsiteX1146" fmla="*/ 589084 w 1482793"/>
              <a:gd name="connsiteY1146" fmla="*/ 198597 h 814562"/>
              <a:gd name="connsiteX1147" fmla="*/ 578560 w 1482793"/>
              <a:gd name="connsiteY1147" fmla="*/ 200172 h 814562"/>
              <a:gd name="connsiteX1148" fmla="*/ 575402 w 1482793"/>
              <a:gd name="connsiteY1148" fmla="*/ 201747 h 814562"/>
              <a:gd name="connsiteX1149" fmla="*/ 573824 w 1482793"/>
              <a:gd name="connsiteY1149" fmla="*/ 202272 h 814562"/>
              <a:gd name="connsiteX1150" fmla="*/ 569614 w 1482793"/>
              <a:gd name="connsiteY1150" fmla="*/ 204898 h 814562"/>
              <a:gd name="connsiteX1151" fmla="*/ 555932 w 1482793"/>
              <a:gd name="connsiteY1151" fmla="*/ 211199 h 814562"/>
              <a:gd name="connsiteX1152" fmla="*/ 545934 w 1482793"/>
              <a:gd name="connsiteY1152" fmla="*/ 211725 h 814562"/>
              <a:gd name="connsiteX1153" fmla="*/ 538567 w 1482793"/>
              <a:gd name="connsiteY1153" fmla="*/ 212250 h 814562"/>
              <a:gd name="connsiteX1154" fmla="*/ 533831 w 1482793"/>
              <a:gd name="connsiteY1154" fmla="*/ 213825 h 814562"/>
              <a:gd name="connsiteX1155" fmla="*/ 527516 w 1482793"/>
              <a:gd name="connsiteY1155" fmla="*/ 223802 h 814562"/>
              <a:gd name="connsiteX1156" fmla="*/ 522254 w 1482793"/>
              <a:gd name="connsiteY1156" fmla="*/ 233254 h 814562"/>
              <a:gd name="connsiteX1157" fmla="*/ 518570 w 1482793"/>
              <a:gd name="connsiteY1157" fmla="*/ 235880 h 814562"/>
              <a:gd name="connsiteX1158" fmla="*/ 494890 w 1482793"/>
              <a:gd name="connsiteY1158" fmla="*/ 243757 h 814562"/>
              <a:gd name="connsiteX1159" fmla="*/ 485944 w 1482793"/>
              <a:gd name="connsiteY1159" fmla="*/ 260036 h 814562"/>
              <a:gd name="connsiteX1160" fmla="*/ 484892 w 1482793"/>
              <a:gd name="connsiteY1160" fmla="*/ 262661 h 814562"/>
              <a:gd name="connsiteX1161" fmla="*/ 483840 w 1482793"/>
              <a:gd name="connsiteY1161" fmla="*/ 264237 h 814562"/>
              <a:gd name="connsiteX1162" fmla="*/ 464896 w 1482793"/>
              <a:gd name="connsiteY1162" fmla="*/ 278940 h 814562"/>
              <a:gd name="connsiteX1163" fmla="*/ 444899 w 1482793"/>
              <a:gd name="connsiteY1163" fmla="*/ 287342 h 814562"/>
              <a:gd name="connsiteX1164" fmla="*/ 434375 w 1482793"/>
              <a:gd name="connsiteY1164" fmla="*/ 291543 h 814562"/>
              <a:gd name="connsiteX1165" fmla="*/ 428586 w 1482793"/>
              <a:gd name="connsiteY1165" fmla="*/ 294694 h 814562"/>
              <a:gd name="connsiteX1166" fmla="*/ 413852 w 1482793"/>
              <a:gd name="connsiteY1166" fmla="*/ 304671 h 814562"/>
              <a:gd name="connsiteX1167" fmla="*/ 412273 w 1482793"/>
              <a:gd name="connsiteY1167" fmla="*/ 308347 h 814562"/>
              <a:gd name="connsiteX1168" fmla="*/ 411747 w 1482793"/>
              <a:gd name="connsiteY1168" fmla="*/ 314123 h 814562"/>
              <a:gd name="connsiteX1169" fmla="*/ 407011 w 1482793"/>
              <a:gd name="connsiteY1169" fmla="*/ 326201 h 814562"/>
              <a:gd name="connsiteX1170" fmla="*/ 388593 w 1482793"/>
              <a:gd name="connsiteY1170" fmla="*/ 334078 h 814562"/>
              <a:gd name="connsiteX1171" fmla="*/ 374385 w 1482793"/>
              <a:gd name="connsiteY1171" fmla="*/ 339329 h 814562"/>
              <a:gd name="connsiteX1172" fmla="*/ 363861 w 1482793"/>
              <a:gd name="connsiteY1172" fmla="*/ 348256 h 814562"/>
              <a:gd name="connsiteX1173" fmla="*/ 359125 w 1482793"/>
              <a:gd name="connsiteY1173" fmla="*/ 356658 h 814562"/>
              <a:gd name="connsiteX1174" fmla="*/ 356494 w 1482793"/>
              <a:gd name="connsiteY1174" fmla="*/ 368735 h 814562"/>
              <a:gd name="connsiteX1175" fmla="*/ 355441 w 1482793"/>
              <a:gd name="connsiteY1175" fmla="*/ 376087 h 814562"/>
              <a:gd name="connsiteX1176" fmla="*/ 355441 w 1482793"/>
              <a:gd name="connsiteY1176" fmla="*/ 382914 h 814562"/>
              <a:gd name="connsiteX1177" fmla="*/ 353863 w 1482793"/>
              <a:gd name="connsiteY1177" fmla="*/ 395517 h 814562"/>
              <a:gd name="connsiteX1178" fmla="*/ 345443 w 1482793"/>
              <a:gd name="connsiteY1178" fmla="*/ 407069 h 814562"/>
              <a:gd name="connsiteX1179" fmla="*/ 338602 w 1482793"/>
              <a:gd name="connsiteY1179" fmla="*/ 415996 h 814562"/>
              <a:gd name="connsiteX1180" fmla="*/ 340181 w 1482793"/>
              <a:gd name="connsiteY1180" fmla="*/ 431750 h 814562"/>
              <a:gd name="connsiteX1181" fmla="*/ 348600 w 1482793"/>
              <a:gd name="connsiteY1181" fmla="*/ 437526 h 814562"/>
              <a:gd name="connsiteX1182" fmla="*/ 361756 w 1482793"/>
              <a:gd name="connsiteY1182" fmla="*/ 446453 h 814562"/>
              <a:gd name="connsiteX1183" fmla="*/ 367018 w 1482793"/>
              <a:gd name="connsiteY1183" fmla="*/ 456956 h 814562"/>
              <a:gd name="connsiteX1184" fmla="*/ 369649 w 1482793"/>
              <a:gd name="connsiteY1184" fmla="*/ 463257 h 814562"/>
              <a:gd name="connsiteX1185" fmla="*/ 375964 w 1482793"/>
              <a:gd name="connsiteY1185" fmla="*/ 470084 h 814562"/>
              <a:gd name="connsiteX1186" fmla="*/ 383331 w 1482793"/>
              <a:gd name="connsiteY1186" fmla="*/ 478486 h 814562"/>
              <a:gd name="connsiteX1187" fmla="*/ 386488 w 1482793"/>
              <a:gd name="connsiteY1187" fmla="*/ 486887 h 814562"/>
              <a:gd name="connsiteX1188" fmla="*/ 386488 w 1482793"/>
              <a:gd name="connsiteY1188" fmla="*/ 489513 h 814562"/>
              <a:gd name="connsiteX1189" fmla="*/ 388067 w 1482793"/>
              <a:gd name="connsiteY1189" fmla="*/ 498965 h 814562"/>
              <a:gd name="connsiteX1190" fmla="*/ 399644 w 1482793"/>
              <a:gd name="connsiteY1190" fmla="*/ 503166 h 814562"/>
              <a:gd name="connsiteX1191" fmla="*/ 415431 w 1482793"/>
              <a:gd name="connsiteY1191" fmla="*/ 508417 h 814562"/>
              <a:gd name="connsiteX1192" fmla="*/ 429639 w 1482793"/>
              <a:gd name="connsiteY1192" fmla="*/ 519970 h 814562"/>
              <a:gd name="connsiteX1193" fmla="*/ 434375 w 1482793"/>
              <a:gd name="connsiteY1193" fmla="*/ 524171 h 814562"/>
              <a:gd name="connsiteX1194" fmla="*/ 435427 w 1482793"/>
              <a:gd name="connsiteY1194" fmla="*/ 525746 h 814562"/>
              <a:gd name="connsiteX1195" fmla="*/ 439637 w 1482793"/>
              <a:gd name="connsiteY1195" fmla="*/ 535724 h 814562"/>
              <a:gd name="connsiteX1196" fmla="*/ 444899 w 1482793"/>
              <a:gd name="connsiteY1196" fmla="*/ 547276 h 814562"/>
              <a:gd name="connsiteX1197" fmla="*/ 463317 w 1482793"/>
              <a:gd name="connsiteY1197" fmla="*/ 560929 h 814562"/>
              <a:gd name="connsiteX1198" fmla="*/ 487523 w 1482793"/>
              <a:gd name="connsiteY1198" fmla="*/ 559879 h 814562"/>
              <a:gd name="connsiteX1199" fmla="*/ 512256 w 1482793"/>
              <a:gd name="connsiteY1199" fmla="*/ 558304 h 814562"/>
              <a:gd name="connsiteX1200" fmla="*/ 516992 w 1482793"/>
              <a:gd name="connsiteY1200" fmla="*/ 558829 h 814562"/>
              <a:gd name="connsiteX1201" fmla="*/ 518570 w 1482793"/>
              <a:gd name="connsiteY1201" fmla="*/ 559354 h 814562"/>
              <a:gd name="connsiteX1202" fmla="*/ 532252 w 1482793"/>
              <a:gd name="connsiteY1202" fmla="*/ 567756 h 814562"/>
              <a:gd name="connsiteX1203" fmla="*/ 540672 w 1482793"/>
              <a:gd name="connsiteY1203" fmla="*/ 573532 h 814562"/>
              <a:gd name="connsiteX1204" fmla="*/ 558563 w 1482793"/>
              <a:gd name="connsiteY1204" fmla="*/ 577733 h 814562"/>
              <a:gd name="connsiteX1205" fmla="*/ 560668 w 1482793"/>
              <a:gd name="connsiteY1205" fmla="*/ 578258 h 814562"/>
              <a:gd name="connsiteX1206" fmla="*/ 571719 w 1482793"/>
              <a:gd name="connsiteY1206" fmla="*/ 583510 h 814562"/>
              <a:gd name="connsiteX1207" fmla="*/ 584348 w 1482793"/>
              <a:gd name="connsiteY1207" fmla="*/ 597163 h 814562"/>
              <a:gd name="connsiteX1208" fmla="*/ 592768 w 1482793"/>
              <a:gd name="connsiteY1208" fmla="*/ 605565 h 814562"/>
              <a:gd name="connsiteX1209" fmla="*/ 608028 w 1482793"/>
              <a:gd name="connsiteY1209" fmla="*/ 610291 h 814562"/>
              <a:gd name="connsiteX1210" fmla="*/ 622236 w 1482793"/>
              <a:gd name="connsiteY1210" fmla="*/ 609766 h 814562"/>
              <a:gd name="connsiteX1211" fmla="*/ 640654 w 1482793"/>
              <a:gd name="connsiteY1211" fmla="*/ 602939 h 814562"/>
              <a:gd name="connsiteX1212" fmla="*/ 665913 w 1482793"/>
              <a:gd name="connsiteY1212" fmla="*/ 595062 h 814562"/>
              <a:gd name="connsiteX1213" fmla="*/ 698012 w 1482793"/>
              <a:gd name="connsiteY1213" fmla="*/ 602414 h 814562"/>
              <a:gd name="connsiteX1214" fmla="*/ 716430 w 1482793"/>
              <a:gd name="connsiteY1214" fmla="*/ 612916 h 814562"/>
              <a:gd name="connsiteX1215" fmla="*/ 729059 w 1482793"/>
              <a:gd name="connsiteY1215" fmla="*/ 619743 h 814562"/>
              <a:gd name="connsiteX1216" fmla="*/ 745372 w 1482793"/>
              <a:gd name="connsiteY1216" fmla="*/ 613967 h 814562"/>
              <a:gd name="connsiteX1217" fmla="*/ 766947 w 1482793"/>
              <a:gd name="connsiteY1217" fmla="*/ 607665 h 814562"/>
              <a:gd name="connsiteX1218" fmla="*/ 788523 w 1482793"/>
              <a:gd name="connsiteY1218" fmla="*/ 613441 h 814562"/>
              <a:gd name="connsiteX1219" fmla="*/ 799573 w 1482793"/>
              <a:gd name="connsiteY1219" fmla="*/ 617642 h 814562"/>
              <a:gd name="connsiteX1220" fmla="*/ 819044 w 1482793"/>
              <a:gd name="connsiteY1220" fmla="*/ 616592 h 814562"/>
              <a:gd name="connsiteX1221" fmla="*/ 821675 w 1482793"/>
              <a:gd name="connsiteY1221" fmla="*/ 616067 h 814562"/>
              <a:gd name="connsiteX1222" fmla="*/ 830094 w 1482793"/>
              <a:gd name="connsiteY1222" fmla="*/ 614492 h 814562"/>
              <a:gd name="connsiteX1223" fmla="*/ 843250 w 1482793"/>
              <a:gd name="connsiteY1223" fmla="*/ 612916 h 814562"/>
              <a:gd name="connsiteX1224" fmla="*/ 862720 w 1482793"/>
              <a:gd name="connsiteY1224" fmla="*/ 610291 h 814562"/>
              <a:gd name="connsiteX1225" fmla="*/ 894294 w 1482793"/>
              <a:gd name="connsiteY1225" fmla="*/ 601364 h 814562"/>
              <a:gd name="connsiteX1226" fmla="*/ 903239 w 1482793"/>
              <a:gd name="connsiteY1226" fmla="*/ 598738 h 814562"/>
              <a:gd name="connsiteX1227" fmla="*/ 926393 w 1482793"/>
              <a:gd name="connsiteY1227" fmla="*/ 592437 h 814562"/>
              <a:gd name="connsiteX1228" fmla="*/ 954283 w 1482793"/>
              <a:gd name="connsiteY1228" fmla="*/ 584560 h 814562"/>
              <a:gd name="connsiteX1229" fmla="*/ 955862 w 1482793"/>
              <a:gd name="connsiteY1229" fmla="*/ 584035 h 814562"/>
              <a:gd name="connsiteX1230" fmla="*/ 981120 w 1482793"/>
              <a:gd name="connsiteY1230" fmla="*/ 577208 h 814562"/>
              <a:gd name="connsiteX1231" fmla="*/ 983751 w 1482793"/>
              <a:gd name="connsiteY1231" fmla="*/ 576683 h 814562"/>
              <a:gd name="connsiteX1232" fmla="*/ 992697 w 1482793"/>
              <a:gd name="connsiteY1232" fmla="*/ 576158 h 814562"/>
              <a:gd name="connsiteX1233" fmla="*/ 1008484 w 1482793"/>
              <a:gd name="connsiteY1233" fmla="*/ 573007 h 814562"/>
              <a:gd name="connsiteX1234" fmla="*/ 1014799 w 1482793"/>
              <a:gd name="connsiteY1234" fmla="*/ 565655 h 814562"/>
              <a:gd name="connsiteX1235" fmla="*/ 1020061 w 1482793"/>
              <a:gd name="connsiteY1235" fmla="*/ 558829 h 814562"/>
              <a:gd name="connsiteX1236" fmla="*/ 1025323 w 1482793"/>
              <a:gd name="connsiteY1236" fmla="*/ 555153 h 814562"/>
              <a:gd name="connsiteX1237" fmla="*/ 1028480 w 1482793"/>
              <a:gd name="connsiteY1237" fmla="*/ 553578 h 814562"/>
              <a:gd name="connsiteX1238" fmla="*/ 1055318 w 1482793"/>
              <a:gd name="connsiteY1238" fmla="*/ 543600 h 814562"/>
              <a:gd name="connsiteX1239" fmla="*/ 1076367 w 1482793"/>
              <a:gd name="connsiteY1239" fmla="*/ 541500 h 814562"/>
              <a:gd name="connsiteX1240" fmla="*/ 1088996 w 1482793"/>
              <a:gd name="connsiteY1240" fmla="*/ 540450 h 814562"/>
              <a:gd name="connsiteX1241" fmla="*/ 1088470 w 1482793"/>
              <a:gd name="connsiteY1241" fmla="*/ 530472 h 814562"/>
              <a:gd name="connsiteX1242" fmla="*/ 1086365 w 1482793"/>
              <a:gd name="connsiteY1242" fmla="*/ 518395 h 814562"/>
              <a:gd name="connsiteX1243" fmla="*/ 1102678 w 1482793"/>
              <a:gd name="connsiteY1243" fmla="*/ 498440 h 814562"/>
              <a:gd name="connsiteX1244" fmla="*/ 1112676 w 1482793"/>
              <a:gd name="connsiteY1244" fmla="*/ 492664 h 814562"/>
              <a:gd name="connsiteX1245" fmla="*/ 1118991 w 1482793"/>
              <a:gd name="connsiteY1245" fmla="*/ 488988 h 814562"/>
              <a:gd name="connsiteX1246" fmla="*/ 1127410 w 1482793"/>
              <a:gd name="connsiteY1246" fmla="*/ 484262 h 814562"/>
              <a:gd name="connsiteX1247" fmla="*/ 1137935 w 1482793"/>
              <a:gd name="connsiteY1247" fmla="*/ 480061 h 814562"/>
              <a:gd name="connsiteX1248" fmla="*/ 1152669 w 1482793"/>
              <a:gd name="connsiteY1248" fmla="*/ 472709 h 814562"/>
              <a:gd name="connsiteX1249" fmla="*/ 1158457 w 1482793"/>
              <a:gd name="connsiteY1249" fmla="*/ 466408 h 814562"/>
              <a:gd name="connsiteX1250" fmla="*/ 1162667 w 1482793"/>
              <a:gd name="connsiteY1250" fmla="*/ 459056 h 814562"/>
              <a:gd name="connsiteX1251" fmla="*/ 1164772 w 1482793"/>
              <a:gd name="connsiteY1251" fmla="*/ 454855 h 814562"/>
              <a:gd name="connsiteX1252" fmla="*/ 1170034 w 1482793"/>
              <a:gd name="connsiteY1252" fmla="*/ 445403 h 814562"/>
              <a:gd name="connsiteX1253" fmla="*/ 1174770 w 1482793"/>
              <a:gd name="connsiteY1253" fmla="*/ 437001 h 814562"/>
              <a:gd name="connsiteX1254" fmla="*/ 1171613 w 1482793"/>
              <a:gd name="connsiteY1254" fmla="*/ 433850 h 814562"/>
              <a:gd name="connsiteX1255" fmla="*/ 1163720 w 1482793"/>
              <a:gd name="connsiteY1255" fmla="*/ 419672 h 814562"/>
              <a:gd name="connsiteX1256" fmla="*/ 1164246 w 1482793"/>
              <a:gd name="connsiteY1256" fmla="*/ 401818 h 814562"/>
              <a:gd name="connsiteX1257" fmla="*/ 1165298 w 1482793"/>
              <a:gd name="connsiteY1257" fmla="*/ 397092 h 814562"/>
              <a:gd name="connsiteX1258" fmla="*/ 1164246 w 1482793"/>
              <a:gd name="connsiteY1258" fmla="*/ 396567 h 814562"/>
              <a:gd name="connsiteX1259" fmla="*/ 1159510 w 1482793"/>
              <a:gd name="connsiteY1259" fmla="*/ 393941 h 814562"/>
              <a:gd name="connsiteX1260" fmla="*/ 1154248 w 1482793"/>
              <a:gd name="connsiteY1260" fmla="*/ 391316 h 814562"/>
              <a:gd name="connsiteX1261" fmla="*/ 1143723 w 1482793"/>
              <a:gd name="connsiteY1261" fmla="*/ 385539 h 814562"/>
              <a:gd name="connsiteX1262" fmla="*/ 1130041 w 1482793"/>
              <a:gd name="connsiteY1262" fmla="*/ 368210 h 814562"/>
              <a:gd name="connsiteX1263" fmla="*/ 1133199 w 1482793"/>
              <a:gd name="connsiteY1263" fmla="*/ 357183 h 814562"/>
              <a:gd name="connsiteX1264" fmla="*/ 1136882 w 1482793"/>
              <a:gd name="connsiteY1264" fmla="*/ 352982 h 814562"/>
              <a:gd name="connsiteX1265" fmla="*/ 1140566 w 1482793"/>
              <a:gd name="connsiteY1265" fmla="*/ 347731 h 814562"/>
              <a:gd name="connsiteX1266" fmla="*/ 1135304 w 1482793"/>
              <a:gd name="connsiteY1266" fmla="*/ 341429 h 814562"/>
              <a:gd name="connsiteX1267" fmla="*/ 1128989 w 1482793"/>
              <a:gd name="connsiteY1267" fmla="*/ 336703 h 814562"/>
              <a:gd name="connsiteX1268" fmla="*/ 1123727 w 1482793"/>
              <a:gd name="connsiteY1268" fmla="*/ 333027 h 814562"/>
              <a:gd name="connsiteX1269" fmla="*/ 1120043 w 1482793"/>
              <a:gd name="connsiteY1269" fmla="*/ 330402 h 814562"/>
              <a:gd name="connsiteX1270" fmla="*/ 1108992 w 1482793"/>
              <a:gd name="connsiteY1270" fmla="*/ 322000 h 814562"/>
              <a:gd name="connsiteX1271" fmla="*/ 1103730 w 1482793"/>
              <a:gd name="connsiteY1271" fmla="*/ 310447 h 814562"/>
              <a:gd name="connsiteX1272" fmla="*/ 1100573 w 1482793"/>
              <a:gd name="connsiteY1272" fmla="*/ 303095 h 814562"/>
              <a:gd name="connsiteX1273" fmla="*/ 1078998 w 1482793"/>
              <a:gd name="connsiteY1273" fmla="*/ 291543 h 814562"/>
              <a:gd name="connsiteX1274" fmla="*/ 1065842 w 1482793"/>
              <a:gd name="connsiteY1274" fmla="*/ 287342 h 814562"/>
              <a:gd name="connsiteX1275" fmla="*/ 1052160 w 1482793"/>
              <a:gd name="connsiteY1275" fmla="*/ 281566 h 814562"/>
              <a:gd name="connsiteX1276" fmla="*/ 1049529 w 1482793"/>
              <a:gd name="connsiteY1276" fmla="*/ 279990 h 814562"/>
              <a:gd name="connsiteX1277" fmla="*/ 1032690 w 1482793"/>
              <a:gd name="connsiteY1277" fmla="*/ 266337 h 814562"/>
              <a:gd name="connsiteX1278" fmla="*/ 1028480 w 1482793"/>
              <a:gd name="connsiteY1278" fmla="*/ 252684 h 814562"/>
              <a:gd name="connsiteX1279" fmla="*/ 1025849 w 1482793"/>
              <a:gd name="connsiteY1279" fmla="*/ 244282 h 814562"/>
              <a:gd name="connsiteX1280" fmla="*/ 1010063 w 1482793"/>
              <a:gd name="connsiteY1280" fmla="*/ 245332 h 814562"/>
              <a:gd name="connsiteX1281" fmla="*/ 999012 w 1482793"/>
              <a:gd name="connsiteY1281" fmla="*/ 246908 h 814562"/>
              <a:gd name="connsiteX1282" fmla="*/ 992697 w 1482793"/>
              <a:gd name="connsiteY1282" fmla="*/ 245857 h 814562"/>
              <a:gd name="connsiteX1283" fmla="*/ 985856 w 1482793"/>
              <a:gd name="connsiteY1283" fmla="*/ 241656 h 814562"/>
              <a:gd name="connsiteX1284" fmla="*/ 983751 w 1482793"/>
              <a:gd name="connsiteY1284" fmla="*/ 239556 h 814562"/>
              <a:gd name="connsiteX1285" fmla="*/ 972174 w 1482793"/>
              <a:gd name="connsiteY1285" fmla="*/ 225378 h 814562"/>
              <a:gd name="connsiteX1286" fmla="*/ 967965 w 1482793"/>
              <a:gd name="connsiteY1286" fmla="*/ 220652 h 814562"/>
              <a:gd name="connsiteX1287" fmla="*/ 954809 w 1482793"/>
              <a:gd name="connsiteY1287" fmla="*/ 208049 h 814562"/>
              <a:gd name="connsiteX1288" fmla="*/ 942180 w 1482793"/>
              <a:gd name="connsiteY1288" fmla="*/ 204898 h 814562"/>
              <a:gd name="connsiteX1289" fmla="*/ 927972 w 1482793"/>
              <a:gd name="connsiteY1289" fmla="*/ 200697 h 814562"/>
              <a:gd name="connsiteX1290" fmla="*/ 916921 w 1482793"/>
              <a:gd name="connsiteY1290" fmla="*/ 194921 h 814562"/>
              <a:gd name="connsiteX1291" fmla="*/ 906923 w 1482793"/>
              <a:gd name="connsiteY1291" fmla="*/ 190195 h 814562"/>
              <a:gd name="connsiteX1292" fmla="*/ 898503 w 1482793"/>
              <a:gd name="connsiteY1292" fmla="*/ 190195 h 814562"/>
              <a:gd name="connsiteX1293" fmla="*/ 892189 w 1482793"/>
              <a:gd name="connsiteY1293" fmla="*/ 190720 h 814562"/>
              <a:gd name="connsiteX1294" fmla="*/ 882717 w 1482793"/>
              <a:gd name="connsiteY1294" fmla="*/ 191245 h 814562"/>
              <a:gd name="connsiteX1295" fmla="*/ 856932 w 1482793"/>
              <a:gd name="connsiteY1295" fmla="*/ 185994 h 814562"/>
              <a:gd name="connsiteX1296" fmla="*/ 848512 w 1482793"/>
              <a:gd name="connsiteY1296" fmla="*/ 182318 h 814562"/>
              <a:gd name="connsiteX1297" fmla="*/ 834830 w 1482793"/>
              <a:gd name="connsiteY1297" fmla="*/ 178117 h 814562"/>
              <a:gd name="connsiteX1298" fmla="*/ 831673 w 1482793"/>
              <a:gd name="connsiteY1298" fmla="*/ 177067 h 814562"/>
              <a:gd name="connsiteX1299" fmla="*/ 824832 w 1482793"/>
              <a:gd name="connsiteY1299" fmla="*/ 173916 h 814562"/>
              <a:gd name="connsiteX1300" fmla="*/ 812203 w 1482793"/>
              <a:gd name="connsiteY1300" fmla="*/ 168665 h 814562"/>
              <a:gd name="connsiteX1301" fmla="*/ 802204 w 1482793"/>
              <a:gd name="connsiteY1301" fmla="*/ 169715 h 814562"/>
              <a:gd name="connsiteX1302" fmla="*/ 791680 w 1482793"/>
              <a:gd name="connsiteY1302" fmla="*/ 171815 h 814562"/>
              <a:gd name="connsiteX1303" fmla="*/ 778524 w 1482793"/>
              <a:gd name="connsiteY1303" fmla="*/ 173916 h 814562"/>
              <a:gd name="connsiteX1304" fmla="*/ 766421 w 1482793"/>
              <a:gd name="connsiteY1304" fmla="*/ 174966 h 814562"/>
              <a:gd name="connsiteX1305" fmla="*/ 749056 w 1482793"/>
              <a:gd name="connsiteY1305" fmla="*/ 170240 h 814562"/>
              <a:gd name="connsiteX1306" fmla="*/ 741163 w 1482793"/>
              <a:gd name="connsiteY1306" fmla="*/ 167614 h 814562"/>
              <a:gd name="connsiteX1307" fmla="*/ 741689 w 1482793"/>
              <a:gd name="connsiteY1307" fmla="*/ 157112 h 814562"/>
              <a:gd name="connsiteX1308" fmla="*/ 755371 w 1482793"/>
              <a:gd name="connsiteY1308" fmla="*/ 161313 h 814562"/>
              <a:gd name="connsiteX1309" fmla="*/ 764843 w 1482793"/>
              <a:gd name="connsiteY1309" fmla="*/ 163939 h 814562"/>
              <a:gd name="connsiteX1310" fmla="*/ 771157 w 1482793"/>
              <a:gd name="connsiteY1310" fmla="*/ 163413 h 814562"/>
              <a:gd name="connsiteX1311" fmla="*/ 785892 w 1482793"/>
              <a:gd name="connsiteY1311" fmla="*/ 160788 h 814562"/>
              <a:gd name="connsiteX1312" fmla="*/ 793259 w 1482793"/>
              <a:gd name="connsiteY1312" fmla="*/ 159212 h 814562"/>
              <a:gd name="connsiteX1313" fmla="*/ 814308 w 1482793"/>
              <a:gd name="connsiteY1313" fmla="*/ 157637 h 814562"/>
              <a:gd name="connsiteX1314" fmla="*/ 832725 w 1482793"/>
              <a:gd name="connsiteY1314" fmla="*/ 164989 h 814562"/>
              <a:gd name="connsiteX1315" fmla="*/ 836935 w 1482793"/>
              <a:gd name="connsiteY1315" fmla="*/ 167089 h 814562"/>
              <a:gd name="connsiteX1316" fmla="*/ 856405 w 1482793"/>
              <a:gd name="connsiteY1316" fmla="*/ 173391 h 814562"/>
              <a:gd name="connsiteX1317" fmla="*/ 862194 w 1482793"/>
              <a:gd name="connsiteY1317" fmla="*/ 176016 h 814562"/>
              <a:gd name="connsiteX1318" fmla="*/ 882190 w 1482793"/>
              <a:gd name="connsiteY1318" fmla="*/ 180217 h 814562"/>
              <a:gd name="connsiteX1319" fmla="*/ 887453 w 1482793"/>
              <a:gd name="connsiteY1319" fmla="*/ 179692 h 814562"/>
              <a:gd name="connsiteX1320" fmla="*/ 893241 w 1482793"/>
              <a:gd name="connsiteY1320" fmla="*/ 179167 h 814562"/>
              <a:gd name="connsiteX1321" fmla="*/ 910606 w 1482793"/>
              <a:gd name="connsiteY1321" fmla="*/ 179692 h 814562"/>
              <a:gd name="connsiteX1322" fmla="*/ 926393 w 1482793"/>
              <a:gd name="connsiteY1322" fmla="*/ 186519 h 814562"/>
              <a:gd name="connsiteX1323" fmla="*/ 934813 w 1482793"/>
              <a:gd name="connsiteY1323" fmla="*/ 190720 h 814562"/>
              <a:gd name="connsiteX1324" fmla="*/ 946390 w 1482793"/>
              <a:gd name="connsiteY1324" fmla="*/ 193870 h 814562"/>
              <a:gd name="connsiteX1325" fmla="*/ 961124 w 1482793"/>
              <a:gd name="connsiteY1325" fmla="*/ 198071 h 814562"/>
              <a:gd name="connsiteX1326" fmla="*/ 963229 w 1482793"/>
              <a:gd name="connsiteY1326" fmla="*/ 198597 h 814562"/>
              <a:gd name="connsiteX1327" fmla="*/ 981646 w 1482793"/>
              <a:gd name="connsiteY1327" fmla="*/ 214875 h 814562"/>
              <a:gd name="connsiteX1328" fmla="*/ 985856 w 1482793"/>
              <a:gd name="connsiteY1328" fmla="*/ 219601 h 814562"/>
              <a:gd name="connsiteX1329" fmla="*/ 997959 w 1482793"/>
              <a:gd name="connsiteY1329" fmla="*/ 234305 h 814562"/>
              <a:gd name="connsiteX1330" fmla="*/ 999538 w 1482793"/>
              <a:gd name="connsiteY1330" fmla="*/ 235355 h 814562"/>
              <a:gd name="connsiteX1331" fmla="*/ 1004800 w 1482793"/>
              <a:gd name="connsiteY1331" fmla="*/ 234305 h 814562"/>
              <a:gd name="connsiteX1332" fmla="*/ 1034269 w 1482793"/>
              <a:gd name="connsiteY1332" fmla="*/ 234830 h 814562"/>
              <a:gd name="connsiteX1333" fmla="*/ 1044267 w 1482793"/>
              <a:gd name="connsiteY1333" fmla="*/ 251634 h 814562"/>
              <a:gd name="connsiteX1334" fmla="*/ 1046898 w 1482793"/>
              <a:gd name="connsiteY1334" fmla="*/ 261611 h 814562"/>
              <a:gd name="connsiteX1335" fmla="*/ 1060054 w 1482793"/>
              <a:gd name="connsiteY1335" fmla="*/ 272113 h 814562"/>
              <a:gd name="connsiteX1336" fmla="*/ 1062685 w 1482793"/>
              <a:gd name="connsiteY1336" fmla="*/ 273689 h 814562"/>
              <a:gd name="connsiteX1337" fmla="*/ 1071104 w 1482793"/>
              <a:gd name="connsiteY1337" fmla="*/ 277365 h 814562"/>
              <a:gd name="connsiteX1338" fmla="*/ 1086891 w 1482793"/>
              <a:gd name="connsiteY1338" fmla="*/ 282616 h 814562"/>
              <a:gd name="connsiteX1339" fmla="*/ 1113202 w 1482793"/>
              <a:gd name="connsiteY1339" fmla="*/ 296794 h 814562"/>
              <a:gd name="connsiteX1340" fmla="*/ 1119517 w 1482793"/>
              <a:gd name="connsiteY1340" fmla="*/ 309397 h 814562"/>
              <a:gd name="connsiteX1341" fmla="*/ 1122674 w 1482793"/>
              <a:gd name="connsiteY1341" fmla="*/ 316749 h 814562"/>
              <a:gd name="connsiteX1342" fmla="*/ 1131094 w 1482793"/>
              <a:gd name="connsiteY1342" fmla="*/ 323050 h 814562"/>
              <a:gd name="connsiteX1343" fmla="*/ 1134777 w 1482793"/>
              <a:gd name="connsiteY1343" fmla="*/ 325676 h 814562"/>
              <a:gd name="connsiteX1344" fmla="*/ 1142144 w 1482793"/>
              <a:gd name="connsiteY1344" fmla="*/ 330927 h 814562"/>
              <a:gd name="connsiteX1345" fmla="*/ 1146881 w 1482793"/>
              <a:gd name="connsiteY1345" fmla="*/ 334603 h 814562"/>
              <a:gd name="connsiteX1346" fmla="*/ 1156879 w 1482793"/>
              <a:gd name="connsiteY1346" fmla="*/ 348781 h 814562"/>
              <a:gd name="connsiteX1347" fmla="*/ 1151090 w 1482793"/>
              <a:gd name="connsiteY1347" fmla="*/ 359283 h 814562"/>
              <a:gd name="connsiteX1348" fmla="*/ 1148459 w 1482793"/>
              <a:gd name="connsiteY1348" fmla="*/ 362959 h 814562"/>
              <a:gd name="connsiteX1349" fmla="*/ 1146354 w 1482793"/>
              <a:gd name="connsiteY1349" fmla="*/ 367685 h 814562"/>
              <a:gd name="connsiteX1350" fmla="*/ 1156352 w 1482793"/>
              <a:gd name="connsiteY1350" fmla="*/ 379238 h 814562"/>
              <a:gd name="connsiteX1351" fmla="*/ 1163720 w 1482793"/>
              <a:gd name="connsiteY1351" fmla="*/ 383439 h 814562"/>
              <a:gd name="connsiteX1352" fmla="*/ 1170034 w 1482793"/>
              <a:gd name="connsiteY1352" fmla="*/ 386590 h 814562"/>
              <a:gd name="connsiteX1353" fmla="*/ 1173718 w 1482793"/>
              <a:gd name="connsiteY1353" fmla="*/ 388690 h 814562"/>
              <a:gd name="connsiteX1354" fmla="*/ 1182137 w 1482793"/>
              <a:gd name="connsiteY1354" fmla="*/ 398667 h 814562"/>
              <a:gd name="connsiteX1355" fmla="*/ 1181085 w 1482793"/>
              <a:gd name="connsiteY1355" fmla="*/ 404444 h 814562"/>
              <a:gd name="connsiteX1356" fmla="*/ 1180032 w 1482793"/>
              <a:gd name="connsiteY1356" fmla="*/ 418622 h 814562"/>
              <a:gd name="connsiteX1357" fmla="*/ 1186873 w 1482793"/>
              <a:gd name="connsiteY1357" fmla="*/ 430174 h 814562"/>
              <a:gd name="connsiteX1358" fmla="*/ 1191609 w 1482793"/>
              <a:gd name="connsiteY1358" fmla="*/ 438576 h 814562"/>
              <a:gd name="connsiteX1359" fmla="*/ 1191083 w 1482793"/>
              <a:gd name="connsiteY1359" fmla="*/ 441202 h 814562"/>
              <a:gd name="connsiteX1360" fmla="*/ 1185821 w 1482793"/>
              <a:gd name="connsiteY1360" fmla="*/ 450654 h 814562"/>
              <a:gd name="connsiteX1361" fmla="*/ 1180559 w 1482793"/>
              <a:gd name="connsiteY1361" fmla="*/ 459581 h 814562"/>
              <a:gd name="connsiteX1362" fmla="*/ 1178454 w 1482793"/>
              <a:gd name="connsiteY1362" fmla="*/ 463257 h 814562"/>
              <a:gd name="connsiteX1363" fmla="*/ 1173718 w 1482793"/>
              <a:gd name="connsiteY1363" fmla="*/ 472184 h 814562"/>
              <a:gd name="connsiteX1364" fmla="*/ 1165824 w 1482793"/>
              <a:gd name="connsiteY1364" fmla="*/ 480586 h 814562"/>
              <a:gd name="connsiteX1365" fmla="*/ 1146354 w 1482793"/>
              <a:gd name="connsiteY1365" fmla="*/ 490563 h 814562"/>
              <a:gd name="connsiteX1366" fmla="*/ 1137408 w 1482793"/>
              <a:gd name="connsiteY1366" fmla="*/ 494239 h 814562"/>
              <a:gd name="connsiteX1367" fmla="*/ 1130568 w 1482793"/>
              <a:gd name="connsiteY1367" fmla="*/ 497915 h 814562"/>
              <a:gd name="connsiteX1368" fmla="*/ 1123200 w 1482793"/>
              <a:gd name="connsiteY1368" fmla="*/ 502116 h 814562"/>
              <a:gd name="connsiteX1369" fmla="*/ 1114781 w 1482793"/>
              <a:gd name="connsiteY1369" fmla="*/ 506842 h 814562"/>
              <a:gd name="connsiteX1370" fmla="*/ 1103204 w 1482793"/>
              <a:gd name="connsiteY1370" fmla="*/ 519970 h 814562"/>
              <a:gd name="connsiteX1371" fmla="*/ 1105309 w 1482793"/>
              <a:gd name="connsiteY1371" fmla="*/ 528372 h 814562"/>
              <a:gd name="connsiteX1372" fmla="*/ 1102152 w 1482793"/>
              <a:gd name="connsiteY1372" fmla="*/ 548327 h 814562"/>
              <a:gd name="connsiteX1373" fmla="*/ 1077945 w 1482793"/>
              <a:gd name="connsiteY1373" fmla="*/ 553578 h 814562"/>
              <a:gd name="connsiteX1374" fmla="*/ 1061632 w 1482793"/>
              <a:gd name="connsiteY1374" fmla="*/ 555153 h 814562"/>
              <a:gd name="connsiteX1375" fmla="*/ 1038479 w 1482793"/>
              <a:gd name="connsiteY1375" fmla="*/ 563555 h 814562"/>
              <a:gd name="connsiteX1376" fmla="*/ 1035321 w 1482793"/>
              <a:gd name="connsiteY1376" fmla="*/ 564605 h 814562"/>
              <a:gd name="connsiteX1377" fmla="*/ 1030585 w 1482793"/>
              <a:gd name="connsiteY1377" fmla="*/ 570382 h 814562"/>
              <a:gd name="connsiteX1378" fmla="*/ 1020061 w 1482793"/>
              <a:gd name="connsiteY1378" fmla="*/ 581409 h 814562"/>
              <a:gd name="connsiteX1379" fmla="*/ 994802 w 1482793"/>
              <a:gd name="connsiteY1379" fmla="*/ 587185 h 814562"/>
              <a:gd name="connsiteX1380" fmla="*/ 988487 w 1482793"/>
              <a:gd name="connsiteY1380" fmla="*/ 587711 h 814562"/>
              <a:gd name="connsiteX1381" fmla="*/ 961650 w 1482793"/>
              <a:gd name="connsiteY1381" fmla="*/ 595062 h 814562"/>
              <a:gd name="connsiteX1382" fmla="*/ 931655 w 1482793"/>
              <a:gd name="connsiteY1382" fmla="*/ 603464 h 814562"/>
              <a:gd name="connsiteX1383" fmla="*/ 910606 w 1482793"/>
              <a:gd name="connsiteY1383" fmla="*/ 609240 h 814562"/>
              <a:gd name="connsiteX1384" fmla="*/ 901134 w 1482793"/>
              <a:gd name="connsiteY1384" fmla="*/ 612391 h 814562"/>
              <a:gd name="connsiteX1385" fmla="*/ 867982 w 1482793"/>
              <a:gd name="connsiteY1385" fmla="*/ 621318 h 814562"/>
              <a:gd name="connsiteX1386" fmla="*/ 845881 w 1482793"/>
              <a:gd name="connsiteY1386" fmla="*/ 624469 h 814562"/>
              <a:gd name="connsiteX1387" fmla="*/ 833778 w 1482793"/>
              <a:gd name="connsiteY1387" fmla="*/ 626044 h 814562"/>
              <a:gd name="connsiteX1388" fmla="*/ 826411 w 1482793"/>
              <a:gd name="connsiteY1388" fmla="*/ 627620 h 814562"/>
              <a:gd name="connsiteX1389" fmla="*/ 822201 w 1482793"/>
              <a:gd name="connsiteY1389" fmla="*/ 628145 h 814562"/>
              <a:gd name="connsiteX1390" fmla="*/ 795364 w 1482793"/>
              <a:gd name="connsiteY1390" fmla="*/ 629195 h 814562"/>
              <a:gd name="connsiteX1391" fmla="*/ 777998 w 1482793"/>
              <a:gd name="connsiteY1391" fmla="*/ 623419 h 814562"/>
              <a:gd name="connsiteX1392" fmla="*/ 766421 w 1482793"/>
              <a:gd name="connsiteY1392" fmla="*/ 619743 h 814562"/>
              <a:gd name="connsiteX1393" fmla="*/ 754844 w 1482793"/>
              <a:gd name="connsiteY1393" fmla="*/ 623944 h 814562"/>
              <a:gd name="connsiteX1394" fmla="*/ 730638 w 1482793"/>
              <a:gd name="connsiteY1394" fmla="*/ 631296 h 814562"/>
              <a:gd name="connsiteX1395" fmla="*/ 728007 w 1482793"/>
              <a:gd name="connsiteY1395" fmla="*/ 630770 h 814562"/>
              <a:gd name="connsiteX1396" fmla="*/ 702748 w 1482793"/>
              <a:gd name="connsiteY1396" fmla="*/ 619218 h 814562"/>
              <a:gd name="connsiteX1397" fmla="*/ 692224 w 1482793"/>
              <a:gd name="connsiteY1397" fmla="*/ 612391 h 814562"/>
              <a:gd name="connsiteX1398" fmla="*/ 689067 w 1482793"/>
              <a:gd name="connsiteY1398" fmla="*/ 611341 h 814562"/>
              <a:gd name="connsiteX1399" fmla="*/ 661177 w 1482793"/>
              <a:gd name="connsiteY1399" fmla="*/ 605565 h 814562"/>
              <a:gd name="connsiteX1400" fmla="*/ 644864 w 1482793"/>
              <a:gd name="connsiteY1400" fmla="*/ 611341 h 814562"/>
              <a:gd name="connsiteX1401" fmla="*/ 620131 w 1482793"/>
              <a:gd name="connsiteY1401" fmla="*/ 620268 h 814562"/>
              <a:gd name="connsiteX1402" fmla="*/ 599082 w 1482793"/>
              <a:gd name="connsiteY1402" fmla="*/ 620793 h 814562"/>
              <a:gd name="connsiteX1403" fmla="*/ 596978 w 1482793"/>
              <a:gd name="connsiteY1403" fmla="*/ 620268 h 814562"/>
              <a:gd name="connsiteX1404" fmla="*/ 578560 w 1482793"/>
              <a:gd name="connsiteY1404" fmla="*/ 614492 h 814562"/>
              <a:gd name="connsiteX1405" fmla="*/ 563299 w 1482793"/>
              <a:gd name="connsiteY1405" fmla="*/ 601364 h 814562"/>
              <a:gd name="connsiteX1406" fmla="*/ 553827 w 1482793"/>
              <a:gd name="connsiteY1406" fmla="*/ 590861 h 814562"/>
              <a:gd name="connsiteX1407" fmla="*/ 548565 w 1482793"/>
              <a:gd name="connsiteY1407" fmla="*/ 588236 h 814562"/>
              <a:gd name="connsiteX1408" fmla="*/ 525411 w 1482793"/>
              <a:gd name="connsiteY1408" fmla="*/ 582459 h 814562"/>
              <a:gd name="connsiteX1409" fmla="*/ 514361 w 1482793"/>
              <a:gd name="connsiteY1409" fmla="*/ 575108 h 814562"/>
              <a:gd name="connsiteX1410" fmla="*/ 506467 w 1482793"/>
              <a:gd name="connsiteY1410" fmla="*/ 569856 h 814562"/>
              <a:gd name="connsiteX1411" fmla="*/ 504888 w 1482793"/>
              <a:gd name="connsiteY1411" fmla="*/ 569856 h 814562"/>
              <a:gd name="connsiteX1412" fmla="*/ 486471 w 1482793"/>
              <a:gd name="connsiteY1412" fmla="*/ 571432 h 814562"/>
              <a:gd name="connsiteX1413" fmla="*/ 452266 w 1482793"/>
              <a:gd name="connsiteY1413" fmla="*/ 571957 h 814562"/>
              <a:gd name="connsiteX1414" fmla="*/ 424903 w 1482793"/>
              <a:gd name="connsiteY1414" fmla="*/ 552527 h 814562"/>
              <a:gd name="connsiteX1415" fmla="*/ 418588 w 1482793"/>
              <a:gd name="connsiteY1415" fmla="*/ 538874 h 814562"/>
              <a:gd name="connsiteX1416" fmla="*/ 414904 w 1482793"/>
              <a:gd name="connsiteY1416" fmla="*/ 530472 h 814562"/>
              <a:gd name="connsiteX1417" fmla="*/ 410695 w 1482793"/>
              <a:gd name="connsiteY1417" fmla="*/ 526271 h 814562"/>
              <a:gd name="connsiteX1418" fmla="*/ 399644 w 1482793"/>
              <a:gd name="connsiteY1418" fmla="*/ 516819 h 814562"/>
              <a:gd name="connsiteX1419" fmla="*/ 389119 w 1482793"/>
              <a:gd name="connsiteY1419" fmla="*/ 513669 h 814562"/>
              <a:gd name="connsiteX1420" fmla="*/ 369649 w 1482793"/>
              <a:gd name="connsiteY1420" fmla="*/ 505267 h 814562"/>
              <a:gd name="connsiteX1421" fmla="*/ 364913 w 1482793"/>
              <a:gd name="connsiteY1421" fmla="*/ 489513 h 814562"/>
              <a:gd name="connsiteX1422" fmla="*/ 364913 w 1482793"/>
              <a:gd name="connsiteY1422" fmla="*/ 487938 h 814562"/>
              <a:gd name="connsiteX1423" fmla="*/ 362808 w 1482793"/>
              <a:gd name="connsiteY1423" fmla="*/ 483737 h 814562"/>
              <a:gd name="connsiteX1424" fmla="*/ 356494 w 1482793"/>
              <a:gd name="connsiteY1424" fmla="*/ 476910 h 814562"/>
              <a:gd name="connsiteX1425" fmla="*/ 349127 w 1482793"/>
              <a:gd name="connsiteY1425" fmla="*/ 468508 h 814562"/>
              <a:gd name="connsiteX1426" fmla="*/ 345443 w 1482793"/>
              <a:gd name="connsiteY1426" fmla="*/ 460106 h 814562"/>
              <a:gd name="connsiteX1427" fmla="*/ 341759 w 1482793"/>
              <a:gd name="connsiteY1427" fmla="*/ 452755 h 814562"/>
              <a:gd name="connsiteX1428" fmla="*/ 332814 w 1482793"/>
              <a:gd name="connsiteY1428" fmla="*/ 447503 h 814562"/>
              <a:gd name="connsiteX1429" fmla="*/ 318606 w 1482793"/>
              <a:gd name="connsiteY1429" fmla="*/ 437526 h 814562"/>
              <a:gd name="connsiteX1430" fmla="*/ 315974 w 1482793"/>
              <a:gd name="connsiteY1430" fmla="*/ 415471 h 814562"/>
              <a:gd name="connsiteX1431" fmla="*/ 324920 w 1482793"/>
              <a:gd name="connsiteY1431" fmla="*/ 402868 h 814562"/>
              <a:gd name="connsiteX1432" fmla="*/ 331235 w 1482793"/>
              <a:gd name="connsiteY1432" fmla="*/ 394466 h 814562"/>
              <a:gd name="connsiteX1433" fmla="*/ 332287 w 1482793"/>
              <a:gd name="connsiteY1433" fmla="*/ 384489 h 814562"/>
              <a:gd name="connsiteX1434" fmla="*/ 332814 w 1482793"/>
              <a:gd name="connsiteY1434" fmla="*/ 376087 h 814562"/>
              <a:gd name="connsiteX1435" fmla="*/ 333866 w 1482793"/>
              <a:gd name="connsiteY1435" fmla="*/ 369261 h 814562"/>
              <a:gd name="connsiteX1436" fmla="*/ 337023 w 1482793"/>
              <a:gd name="connsiteY1436" fmla="*/ 355082 h 814562"/>
              <a:gd name="connsiteX1437" fmla="*/ 343864 w 1482793"/>
              <a:gd name="connsiteY1437" fmla="*/ 344055 h 814562"/>
              <a:gd name="connsiteX1438" fmla="*/ 357020 w 1482793"/>
              <a:gd name="connsiteY1438" fmla="*/ 332502 h 814562"/>
              <a:gd name="connsiteX1439" fmla="*/ 377016 w 1482793"/>
              <a:gd name="connsiteY1439" fmla="*/ 324625 h 814562"/>
              <a:gd name="connsiteX1440" fmla="*/ 388067 w 1482793"/>
              <a:gd name="connsiteY1440" fmla="*/ 320424 h 814562"/>
              <a:gd name="connsiteX1441" fmla="*/ 389646 w 1482793"/>
              <a:gd name="connsiteY1441" fmla="*/ 314648 h 814562"/>
              <a:gd name="connsiteX1442" fmla="*/ 390698 w 1482793"/>
              <a:gd name="connsiteY1442" fmla="*/ 307296 h 814562"/>
              <a:gd name="connsiteX1443" fmla="*/ 393329 w 1482793"/>
              <a:gd name="connsiteY1443" fmla="*/ 300470 h 814562"/>
              <a:gd name="connsiteX1444" fmla="*/ 412799 w 1482793"/>
              <a:gd name="connsiteY1444" fmla="*/ 286292 h 814562"/>
              <a:gd name="connsiteX1445" fmla="*/ 419114 w 1482793"/>
              <a:gd name="connsiteY1445" fmla="*/ 283141 h 814562"/>
              <a:gd name="connsiteX1446" fmla="*/ 432270 w 1482793"/>
              <a:gd name="connsiteY1446" fmla="*/ 277890 h 814562"/>
              <a:gd name="connsiteX1447" fmla="*/ 449635 w 1482793"/>
              <a:gd name="connsiteY1447" fmla="*/ 271063 h 814562"/>
              <a:gd name="connsiteX1448" fmla="*/ 464896 w 1482793"/>
              <a:gd name="connsiteY1448" fmla="*/ 258985 h 814562"/>
              <a:gd name="connsiteX1449" fmla="*/ 465948 w 1482793"/>
              <a:gd name="connsiteY1449" fmla="*/ 257410 h 814562"/>
              <a:gd name="connsiteX1450" fmla="*/ 476472 w 1482793"/>
              <a:gd name="connsiteY1450" fmla="*/ 237981 h 814562"/>
              <a:gd name="connsiteX1451" fmla="*/ 480156 w 1482793"/>
              <a:gd name="connsiteY1451" fmla="*/ 235355 h 814562"/>
              <a:gd name="connsiteX1452" fmla="*/ 503836 w 1482793"/>
              <a:gd name="connsiteY1452" fmla="*/ 227478 h 814562"/>
              <a:gd name="connsiteX1453" fmla="*/ 506993 w 1482793"/>
              <a:gd name="connsiteY1453" fmla="*/ 221177 h 814562"/>
              <a:gd name="connsiteX1454" fmla="*/ 516992 w 1482793"/>
              <a:gd name="connsiteY1454" fmla="*/ 206998 h 814562"/>
              <a:gd name="connsiteX1455" fmla="*/ 531200 w 1482793"/>
              <a:gd name="connsiteY1455" fmla="*/ 201747 h 814562"/>
              <a:gd name="connsiteX1456" fmla="*/ 541198 w 1482793"/>
              <a:gd name="connsiteY1456" fmla="*/ 201222 h 814562"/>
              <a:gd name="connsiteX1457" fmla="*/ 546986 w 1482793"/>
              <a:gd name="connsiteY1457" fmla="*/ 200697 h 814562"/>
              <a:gd name="connsiteX1458" fmla="*/ 552775 w 1482793"/>
              <a:gd name="connsiteY1458" fmla="*/ 198071 h 814562"/>
              <a:gd name="connsiteX1459" fmla="*/ 560668 w 1482793"/>
              <a:gd name="connsiteY1459" fmla="*/ 193870 h 814562"/>
              <a:gd name="connsiteX1460" fmla="*/ 565930 w 1482793"/>
              <a:gd name="connsiteY1460" fmla="*/ 191245 h 814562"/>
              <a:gd name="connsiteX1461" fmla="*/ 583296 w 1482793"/>
              <a:gd name="connsiteY1461" fmla="*/ 188094 h 814562"/>
              <a:gd name="connsiteX1462" fmla="*/ 592241 w 1482793"/>
              <a:gd name="connsiteY1462" fmla="*/ 187044 h 814562"/>
              <a:gd name="connsiteX1463" fmla="*/ 599082 w 1482793"/>
              <a:gd name="connsiteY1463" fmla="*/ 184418 h 814562"/>
              <a:gd name="connsiteX1464" fmla="*/ 613817 w 1482793"/>
              <a:gd name="connsiteY1464" fmla="*/ 179692 h 814562"/>
              <a:gd name="connsiteX1465" fmla="*/ 618026 w 1482793"/>
              <a:gd name="connsiteY1465" fmla="*/ 179167 h 814562"/>
              <a:gd name="connsiteX1466" fmla="*/ 630656 w 1482793"/>
              <a:gd name="connsiteY1466" fmla="*/ 179167 h 814562"/>
              <a:gd name="connsiteX1467" fmla="*/ 642759 w 1482793"/>
              <a:gd name="connsiteY1467" fmla="*/ 179167 h 814562"/>
              <a:gd name="connsiteX1468" fmla="*/ 654862 w 1482793"/>
              <a:gd name="connsiteY1468" fmla="*/ 170240 h 814562"/>
              <a:gd name="connsiteX1469" fmla="*/ 657493 w 1482793"/>
              <a:gd name="connsiteY1469" fmla="*/ 167089 h 814562"/>
              <a:gd name="connsiteX1470" fmla="*/ 665913 w 1482793"/>
              <a:gd name="connsiteY1470" fmla="*/ 160263 h 814562"/>
              <a:gd name="connsiteX1471" fmla="*/ 686435 w 1482793"/>
              <a:gd name="connsiteY1471" fmla="*/ 159212 h 814562"/>
              <a:gd name="connsiteX1472" fmla="*/ 693803 w 1482793"/>
              <a:gd name="connsiteY1472" fmla="*/ 160263 h 814562"/>
              <a:gd name="connsiteX1473" fmla="*/ 708537 w 1482793"/>
              <a:gd name="connsiteY1473" fmla="*/ 159738 h 814562"/>
              <a:gd name="connsiteX1474" fmla="*/ 716956 w 1482793"/>
              <a:gd name="connsiteY1474" fmla="*/ 159212 h 814562"/>
              <a:gd name="connsiteX1475" fmla="*/ 724323 w 1482793"/>
              <a:gd name="connsiteY1475" fmla="*/ 158162 h 814562"/>
              <a:gd name="connsiteX1476" fmla="*/ 741689 w 1482793"/>
              <a:gd name="connsiteY1476" fmla="*/ 157112 h 814562"/>
              <a:gd name="connsiteX1477" fmla="*/ 728007 w 1482793"/>
              <a:gd name="connsiteY1477" fmla="*/ 139784 h 814562"/>
              <a:gd name="connsiteX1478" fmla="*/ 718009 w 1482793"/>
              <a:gd name="connsiteY1478" fmla="*/ 141359 h 814562"/>
              <a:gd name="connsiteX1479" fmla="*/ 704853 w 1482793"/>
              <a:gd name="connsiteY1479" fmla="*/ 143985 h 814562"/>
              <a:gd name="connsiteX1480" fmla="*/ 700117 w 1482793"/>
              <a:gd name="connsiteY1480" fmla="*/ 144510 h 814562"/>
              <a:gd name="connsiteX1481" fmla="*/ 676437 w 1482793"/>
              <a:gd name="connsiteY1481" fmla="*/ 145560 h 814562"/>
              <a:gd name="connsiteX1482" fmla="*/ 660650 w 1482793"/>
              <a:gd name="connsiteY1482" fmla="*/ 142409 h 814562"/>
              <a:gd name="connsiteX1483" fmla="*/ 654862 w 1482793"/>
              <a:gd name="connsiteY1483" fmla="*/ 140834 h 814562"/>
              <a:gd name="connsiteX1484" fmla="*/ 651178 w 1482793"/>
              <a:gd name="connsiteY1484" fmla="*/ 143459 h 814562"/>
              <a:gd name="connsiteX1485" fmla="*/ 647495 w 1482793"/>
              <a:gd name="connsiteY1485" fmla="*/ 148186 h 814562"/>
              <a:gd name="connsiteX1486" fmla="*/ 626446 w 1482793"/>
              <a:gd name="connsiteY1486" fmla="*/ 164464 h 814562"/>
              <a:gd name="connsiteX1487" fmla="*/ 604871 w 1482793"/>
              <a:gd name="connsiteY1487" fmla="*/ 165514 h 814562"/>
              <a:gd name="connsiteX1488" fmla="*/ 595399 w 1482793"/>
              <a:gd name="connsiteY1488" fmla="*/ 165514 h 814562"/>
              <a:gd name="connsiteX1489" fmla="*/ 592767 w 1482793"/>
              <a:gd name="connsiteY1489" fmla="*/ 166040 h 814562"/>
              <a:gd name="connsiteX1490" fmla="*/ 582769 w 1482793"/>
              <a:gd name="connsiteY1490" fmla="*/ 169190 h 814562"/>
              <a:gd name="connsiteX1491" fmla="*/ 571192 w 1482793"/>
              <a:gd name="connsiteY1491" fmla="*/ 172866 h 814562"/>
              <a:gd name="connsiteX1492" fmla="*/ 553827 w 1482793"/>
              <a:gd name="connsiteY1492" fmla="*/ 173916 h 814562"/>
              <a:gd name="connsiteX1493" fmla="*/ 542250 w 1482793"/>
              <a:gd name="connsiteY1493" fmla="*/ 174967 h 814562"/>
              <a:gd name="connsiteX1494" fmla="*/ 539093 w 1482793"/>
              <a:gd name="connsiteY1494" fmla="*/ 176542 h 814562"/>
              <a:gd name="connsiteX1495" fmla="*/ 533304 w 1482793"/>
              <a:gd name="connsiteY1495" fmla="*/ 181268 h 814562"/>
              <a:gd name="connsiteX1496" fmla="*/ 518570 w 1482793"/>
              <a:gd name="connsiteY1496" fmla="*/ 190195 h 814562"/>
              <a:gd name="connsiteX1497" fmla="*/ 504362 w 1482793"/>
              <a:gd name="connsiteY1497" fmla="*/ 191770 h 814562"/>
              <a:gd name="connsiteX1498" fmla="*/ 497521 w 1482793"/>
              <a:gd name="connsiteY1498" fmla="*/ 192296 h 814562"/>
              <a:gd name="connsiteX1499" fmla="*/ 491206 w 1482793"/>
              <a:gd name="connsiteY1499" fmla="*/ 193871 h 814562"/>
              <a:gd name="connsiteX1500" fmla="*/ 482261 w 1482793"/>
              <a:gd name="connsiteY1500" fmla="*/ 205424 h 814562"/>
              <a:gd name="connsiteX1501" fmla="*/ 475946 w 1482793"/>
              <a:gd name="connsiteY1501" fmla="*/ 215401 h 814562"/>
              <a:gd name="connsiteX1502" fmla="*/ 472789 w 1482793"/>
              <a:gd name="connsiteY1502" fmla="*/ 217501 h 814562"/>
              <a:gd name="connsiteX1503" fmla="*/ 446477 w 1482793"/>
              <a:gd name="connsiteY1503" fmla="*/ 228004 h 814562"/>
              <a:gd name="connsiteX1504" fmla="*/ 435953 w 1482793"/>
              <a:gd name="connsiteY1504" fmla="*/ 247433 h 814562"/>
              <a:gd name="connsiteX1505" fmla="*/ 434901 w 1482793"/>
              <a:gd name="connsiteY1505" fmla="*/ 250584 h 814562"/>
              <a:gd name="connsiteX1506" fmla="*/ 433322 w 1482793"/>
              <a:gd name="connsiteY1506" fmla="*/ 252684 h 814562"/>
              <a:gd name="connsiteX1507" fmla="*/ 410694 w 1482793"/>
              <a:gd name="connsiteY1507" fmla="*/ 268963 h 814562"/>
              <a:gd name="connsiteX1508" fmla="*/ 388067 w 1482793"/>
              <a:gd name="connsiteY1508" fmla="*/ 277890 h 814562"/>
              <a:gd name="connsiteX1509" fmla="*/ 375437 w 1482793"/>
              <a:gd name="connsiteY1509" fmla="*/ 282616 h 814562"/>
              <a:gd name="connsiteX1510" fmla="*/ 366492 w 1482793"/>
              <a:gd name="connsiteY1510" fmla="*/ 286817 h 814562"/>
              <a:gd name="connsiteX1511" fmla="*/ 350179 w 1482793"/>
              <a:gd name="connsiteY1511" fmla="*/ 296795 h 814562"/>
              <a:gd name="connsiteX1512" fmla="*/ 349126 w 1482793"/>
              <a:gd name="connsiteY1512" fmla="*/ 300995 h 814562"/>
              <a:gd name="connsiteX1513" fmla="*/ 349126 w 1482793"/>
              <a:gd name="connsiteY1513" fmla="*/ 307297 h 814562"/>
              <a:gd name="connsiteX1514" fmla="*/ 345443 w 1482793"/>
              <a:gd name="connsiteY1514" fmla="*/ 322525 h 814562"/>
              <a:gd name="connsiteX1515" fmla="*/ 323868 w 1482793"/>
              <a:gd name="connsiteY1515" fmla="*/ 332503 h 814562"/>
              <a:gd name="connsiteX1516" fmla="*/ 308607 w 1482793"/>
              <a:gd name="connsiteY1516" fmla="*/ 338279 h 814562"/>
              <a:gd name="connsiteX1517" fmla="*/ 297030 w 1482793"/>
              <a:gd name="connsiteY1517" fmla="*/ 348256 h 814562"/>
              <a:gd name="connsiteX1518" fmla="*/ 291242 w 1482793"/>
              <a:gd name="connsiteY1518" fmla="*/ 358234 h 814562"/>
              <a:gd name="connsiteX1519" fmla="*/ 288611 w 1482793"/>
              <a:gd name="connsiteY1519" fmla="*/ 373462 h 814562"/>
              <a:gd name="connsiteX1520" fmla="*/ 288084 w 1482793"/>
              <a:gd name="connsiteY1520" fmla="*/ 380289 h 814562"/>
              <a:gd name="connsiteX1521" fmla="*/ 288611 w 1482793"/>
              <a:gd name="connsiteY1521" fmla="*/ 388165 h 814562"/>
              <a:gd name="connsiteX1522" fmla="*/ 287558 w 1482793"/>
              <a:gd name="connsiteY1522" fmla="*/ 402869 h 814562"/>
              <a:gd name="connsiteX1523" fmla="*/ 277560 w 1482793"/>
              <a:gd name="connsiteY1523" fmla="*/ 416522 h 814562"/>
              <a:gd name="connsiteX1524" fmla="*/ 270193 w 1482793"/>
              <a:gd name="connsiteY1524" fmla="*/ 426499 h 814562"/>
              <a:gd name="connsiteX1525" fmla="*/ 272824 w 1482793"/>
              <a:gd name="connsiteY1525" fmla="*/ 444353 h 814562"/>
              <a:gd name="connsiteX1526" fmla="*/ 283875 w 1482793"/>
              <a:gd name="connsiteY1526" fmla="*/ 450655 h 814562"/>
              <a:gd name="connsiteX1527" fmla="*/ 300714 w 1482793"/>
              <a:gd name="connsiteY1527" fmla="*/ 460632 h 814562"/>
              <a:gd name="connsiteX1528" fmla="*/ 307028 w 1482793"/>
              <a:gd name="connsiteY1528" fmla="*/ 473235 h 814562"/>
              <a:gd name="connsiteX1529" fmla="*/ 309660 w 1482793"/>
              <a:gd name="connsiteY1529" fmla="*/ 480587 h 814562"/>
              <a:gd name="connsiteX1530" fmla="*/ 315974 w 1482793"/>
              <a:gd name="connsiteY1530" fmla="*/ 487938 h 814562"/>
              <a:gd name="connsiteX1531" fmla="*/ 324394 w 1482793"/>
              <a:gd name="connsiteY1531" fmla="*/ 498441 h 814562"/>
              <a:gd name="connsiteX1532" fmla="*/ 327025 w 1482793"/>
              <a:gd name="connsiteY1532" fmla="*/ 508418 h 814562"/>
              <a:gd name="connsiteX1533" fmla="*/ 327025 w 1482793"/>
              <a:gd name="connsiteY1533" fmla="*/ 511044 h 814562"/>
              <a:gd name="connsiteX1534" fmla="*/ 328604 w 1482793"/>
              <a:gd name="connsiteY1534" fmla="*/ 521546 h 814562"/>
              <a:gd name="connsiteX1535" fmla="*/ 341759 w 1482793"/>
              <a:gd name="connsiteY1535" fmla="*/ 526272 h 814562"/>
              <a:gd name="connsiteX1536" fmla="*/ 360177 w 1482793"/>
              <a:gd name="connsiteY1536" fmla="*/ 532048 h 814562"/>
              <a:gd name="connsiteX1537" fmla="*/ 375964 w 1482793"/>
              <a:gd name="connsiteY1537" fmla="*/ 545176 h 814562"/>
              <a:gd name="connsiteX1538" fmla="*/ 381226 w 1482793"/>
              <a:gd name="connsiteY1538" fmla="*/ 550428 h 814562"/>
              <a:gd name="connsiteX1539" fmla="*/ 382805 w 1482793"/>
              <a:gd name="connsiteY1539" fmla="*/ 552003 h 814562"/>
              <a:gd name="connsiteX1540" fmla="*/ 387014 w 1482793"/>
              <a:gd name="connsiteY1540" fmla="*/ 562505 h 814562"/>
              <a:gd name="connsiteX1541" fmla="*/ 393329 w 1482793"/>
              <a:gd name="connsiteY1541" fmla="*/ 576684 h 814562"/>
              <a:gd name="connsiteX1542" fmla="*/ 414378 w 1482793"/>
              <a:gd name="connsiteY1542" fmla="*/ 591912 h 814562"/>
              <a:gd name="connsiteX1543" fmla="*/ 439637 w 1482793"/>
              <a:gd name="connsiteY1543" fmla="*/ 590337 h 814562"/>
              <a:gd name="connsiteX1544" fmla="*/ 469105 w 1482793"/>
              <a:gd name="connsiteY1544" fmla="*/ 587711 h 814562"/>
              <a:gd name="connsiteX1545" fmla="*/ 474894 w 1482793"/>
              <a:gd name="connsiteY1545" fmla="*/ 588761 h 814562"/>
              <a:gd name="connsiteX1546" fmla="*/ 491206 w 1482793"/>
              <a:gd name="connsiteY1546" fmla="*/ 598213 h 814562"/>
              <a:gd name="connsiteX1547" fmla="*/ 500678 w 1482793"/>
              <a:gd name="connsiteY1547" fmla="*/ 604515 h 814562"/>
              <a:gd name="connsiteX1548" fmla="*/ 518044 w 1482793"/>
              <a:gd name="connsiteY1548" fmla="*/ 608191 h 814562"/>
              <a:gd name="connsiteX1549" fmla="*/ 521727 w 1482793"/>
              <a:gd name="connsiteY1549" fmla="*/ 608716 h 814562"/>
              <a:gd name="connsiteX1550" fmla="*/ 523306 w 1482793"/>
              <a:gd name="connsiteY1550" fmla="*/ 609241 h 814562"/>
              <a:gd name="connsiteX1551" fmla="*/ 536462 w 1482793"/>
              <a:gd name="connsiteY1551" fmla="*/ 614492 h 814562"/>
              <a:gd name="connsiteX1552" fmla="*/ 550670 w 1482793"/>
              <a:gd name="connsiteY1552" fmla="*/ 630771 h 814562"/>
              <a:gd name="connsiteX1553" fmla="*/ 559615 w 1482793"/>
              <a:gd name="connsiteY1553" fmla="*/ 640748 h 814562"/>
              <a:gd name="connsiteX1554" fmla="*/ 576455 w 1482793"/>
              <a:gd name="connsiteY1554" fmla="*/ 646525 h 814562"/>
              <a:gd name="connsiteX1555" fmla="*/ 591715 w 1482793"/>
              <a:gd name="connsiteY1555" fmla="*/ 646525 h 814562"/>
              <a:gd name="connsiteX1556" fmla="*/ 612238 w 1482793"/>
              <a:gd name="connsiteY1556" fmla="*/ 638648 h 814562"/>
              <a:gd name="connsiteX1557" fmla="*/ 639601 w 1482793"/>
              <a:gd name="connsiteY1557" fmla="*/ 629196 h 814562"/>
              <a:gd name="connsiteX1558" fmla="*/ 685383 w 1482793"/>
              <a:gd name="connsiteY1558" fmla="*/ 634447 h 814562"/>
              <a:gd name="connsiteX1559" fmla="*/ 705379 w 1482793"/>
              <a:gd name="connsiteY1559" fmla="*/ 647050 h 814562"/>
              <a:gd name="connsiteX1560" fmla="*/ 719587 w 1482793"/>
              <a:gd name="connsiteY1560" fmla="*/ 655452 h 814562"/>
              <a:gd name="connsiteX1561" fmla="*/ 736953 w 1482793"/>
              <a:gd name="connsiteY1561" fmla="*/ 649675 h 814562"/>
              <a:gd name="connsiteX1562" fmla="*/ 761159 w 1482793"/>
              <a:gd name="connsiteY1562" fmla="*/ 642324 h 814562"/>
              <a:gd name="connsiteX1563" fmla="*/ 785891 w 1482793"/>
              <a:gd name="connsiteY1563" fmla="*/ 649150 h 814562"/>
              <a:gd name="connsiteX1564" fmla="*/ 799047 w 1482793"/>
              <a:gd name="connsiteY1564" fmla="*/ 653876 h 814562"/>
              <a:gd name="connsiteX1565" fmla="*/ 819570 w 1482793"/>
              <a:gd name="connsiteY1565" fmla="*/ 652301 h 814562"/>
              <a:gd name="connsiteX1566" fmla="*/ 824306 w 1482793"/>
              <a:gd name="connsiteY1566" fmla="*/ 651251 h 814562"/>
              <a:gd name="connsiteX1567" fmla="*/ 834304 w 1482793"/>
              <a:gd name="connsiteY1567" fmla="*/ 649675 h 814562"/>
              <a:gd name="connsiteX1568" fmla="*/ 851669 w 1482793"/>
              <a:gd name="connsiteY1568" fmla="*/ 648100 h 814562"/>
              <a:gd name="connsiteX1569" fmla="*/ 872192 w 1482793"/>
              <a:gd name="connsiteY1569" fmla="*/ 645999 h 814562"/>
              <a:gd name="connsiteX1570" fmla="*/ 907975 w 1482793"/>
              <a:gd name="connsiteY1570" fmla="*/ 637072 h 814562"/>
              <a:gd name="connsiteX1571" fmla="*/ 923235 w 1482793"/>
              <a:gd name="connsiteY1571" fmla="*/ 632346 h 814562"/>
              <a:gd name="connsiteX1572" fmla="*/ 943758 w 1482793"/>
              <a:gd name="connsiteY1572" fmla="*/ 626045 h 814562"/>
              <a:gd name="connsiteX1573" fmla="*/ 975332 w 1482793"/>
              <a:gd name="connsiteY1573" fmla="*/ 615542 h 814562"/>
              <a:gd name="connsiteX1574" fmla="*/ 977436 w 1482793"/>
              <a:gd name="connsiteY1574" fmla="*/ 615017 h 814562"/>
              <a:gd name="connsiteX1575" fmla="*/ 1007957 w 1482793"/>
              <a:gd name="connsiteY1575" fmla="*/ 607141 h 814562"/>
              <a:gd name="connsiteX1576" fmla="*/ 1011115 w 1482793"/>
              <a:gd name="connsiteY1576" fmla="*/ 606615 h 814562"/>
              <a:gd name="connsiteX1577" fmla="*/ 1023218 w 1482793"/>
              <a:gd name="connsiteY1577" fmla="*/ 606090 h 814562"/>
              <a:gd name="connsiteX1578" fmla="*/ 1042688 w 1482793"/>
              <a:gd name="connsiteY1578" fmla="*/ 603465 h 814562"/>
              <a:gd name="connsiteX1579" fmla="*/ 1050581 w 1482793"/>
              <a:gd name="connsiteY1579" fmla="*/ 595063 h 814562"/>
              <a:gd name="connsiteX1580" fmla="*/ 1056370 w 1482793"/>
              <a:gd name="connsiteY1580" fmla="*/ 587186 h 814562"/>
              <a:gd name="connsiteX1581" fmla="*/ 1062158 w 1482793"/>
              <a:gd name="connsiteY1581" fmla="*/ 583510 h 814562"/>
              <a:gd name="connsiteX1582" fmla="*/ 1063737 w 1482793"/>
              <a:gd name="connsiteY1582" fmla="*/ 582460 h 814562"/>
              <a:gd name="connsiteX1583" fmla="*/ 1094258 w 1482793"/>
              <a:gd name="connsiteY1583" fmla="*/ 569857 h 814562"/>
              <a:gd name="connsiteX1584" fmla="*/ 1117938 w 1482793"/>
              <a:gd name="connsiteY1584" fmla="*/ 567231 h 814562"/>
              <a:gd name="connsiteX1585" fmla="*/ 1132672 w 1482793"/>
              <a:gd name="connsiteY1585" fmla="*/ 565656 h 814562"/>
              <a:gd name="connsiteX1586" fmla="*/ 1132672 w 1482793"/>
              <a:gd name="connsiteY1586" fmla="*/ 554629 h 814562"/>
              <a:gd name="connsiteX1587" fmla="*/ 1131094 w 1482793"/>
              <a:gd name="connsiteY1587" fmla="*/ 540450 h 814562"/>
              <a:gd name="connsiteX1588" fmla="*/ 1150038 w 1482793"/>
              <a:gd name="connsiteY1588" fmla="*/ 518920 h 814562"/>
              <a:gd name="connsiteX1589" fmla="*/ 1159510 w 1482793"/>
              <a:gd name="connsiteY1589" fmla="*/ 512619 h 814562"/>
              <a:gd name="connsiteX1590" fmla="*/ 1165298 w 1482793"/>
              <a:gd name="connsiteY1590" fmla="*/ 508943 h 814562"/>
              <a:gd name="connsiteX1591" fmla="*/ 1175296 w 1482793"/>
              <a:gd name="connsiteY1591" fmla="*/ 502642 h 814562"/>
              <a:gd name="connsiteX1592" fmla="*/ 1188978 w 1482793"/>
              <a:gd name="connsiteY1592" fmla="*/ 496865 h 814562"/>
              <a:gd name="connsiteX1593" fmla="*/ 1204238 w 1482793"/>
              <a:gd name="connsiteY1593" fmla="*/ 489514 h 814562"/>
              <a:gd name="connsiteX1594" fmla="*/ 1210553 w 1482793"/>
              <a:gd name="connsiteY1594" fmla="*/ 482687 h 814562"/>
              <a:gd name="connsiteX1595" fmla="*/ 1215289 w 1482793"/>
              <a:gd name="connsiteY1595" fmla="*/ 474810 h 814562"/>
              <a:gd name="connsiteX1596" fmla="*/ 1217920 w 1482793"/>
              <a:gd name="connsiteY1596" fmla="*/ 470084 h 814562"/>
              <a:gd name="connsiteX1597" fmla="*/ 1223183 w 1482793"/>
              <a:gd name="connsiteY1597" fmla="*/ 461157 h 814562"/>
              <a:gd name="connsiteX1598" fmla="*/ 1228971 w 1482793"/>
              <a:gd name="connsiteY1598" fmla="*/ 450655 h 814562"/>
              <a:gd name="connsiteX1599" fmla="*/ 1225287 w 1482793"/>
              <a:gd name="connsiteY1599" fmla="*/ 444353 h 814562"/>
              <a:gd name="connsiteX1600" fmla="*/ 1217920 w 1482793"/>
              <a:gd name="connsiteY1600" fmla="*/ 429650 h 814562"/>
              <a:gd name="connsiteX1601" fmla="*/ 1218973 w 1482793"/>
              <a:gd name="connsiteY1601" fmla="*/ 413371 h 814562"/>
              <a:gd name="connsiteX1602" fmla="*/ 1220025 w 1482793"/>
              <a:gd name="connsiteY1602" fmla="*/ 405494 h 814562"/>
              <a:gd name="connsiteX1603" fmla="*/ 1215815 w 1482793"/>
              <a:gd name="connsiteY1603" fmla="*/ 402869 h 814562"/>
              <a:gd name="connsiteX1604" fmla="*/ 1211606 w 1482793"/>
              <a:gd name="connsiteY1604" fmla="*/ 400768 h 814562"/>
              <a:gd name="connsiteX1605" fmla="*/ 1206870 w 1482793"/>
              <a:gd name="connsiteY1605" fmla="*/ 398143 h 814562"/>
              <a:gd name="connsiteX1606" fmla="*/ 1194240 w 1482793"/>
              <a:gd name="connsiteY1606" fmla="*/ 390266 h 814562"/>
              <a:gd name="connsiteX1607" fmla="*/ 1180032 w 1482793"/>
              <a:gd name="connsiteY1607" fmla="*/ 369261 h 814562"/>
              <a:gd name="connsiteX1608" fmla="*/ 1184768 w 1482793"/>
              <a:gd name="connsiteY1608" fmla="*/ 357183 h 814562"/>
              <a:gd name="connsiteX1609" fmla="*/ 1187926 w 1482793"/>
              <a:gd name="connsiteY1609" fmla="*/ 352982 h 814562"/>
              <a:gd name="connsiteX1610" fmla="*/ 1192135 w 1482793"/>
              <a:gd name="connsiteY1610" fmla="*/ 346156 h 814562"/>
              <a:gd name="connsiteX1611" fmla="*/ 1183190 w 1482793"/>
              <a:gd name="connsiteY1611" fmla="*/ 338279 h 814562"/>
              <a:gd name="connsiteX1612" fmla="*/ 1174244 w 1482793"/>
              <a:gd name="connsiteY1612" fmla="*/ 332503 h 814562"/>
              <a:gd name="connsiteX1613" fmla="*/ 1167403 w 1482793"/>
              <a:gd name="connsiteY1613" fmla="*/ 328302 h 814562"/>
              <a:gd name="connsiteX1614" fmla="*/ 1165298 w 1482793"/>
              <a:gd name="connsiteY1614" fmla="*/ 327251 h 814562"/>
              <a:gd name="connsiteX1615" fmla="*/ 1148459 w 1482793"/>
              <a:gd name="connsiteY1615" fmla="*/ 315699 h 814562"/>
              <a:gd name="connsiteX1616" fmla="*/ 1143723 w 1482793"/>
              <a:gd name="connsiteY1616" fmla="*/ 300995 h 814562"/>
              <a:gd name="connsiteX1617" fmla="*/ 1141092 w 1482793"/>
              <a:gd name="connsiteY1617" fmla="*/ 292068 h 814562"/>
              <a:gd name="connsiteX1618" fmla="*/ 1117412 w 1482793"/>
              <a:gd name="connsiteY1618" fmla="*/ 278415 h 814562"/>
              <a:gd name="connsiteX1619" fmla="*/ 1102151 w 1482793"/>
              <a:gd name="connsiteY1619" fmla="*/ 273689 h 814562"/>
              <a:gd name="connsiteX1620" fmla="*/ 1085312 w 1482793"/>
              <a:gd name="connsiteY1620" fmla="*/ 267913 h 814562"/>
              <a:gd name="connsiteX1621" fmla="*/ 1082155 w 1482793"/>
              <a:gd name="connsiteY1621" fmla="*/ 266338 h 814562"/>
              <a:gd name="connsiteX1622" fmla="*/ 1060580 w 1482793"/>
              <a:gd name="connsiteY1622" fmla="*/ 251634 h 814562"/>
              <a:gd name="connsiteX1623" fmla="*/ 1055317 w 1482793"/>
              <a:gd name="connsiteY1623" fmla="*/ 235881 h 814562"/>
              <a:gd name="connsiteX1624" fmla="*/ 1051634 w 1482793"/>
              <a:gd name="connsiteY1624" fmla="*/ 225903 h 814562"/>
              <a:gd name="connsiteX1625" fmla="*/ 1033742 w 1482793"/>
              <a:gd name="connsiteY1625" fmla="*/ 226428 h 814562"/>
              <a:gd name="connsiteX1626" fmla="*/ 1020587 w 1482793"/>
              <a:gd name="connsiteY1626" fmla="*/ 228004 h 814562"/>
              <a:gd name="connsiteX1627" fmla="*/ 1013220 w 1482793"/>
              <a:gd name="connsiteY1627" fmla="*/ 225903 h 814562"/>
              <a:gd name="connsiteX1628" fmla="*/ 1005852 w 1482793"/>
              <a:gd name="connsiteY1628" fmla="*/ 220652 h 814562"/>
              <a:gd name="connsiteX1629" fmla="*/ 1004274 w 1482793"/>
              <a:gd name="connsiteY1629" fmla="*/ 219077 h 814562"/>
              <a:gd name="connsiteX1630" fmla="*/ 991118 w 1482793"/>
              <a:gd name="connsiteY1630" fmla="*/ 202798 h 814562"/>
              <a:gd name="connsiteX1631" fmla="*/ 986382 w 1482793"/>
              <a:gd name="connsiteY1631" fmla="*/ 197547 h 814562"/>
              <a:gd name="connsiteX1632" fmla="*/ 971122 w 1482793"/>
              <a:gd name="connsiteY1632" fmla="*/ 183369 h 814562"/>
              <a:gd name="connsiteX1633" fmla="*/ 970069 w 1482793"/>
              <a:gd name="connsiteY1633" fmla="*/ 182843 h 814562"/>
              <a:gd name="connsiteX1634" fmla="*/ 955861 w 1482793"/>
              <a:gd name="connsiteY1634" fmla="*/ 179168 h 814562"/>
              <a:gd name="connsiteX1635" fmla="*/ 940601 w 1482793"/>
              <a:gd name="connsiteY1635" fmla="*/ 174967 h 814562"/>
              <a:gd name="connsiteX1636" fmla="*/ 928498 w 1482793"/>
              <a:gd name="connsiteY1636" fmla="*/ 169190 h 814562"/>
              <a:gd name="connsiteX1637" fmla="*/ 916921 w 1482793"/>
              <a:gd name="connsiteY1637" fmla="*/ 163939 h 814562"/>
              <a:gd name="connsiteX1638" fmla="*/ 906923 w 1482793"/>
              <a:gd name="connsiteY1638" fmla="*/ 164989 h 814562"/>
              <a:gd name="connsiteX1639" fmla="*/ 899555 w 1482793"/>
              <a:gd name="connsiteY1639" fmla="*/ 166565 h 814562"/>
              <a:gd name="connsiteX1640" fmla="*/ 888505 w 1482793"/>
              <a:gd name="connsiteY1640" fmla="*/ 167615 h 814562"/>
              <a:gd name="connsiteX1641" fmla="*/ 858510 w 1482793"/>
              <a:gd name="connsiteY1641" fmla="*/ 161839 h 814562"/>
              <a:gd name="connsiteX1642" fmla="*/ 846933 w 1482793"/>
              <a:gd name="connsiteY1642" fmla="*/ 156062 h 814562"/>
              <a:gd name="connsiteX1643" fmla="*/ 833251 w 1482793"/>
              <a:gd name="connsiteY1643" fmla="*/ 150286 h 814562"/>
              <a:gd name="connsiteX1644" fmla="*/ 830620 w 1482793"/>
              <a:gd name="connsiteY1644" fmla="*/ 149236 h 814562"/>
              <a:gd name="connsiteX1645" fmla="*/ 824306 w 1482793"/>
              <a:gd name="connsiteY1645" fmla="*/ 146085 h 814562"/>
              <a:gd name="connsiteX1646" fmla="*/ 809045 w 1482793"/>
              <a:gd name="connsiteY1646" fmla="*/ 140309 h 814562"/>
              <a:gd name="connsiteX1647" fmla="*/ 798521 w 1482793"/>
              <a:gd name="connsiteY1647" fmla="*/ 142409 h 814562"/>
              <a:gd name="connsiteX1648" fmla="*/ 784839 w 1482793"/>
              <a:gd name="connsiteY1648" fmla="*/ 146085 h 814562"/>
              <a:gd name="connsiteX1649" fmla="*/ 769052 w 1482793"/>
              <a:gd name="connsiteY1649" fmla="*/ 148186 h 814562"/>
              <a:gd name="connsiteX1650" fmla="*/ 755897 w 1482793"/>
              <a:gd name="connsiteY1650" fmla="*/ 148711 h 814562"/>
              <a:gd name="connsiteX1651" fmla="*/ 736953 w 1482793"/>
              <a:gd name="connsiteY1651" fmla="*/ 142934 h 814562"/>
              <a:gd name="connsiteX1652" fmla="*/ 728007 w 1482793"/>
              <a:gd name="connsiteY1652" fmla="*/ 139784 h 814562"/>
              <a:gd name="connsiteX1653" fmla="*/ 815886 w 1482793"/>
              <a:gd name="connsiteY1653" fmla="*/ 124555 h 814562"/>
              <a:gd name="connsiteX1654" fmla="*/ 839040 w 1482793"/>
              <a:gd name="connsiteY1654" fmla="*/ 132432 h 814562"/>
              <a:gd name="connsiteX1655" fmla="*/ 843250 w 1482793"/>
              <a:gd name="connsiteY1655" fmla="*/ 134532 h 814562"/>
              <a:gd name="connsiteX1656" fmla="*/ 862720 w 1482793"/>
              <a:gd name="connsiteY1656" fmla="*/ 142409 h 814562"/>
              <a:gd name="connsiteX1657" fmla="*/ 870613 w 1482793"/>
              <a:gd name="connsiteY1657" fmla="*/ 146610 h 814562"/>
              <a:gd name="connsiteX1658" fmla="*/ 893241 w 1482793"/>
              <a:gd name="connsiteY1658" fmla="*/ 150811 h 814562"/>
              <a:gd name="connsiteX1659" fmla="*/ 899029 w 1482793"/>
              <a:gd name="connsiteY1659" fmla="*/ 150286 h 814562"/>
              <a:gd name="connsiteX1660" fmla="*/ 905344 w 1482793"/>
              <a:gd name="connsiteY1660" fmla="*/ 149236 h 814562"/>
              <a:gd name="connsiteX1661" fmla="*/ 925340 w 1482793"/>
              <a:gd name="connsiteY1661" fmla="*/ 148186 h 814562"/>
              <a:gd name="connsiteX1662" fmla="*/ 944284 w 1482793"/>
              <a:gd name="connsiteY1662" fmla="*/ 156062 h 814562"/>
              <a:gd name="connsiteX1663" fmla="*/ 953230 w 1482793"/>
              <a:gd name="connsiteY1663" fmla="*/ 160788 h 814562"/>
              <a:gd name="connsiteX1664" fmla="*/ 965333 w 1482793"/>
              <a:gd name="connsiteY1664" fmla="*/ 163939 h 814562"/>
              <a:gd name="connsiteX1665" fmla="*/ 982699 w 1482793"/>
              <a:gd name="connsiteY1665" fmla="*/ 169190 h 814562"/>
              <a:gd name="connsiteX1666" fmla="*/ 984804 w 1482793"/>
              <a:gd name="connsiteY1666" fmla="*/ 170241 h 814562"/>
              <a:gd name="connsiteX1667" fmla="*/ 1004800 w 1482793"/>
              <a:gd name="connsiteY1667" fmla="*/ 188095 h 814562"/>
              <a:gd name="connsiteX1668" fmla="*/ 1009536 w 1482793"/>
              <a:gd name="connsiteY1668" fmla="*/ 193346 h 814562"/>
              <a:gd name="connsiteX1669" fmla="*/ 1023744 w 1482793"/>
              <a:gd name="connsiteY1669" fmla="*/ 210675 h 814562"/>
              <a:gd name="connsiteX1670" fmla="*/ 1026375 w 1482793"/>
              <a:gd name="connsiteY1670" fmla="*/ 212775 h 814562"/>
              <a:gd name="connsiteX1671" fmla="*/ 1032164 w 1482793"/>
              <a:gd name="connsiteY1671" fmla="*/ 211725 h 814562"/>
              <a:gd name="connsiteX1672" fmla="*/ 1064263 w 1482793"/>
              <a:gd name="connsiteY1672" fmla="*/ 212775 h 814562"/>
              <a:gd name="connsiteX1673" fmla="*/ 1075840 w 1482793"/>
              <a:gd name="connsiteY1673" fmla="*/ 232205 h 814562"/>
              <a:gd name="connsiteX1674" fmla="*/ 1078997 w 1482793"/>
              <a:gd name="connsiteY1674" fmla="*/ 243232 h 814562"/>
              <a:gd name="connsiteX1675" fmla="*/ 1095837 w 1482793"/>
              <a:gd name="connsiteY1675" fmla="*/ 254260 h 814562"/>
              <a:gd name="connsiteX1676" fmla="*/ 1098994 w 1482793"/>
              <a:gd name="connsiteY1676" fmla="*/ 255835 h 814562"/>
              <a:gd name="connsiteX1677" fmla="*/ 1110045 w 1482793"/>
              <a:gd name="connsiteY1677" fmla="*/ 260036 h 814562"/>
              <a:gd name="connsiteX1678" fmla="*/ 1128989 w 1482793"/>
              <a:gd name="connsiteY1678" fmla="*/ 265812 h 814562"/>
              <a:gd name="connsiteX1679" fmla="*/ 1158457 w 1482793"/>
              <a:gd name="connsiteY1679" fmla="*/ 283141 h 814562"/>
              <a:gd name="connsiteX1680" fmla="*/ 1163719 w 1482793"/>
              <a:gd name="connsiteY1680" fmla="*/ 297845 h 814562"/>
              <a:gd name="connsiteX1681" fmla="*/ 1166350 w 1482793"/>
              <a:gd name="connsiteY1681" fmla="*/ 306772 h 814562"/>
              <a:gd name="connsiteX1682" fmla="*/ 1177927 w 1482793"/>
              <a:gd name="connsiteY1682" fmla="*/ 314649 h 814562"/>
              <a:gd name="connsiteX1683" fmla="*/ 1181085 w 1482793"/>
              <a:gd name="connsiteY1683" fmla="*/ 316224 h 814562"/>
              <a:gd name="connsiteX1684" fmla="*/ 1190030 w 1482793"/>
              <a:gd name="connsiteY1684" fmla="*/ 322000 h 814562"/>
              <a:gd name="connsiteX1685" fmla="*/ 1196871 w 1482793"/>
              <a:gd name="connsiteY1685" fmla="*/ 326201 h 814562"/>
              <a:gd name="connsiteX1686" fmla="*/ 1212132 w 1482793"/>
              <a:gd name="connsiteY1686" fmla="*/ 341955 h 814562"/>
              <a:gd name="connsiteX1687" fmla="*/ 1205291 w 1482793"/>
              <a:gd name="connsiteY1687" fmla="*/ 355608 h 814562"/>
              <a:gd name="connsiteX1688" fmla="*/ 1202660 w 1482793"/>
              <a:gd name="connsiteY1688" fmla="*/ 358759 h 814562"/>
              <a:gd name="connsiteX1689" fmla="*/ 1200029 w 1482793"/>
              <a:gd name="connsiteY1689" fmla="*/ 364535 h 814562"/>
              <a:gd name="connsiteX1690" fmla="*/ 1210553 w 1482793"/>
              <a:gd name="connsiteY1690" fmla="*/ 379238 h 814562"/>
              <a:gd name="connsiteX1691" fmla="*/ 1220025 w 1482793"/>
              <a:gd name="connsiteY1691" fmla="*/ 384490 h 814562"/>
              <a:gd name="connsiteX1692" fmla="*/ 1225814 w 1482793"/>
              <a:gd name="connsiteY1692" fmla="*/ 387640 h 814562"/>
              <a:gd name="connsiteX1693" fmla="*/ 1229497 w 1482793"/>
              <a:gd name="connsiteY1693" fmla="*/ 389741 h 814562"/>
              <a:gd name="connsiteX1694" fmla="*/ 1240548 w 1482793"/>
              <a:gd name="connsiteY1694" fmla="*/ 401293 h 814562"/>
              <a:gd name="connsiteX1695" fmla="*/ 1239495 w 1482793"/>
              <a:gd name="connsiteY1695" fmla="*/ 411796 h 814562"/>
              <a:gd name="connsiteX1696" fmla="*/ 1238443 w 1482793"/>
              <a:gd name="connsiteY1696" fmla="*/ 424399 h 814562"/>
              <a:gd name="connsiteX1697" fmla="*/ 1244231 w 1482793"/>
              <a:gd name="connsiteY1697" fmla="*/ 435951 h 814562"/>
              <a:gd name="connsiteX1698" fmla="*/ 1249494 w 1482793"/>
              <a:gd name="connsiteY1698" fmla="*/ 447504 h 814562"/>
              <a:gd name="connsiteX1699" fmla="*/ 1248967 w 1482793"/>
              <a:gd name="connsiteY1699" fmla="*/ 449604 h 814562"/>
              <a:gd name="connsiteX1700" fmla="*/ 1242127 w 1482793"/>
              <a:gd name="connsiteY1700" fmla="*/ 462207 h 814562"/>
              <a:gd name="connsiteX1701" fmla="*/ 1236864 w 1482793"/>
              <a:gd name="connsiteY1701" fmla="*/ 470609 h 814562"/>
              <a:gd name="connsiteX1702" fmla="*/ 1234233 w 1482793"/>
              <a:gd name="connsiteY1702" fmla="*/ 475335 h 814562"/>
              <a:gd name="connsiteX1703" fmla="*/ 1228445 w 1482793"/>
              <a:gd name="connsiteY1703" fmla="*/ 484788 h 814562"/>
              <a:gd name="connsiteX1704" fmla="*/ 1220025 w 1482793"/>
              <a:gd name="connsiteY1704" fmla="*/ 493715 h 814562"/>
              <a:gd name="connsiteX1705" fmla="*/ 1199503 w 1482793"/>
              <a:gd name="connsiteY1705" fmla="*/ 504217 h 814562"/>
              <a:gd name="connsiteX1706" fmla="*/ 1188452 w 1482793"/>
              <a:gd name="connsiteY1706" fmla="*/ 508943 h 814562"/>
              <a:gd name="connsiteX1707" fmla="*/ 1180032 w 1482793"/>
              <a:gd name="connsiteY1707" fmla="*/ 514194 h 814562"/>
              <a:gd name="connsiteX1708" fmla="*/ 1173718 w 1482793"/>
              <a:gd name="connsiteY1708" fmla="*/ 518395 h 814562"/>
              <a:gd name="connsiteX1709" fmla="*/ 1165298 w 1482793"/>
              <a:gd name="connsiteY1709" fmla="*/ 524172 h 814562"/>
              <a:gd name="connsiteX1710" fmla="*/ 1150564 w 1482793"/>
              <a:gd name="connsiteY1710" fmla="*/ 539925 h 814562"/>
              <a:gd name="connsiteX1711" fmla="*/ 1152142 w 1482793"/>
              <a:gd name="connsiteY1711" fmla="*/ 549377 h 814562"/>
              <a:gd name="connsiteX1712" fmla="*/ 1147933 w 1482793"/>
              <a:gd name="connsiteY1712" fmla="*/ 570907 h 814562"/>
              <a:gd name="connsiteX1713" fmla="*/ 1120043 w 1482793"/>
              <a:gd name="connsiteY1713" fmla="*/ 576684 h 814562"/>
              <a:gd name="connsiteX1714" fmla="*/ 1102677 w 1482793"/>
              <a:gd name="connsiteY1714" fmla="*/ 578259 h 814562"/>
              <a:gd name="connsiteX1715" fmla="*/ 1076366 w 1482793"/>
              <a:gd name="connsiteY1715" fmla="*/ 589286 h 814562"/>
              <a:gd name="connsiteX1716" fmla="*/ 1074788 w 1482793"/>
              <a:gd name="connsiteY1716" fmla="*/ 590337 h 814562"/>
              <a:gd name="connsiteX1717" fmla="*/ 1073209 w 1482793"/>
              <a:gd name="connsiteY1717" fmla="*/ 590862 h 814562"/>
              <a:gd name="connsiteX1718" fmla="*/ 1068473 w 1482793"/>
              <a:gd name="connsiteY1718" fmla="*/ 597163 h 814562"/>
              <a:gd name="connsiteX1719" fmla="*/ 1054791 w 1482793"/>
              <a:gd name="connsiteY1719" fmla="*/ 610291 h 814562"/>
              <a:gd name="connsiteX1720" fmla="*/ 1024796 w 1482793"/>
              <a:gd name="connsiteY1720" fmla="*/ 615542 h 814562"/>
              <a:gd name="connsiteX1721" fmla="*/ 1016377 w 1482793"/>
              <a:gd name="connsiteY1721" fmla="*/ 615542 h 814562"/>
              <a:gd name="connsiteX1722" fmla="*/ 985330 w 1482793"/>
              <a:gd name="connsiteY1722" fmla="*/ 623419 h 814562"/>
              <a:gd name="connsiteX1723" fmla="*/ 952178 w 1482793"/>
              <a:gd name="connsiteY1723" fmla="*/ 634447 h 814562"/>
              <a:gd name="connsiteX1724" fmla="*/ 933234 w 1482793"/>
              <a:gd name="connsiteY1724" fmla="*/ 640223 h 814562"/>
              <a:gd name="connsiteX1725" fmla="*/ 917447 w 1482793"/>
              <a:gd name="connsiteY1725" fmla="*/ 645474 h 814562"/>
              <a:gd name="connsiteX1726" fmla="*/ 879033 w 1482793"/>
              <a:gd name="connsiteY1726" fmla="*/ 654926 h 814562"/>
              <a:gd name="connsiteX1727" fmla="*/ 855353 w 1482793"/>
              <a:gd name="connsiteY1727" fmla="*/ 657552 h 814562"/>
              <a:gd name="connsiteX1728" fmla="*/ 839566 w 1482793"/>
              <a:gd name="connsiteY1728" fmla="*/ 659127 h 814562"/>
              <a:gd name="connsiteX1729" fmla="*/ 830620 w 1482793"/>
              <a:gd name="connsiteY1729" fmla="*/ 660703 h 814562"/>
              <a:gd name="connsiteX1730" fmla="*/ 825358 w 1482793"/>
              <a:gd name="connsiteY1730" fmla="*/ 661753 h 814562"/>
              <a:gd name="connsiteX1731" fmla="*/ 796942 w 1482793"/>
              <a:gd name="connsiteY1731" fmla="*/ 663853 h 814562"/>
              <a:gd name="connsiteX1732" fmla="*/ 776419 w 1482793"/>
              <a:gd name="connsiteY1732" fmla="*/ 657552 h 814562"/>
              <a:gd name="connsiteX1733" fmla="*/ 762211 w 1482793"/>
              <a:gd name="connsiteY1733" fmla="*/ 652826 h 814562"/>
              <a:gd name="connsiteX1734" fmla="*/ 749056 w 1482793"/>
              <a:gd name="connsiteY1734" fmla="*/ 657552 h 814562"/>
              <a:gd name="connsiteX1735" fmla="*/ 721166 w 1482793"/>
              <a:gd name="connsiteY1735" fmla="*/ 665954 h 814562"/>
              <a:gd name="connsiteX1736" fmla="*/ 719061 w 1482793"/>
              <a:gd name="connsiteY1736" fmla="*/ 667529 h 814562"/>
              <a:gd name="connsiteX1737" fmla="*/ 690119 w 1482793"/>
              <a:gd name="connsiteY1737" fmla="*/ 653876 h 814562"/>
              <a:gd name="connsiteX1738" fmla="*/ 678016 w 1482793"/>
              <a:gd name="connsiteY1738" fmla="*/ 645474 h 814562"/>
              <a:gd name="connsiteX1739" fmla="*/ 675911 w 1482793"/>
              <a:gd name="connsiteY1739" fmla="*/ 644949 h 814562"/>
              <a:gd name="connsiteX1740" fmla="*/ 644337 w 1482793"/>
              <a:gd name="connsiteY1740" fmla="*/ 639698 h 814562"/>
              <a:gd name="connsiteX1741" fmla="*/ 625919 w 1482793"/>
              <a:gd name="connsiteY1741" fmla="*/ 646525 h 814562"/>
              <a:gd name="connsiteX1742" fmla="*/ 597503 w 1482793"/>
              <a:gd name="connsiteY1742" fmla="*/ 656502 h 814562"/>
              <a:gd name="connsiteX1743" fmla="*/ 573823 w 1482793"/>
              <a:gd name="connsiteY1743" fmla="*/ 655977 h 814562"/>
              <a:gd name="connsiteX1744" fmla="*/ 551722 w 1482793"/>
              <a:gd name="connsiteY1744" fmla="*/ 648625 h 814562"/>
              <a:gd name="connsiteX1745" fmla="*/ 535935 w 1482793"/>
              <a:gd name="connsiteY1745" fmla="*/ 632871 h 814562"/>
              <a:gd name="connsiteX1746" fmla="*/ 525411 w 1482793"/>
              <a:gd name="connsiteY1746" fmla="*/ 620794 h 814562"/>
              <a:gd name="connsiteX1747" fmla="*/ 519096 w 1482793"/>
              <a:gd name="connsiteY1747" fmla="*/ 618168 h 814562"/>
              <a:gd name="connsiteX1748" fmla="*/ 516465 w 1482793"/>
              <a:gd name="connsiteY1748" fmla="*/ 617643 h 814562"/>
              <a:gd name="connsiteX1749" fmla="*/ 492259 w 1482793"/>
              <a:gd name="connsiteY1749" fmla="*/ 612392 h 814562"/>
              <a:gd name="connsiteX1750" fmla="*/ 479103 w 1482793"/>
              <a:gd name="connsiteY1750" fmla="*/ 603990 h 814562"/>
              <a:gd name="connsiteX1751" fmla="*/ 469105 w 1482793"/>
              <a:gd name="connsiteY1751" fmla="*/ 597688 h 814562"/>
              <a:gd name="connsiteX1752" fmla="*/ 468053 w 1482793"/>
              <a:gd name="connsiteY1752" fmla="*/ 597688 h 814562"/>
              <a:gd name="connsiteX1753" fmla="*/ 446477 w 1482793"/>
              <a:gd name="connsiteY1753" fmla="*/ 600314 h 814562"/>
              <a:gd name="connsiteX1754" fmla="*/ 409642 w 1482793"/>
              <a:gd name="connsiteY1754" fmla="*/ 601889 h 814562"/>
              <a:gd name="connsiteX1755" fmla="*/ 378595 w 1482793"/>
              <a:gd name="connsiteY1755" fmla="*/ 580885 h 814562"/>
              <a:gd name="connsiteX1756" fmla="*/ 370701 w 1482793"/>
              <a:gd name="connsiteY1756" fmla="*/ 564081 h 814562"/>
              <a:gd name="connsiteX1757" fmla="*/ 367544 w 1482793"/>
              <a:gd name="connsiteY1757" fmla="*/ 555679 h 814562"/>
              <a:gd name="connsiteX1758" fmla="*/ 362282 w 1482793"/>
              <a:gd name="connsiteY1758" fmla="*/ 550428 h 814562"/>
              <a:gd name="connsiteX1759" fmla="*/ 350179 w 1482793"/>
              <a:gd name="connsiteY1759" fmla="*/ 539925 h 814562"/>
              <a:gd name="connsiteX1760" fmla="*/ 338076 w 1482793"/>
              <a:gd name="connsiteY1760" fmla="*/ 536249 h 814562"/>
              <a:gd name="connsiteX1761" fmla="*/ 315448 w 1482793"/>
              <a:gd name="connsiteY1761" fmla="*/ 526797 h 814562"/>
              <a:gd name="connsiteX1762" fmla="*/ 311238 w 1482793"/>
              <a:gd name="connsiteY1762" fmla="*/ 508943 h 814562"/>
              <a:gd name="connsiteX1763" fmla="*/ 311238 w 1482793"/>
              <a:gd name="connsiteY1763" fmla="*/ 506843 h 814562"/>
              <a:gd name="connsiteX1764" fmla="*/ 309660 w 1482793"/>
              <a:gd name="connsiteY1764" fmla="*/ 501591 h 814562"/>
              <a:gd name="connsiteX1765" fmla="*/ 302819 w 1482793"/>
              <a:gd name="connsiteY1765" fmla="*/ 493189 h 814562"/>
              <a:gd name="connsiteX1766" fmla="*/ 294925 w 1482793"/>
              <a:gd name="connsiteY1766" fmla="*/ 483737 h 814562"/>
              <a:gd name="connsiteX1767" fmla="*/ 290715 w 1482793"/>
              <a:gd name="connsiteY1767" fmla="*/ 474285 h 814562"/>
              <a:gd name="connsiteX1768" fmla="*/ 286506 w 1482793"/>
              <a:gd name="connsiteY1768" fmla="*/ 465883 h 814562"/>
              <a:gd name="connsiteX1769" fmla="*/ 275455 w 1482793"/>
              <a:gd name="connsiteY1769" fmla="*/ 460107 h 814562"/>
              <a:gd name="connsiteX1770" fmla="*/ 258090 w 1482793"/>
              <a:gd name="connsiteY1770" fmla="*/ 449079 h 814562"/>
              <a:gd name="connsiteX1771" fmla="*/ 253880 w 1482793"/>
              <a:gd name="connsiteY1771" fmla="*/ 423874 h 814562"/>
              <a:gd name="connsiteX1772" fmla="*/ 263878 w 1482793"/>
              <a:gd name="connsiteY1772" fmla="*/ 409170 h 814562"/>
              <a:gd name="connsiteX1773" fmla="*/ 271245 w 1482793"/>
              <a:gd name="connsiteY1773" fmla="*/ 399718 h 814562"/>
              <a:gd name="connsiteX1774" fmla="*/ 271771 w 1482793"/>
              <a:gd name="connsiteY1774" fmla="*/ 388691 h 814562"/>
              <a:gd name="connsiteX1775" fmla="*/ 271245 w 1482793"/>
              <a:gd name="connsiteY1775" fmla="*/ 378713 h 814562"/>
              <a:gd name="connsiteX1776" fmla="*/ 271771 w 1482793"/>
              <a:gd name="connsiteY1776" fmla="*/ 372412 h 814562"/>
              <a:gd name="connsiteX1777" fmla="*/ 275455 w 1482793"/>
              <a:gd name="connsiteY1777" fmla="*/ 355083 h 814562"/>
              <a:gd name="connsiteX1778" fmla="*/ 282822 w 1482793"/>
              <a:gd name="connsiteY1778" fmla="*/ 342480 h 814562"/>
              <a:gd name="connsiteX1779" fmla="*/ 297030 w 1482793"/>
              <a:gd name="connsiteY1779" fmla="*/ 329877 h 814562"/>
              <a:gd name="connsiteX1780" fmla="*/ 318605 w 1482793"/>
              <a:gd name="connsiteY1780" fmla="*/ 320950 h 814562"/>
              <a:gd name="connsiteX1781" fmla="*/ 332287 w 1482793"/>
              <a:gd name="connsiteY1781" fmla="*/ 315699 h 814562"/>
              <a:gd name="connsiteX1782" fmla="*/ 332813 w 1482793"/>
              <a:gd name="connsiteY1782" fmla="*/ 308347 h 814562"/>
              <a:gd name="connsiteX1783" fmla="*/ 332287 w 1482793"/>
              <a:gd name="connsiteY1783" fmla="*/ 299945 h 814562"/>
              <a:gd name="connsiteX1784" fmla="*/ 335444 w 1482793"/>
              <a:gd name="connsiteY1784" fmla="*/ 291543 h 814562"/>
              <a:gd name="connsiteX1785" fmla="*/ 358072 w 1482793"/>
              <a:gd name="connsiteY1785" fmla="*/ 276840 h 814562"/>
              <a:gd name="connsiteX1786" fmla="*/ 366492 w 1482793"/>
              <a:gd name="connsiteY1786" fmla="*/ 272639 h 814562"/>
              <a:gd name="connsiteX1787" fmla="*/ 381226 w 1482793"/>
              <a:gd name="connsiteY1787" fmla="*/ 266863 h 814562"/>
              <a:gd name="connsiteX1788" fmla="*/ 400696 w 1482793"/>
              <a:gd name="connsiteY1788" fmla="*/ 258986 h 814562"/>
              <a:gd name="connsiteX1789" fmla="*/ 419640 w 1482793"/>
              <a:gd name="connsiteY1789" fmla="*/ 244808 h 814562"/>
              <a:gd name="connsiteX1790" fmla="*/ 420693 w 1482793"/>
              <a:gd name="connsiteY1790" fmla="*/ 242707 h 814562"/>
              <a:gd name="connsiteX1791" fmla="*/ 433322 w 1482793"/>
              <a:gd name="connsiteY1791" fmla="*/ 220652 h 814562"/>
              <a:gd name="connsiteX1792" fmla="*/ 437005 w 1482793"/>
              <a:gd name="connsiteY1792" fmla="*/ 218026 h 814562"/>
              <a:gd name="connsiteX1793" fmla="*/ 463843 w 1482793"/>
              <a:gd name="connsiteY1793" fmla="*/ 206999 h 814562"/>
              <a:gd name="connsiteX1794" fmla="*/ 468053 w 1482793"/>
              <a:gd name="connsiteY1794" fmla="*/ 200172 h 814562"/>
              <a:gd name="connsiteX1795" fmla="*/ 481208 w 1482793"/>
              <a:gd name="connsiteY1795" fmla="*/ 184419 h 814562"/>
              <a:gd name="connsiteX1796" fmla="*/ 497521 w 1482793"/>
              <a:gd name="connsiteY1796" fmla="*/ 179168 h 814562"/>
              <a:gd name="connsiteX1797" fmla="*/ 506467 w 1482793"/>
              <a:gd name="connsiteY1797" fmla="*/ 178642 h 814562"/>
              <a:gd name="connsiteX1798" fmla="*/ 514360 w 1482793"/>
              <a:gd name="connsiteY1798" fmla="*/ 178117 h 814562"/>
              <a:gd name="connsiteX1799" fmla="*/ 520675 w 1482793"/>
              <a:gd name="connsiteY1799" fmla="*/ 173391 h 814562"/>
              <a:gd name="connsiteX1800" fmla="*/ 530147 w 1482793"/>
              <a:gd name="connsiteY1800" fmla="*/ 166040 h 814562"/>
              <a:gd name="connsiteX1801" fmla="*/ 536462 w 1482793"/>
              <a:gd name="connsiteY1801" fmla="*/ 162889 h 814562"/>
              <a:gd name="connsiteX1802" fmla="*/ 557511 w 1482793"/>
              <a:gd name="connsiteY1802" fmla="*/ 160263 h 814562"/>
              <a:gd name="connsiteX1803" fmla="*/ 568035 w 1482793"/>
              <a:gd name="connsiteY1803" fmla="*/ 159738 h 814562"/>
              <a:gd name="connsiteX1804" fmla="*/ 576981 w 1482793"/>
              <a:gd name="connsiteY1804" fmla="*/ 156587 h 814562"/>
              <a:gd name="connsiteX1805" fmla="*/ 591189 w 1482793"/>
              <a:gd name="connsiteY1805" fmla="*/ 152386 h 814562"/>
              <a:gd name="connsiteX1806" fmla="*/ 595925 w 1482793"/>
              <a:gd name="connsiteY1806" fmla="*/ 151336 h 814562"/>
              <a:gd name="connsiteX1807" fmla="*/ 610133 w 1482793"/>
              <a:gd name="connsiteY1807" fmla="*/ 151336 h 814562"/>
              <a:gd name="connsiteX1808" fmla="*/ 623288 w 1482793"/>
              <a:gd name="connsiteY1808" fmla="*/ 150811 h 814562"/>
              <a:gd name="connsiteX1809" fmla="*/ 634339 w 1482793"/>
              <a:gd name="connsiteY1809" fmla="*/ 140834 h 814562"/>
              <a:gd name="connsiteX1810" fmla="*/ 638549 w 1482793"/>
              <a:gd name="connsiteY1810" fmla="*/ 135058 h 814562"/>
              <a:gd name="connsiteX1811" fmla="*/ 649073 w 1482793"/>
              <a:gd name="connsiteY1811" fmla="*/ 127706 h 814562"/>
              <a:gd name="connsiteX1812" fmla="*/ 672227 w 1482793"/>
              <a:gd name="connsiteY1812" fmla="*/ 128756 h 814562"/>
              <a:gd name="connsiteX1813" fmla="*/ 680647 w 1482793"/>
              <a:gd name="connsiteY1813" fmla="*/ 130857 h 814562"/>
              <a:gd name="connsiteX1814" fmla="*/ 701169 w 1482793"/>
              <a:gd name="connsiteY1814" fmla="*/ 129806 h 814562"/>
              <a:gd name="connsiteX1815" fmla="*/ 705905 w 1482793"/>
              <a:gd name="connsiteY1815" fmla="*/ 129281 h 814562"/>
              <a:gd name="connsiteX1816" fmla="*/ 714325 w 1482793"/>
              <a:gd name="connsiteY1816" fmla="*/ 127706 h 814562"/>
              <a:gd name="connsiteX1817" fmla="*/ 734321 w 1482793"/>
              <a:gd name="connsiteY1817" fmla="*/ 125080 h 814562"/>
              <a:gd name="connsiteX1818" fmla="*/ 751161 w 1482793"/>
              <a:gd name="connsiteY1818" fmla="*/ 130331 h 814562"/>
              <a:gd name="connsiteX1819" fmla="*/ 761159 w 1482793"/>
              <a:gd name="connsiteY1819" fmla="*/ 133482 h 814562"/>
              <a:gd name="connsiteX1820" fmla="*/ 769052 w 1482793"/>
              <a:gd name="connsiteY1820" fmla="*/ 132957 h 814562"/>
              <a:gd name="connsiteX1821" fmla="*/ 784313 w 1482793"/>
              <a:gd name="connsiteY1821" fmla="*/ 130857 h 814562"/>
              <a:gd name="connsiteX1822" fmla="*/ 793258 w 1482793"/>
              <a:gd name="connsiteY1822" fmla="*/ 128231 h 814562"/>
              <a:gd name="connsiteX1823" fmla="*/ 815886 w 1482793"/>
              <a:gd name="connsiteY1823" fmla="*/ 124555 h 814562"/>
              <a:gd name="connsiteX1824" fmla="*/ 811150 w 1482793"/>
              <a:gd name="connsiteY1824" fmla="*/ 108276 h 814562"/>
              <a:gd name="connsiteX1825" fmla="*/ 799573 w 1482793"/>
              <a:gd name="connsiteY1825" fmla="*/ 111427 h 814562"/>
              <a:gd name="connsiteX1826" fmla="*/ 783260 w 1482793"/>
              <a:gd name="connsiteY1826" fmla="*/ 116678 h 814562"/>
              <a:gd name="connsiteX1827" fmla="*/ 764316 w 1482793"/>
              <a:gd name="connsiteY1827" fmla="*/ 119304 h 814562"/>
              <a:gd name="connsiteX1828" fmla="*/ 749582 w 1482793"/>
              <a:gd name="connsiteY1828" fmla="*/ 119304 h 814562"/>
              <a:gd name="connsiteX1829" fmla="*/ 729585 w 1482793"/>
              <a:gd name="connsiteY1829" fmla="*/ 113003 h 814562"/>
              <a:gd name="connsiteX1830" fmla="*/ 719061 w 1482793"/>
              <a:gd name="connsiteY1830" fmla="*/ 109327 h 814562"/>
              <a:gd name="connsiteX1831" fmla="*/ 707484 w 1482793"/>
              <a:gd name="connsiteY1831" fmla="*/ 111952 h 814562"/>
              <a:gd name="connsiteX1832" fmla="*/ 692750 w 1482793"/>
              <a:gd name="connsiteY1832" fmla="*/ 115628 h 814562"/>
              <a:gd name="connsiteX1833" fmla="*/ 690119 w 1482793"/>
              <a:gd name="connsiteY1833" fmla="*/ 116153 h 814562"/>
              <a:gd name="connsiteX1834" fmla="*/ 660124 w 1482793"/>
              <a:gd name="connsiteY1834" fmla="*/ 118254 h 814562"/>
              <a:gd name="connsiteX1835" fmla="*/ 641706 w 1482793"/>
              <a:gd name="connsiteY1835" fmla="*/ 113528 h 814562"/>
              <a:gd name="connsiteX1836" fmla="*/ 634339 w 1482793"/>
              <a:gd name="connsiteY1836" fmla="*/ 111427 h 814562"/>
              <a:gd name="connsiteX1837" fmla="*/ 630655 w 1482793"/>
              <a:gd name="connsiteY1837" fmla="*/ 114053 h 814562"/>
              <a:gd name="connsiteX1838" fmla="*/ 626446 w 1482793"/>
              <a:gd name="connsiteY1838" fmla="*/ 120354 h 814562"/>
              <a:gd name="connsiteX1839" fmla="*/ 605923 w 1482793"/>
              <a:gd name="connsiteY1839" fmla="*/ 138733 h 814562"/>
              <a:gd name="connsiteX1840" fmla="*/ 581717 w 1482793"/>
              <a:gd name="connsiteY1840" fmla="*/ 140309 h 814562"/>
              <a:gd name="connsiteX1841" fmla="*/ 571192 w 1482793"/>
              <a:gd name="connsiteY1841" fmla="*/ 140309 h 814562"/>
              <a:gd name="connsiteX1842" fmla="*/ 568035 w 1482793"/>
              <a:gd name="connsiteY1842" fmla="*/ 140834 h 814562"/>
              <a:gd name="connsiteX1843" fmla="*/ 557510 w 1482793"/>
              <a:gd name="connsiteY1843" fmla="*/ 143985 h 814562"/>
              <a:gd name="connsiteX1844" fmla="*/ 542250 w 1482793"/>
              <a:gd name="connsiteY1844" fmla="*/ 148711 h 814562"/>
              <a:gd name="connsiteX1845" fmla="*/ 522780 w 1482793"/>
              <a:gd name="connsiteY1845" fmla="*/ 149236 h 814562"/>
              <a:gd name="connsiteX1846" fmla="*/ 509624 w 1482793"/>
              <a:gd name="connsiteY1846" fmla="*/ 149761 h 814562"/>
              <a:gd name="connsiteX1847" fmla="*/ 506467 w 1482793"/>
              <a:gd name="connsiteY1847" fmla="*/ 151336 h 814562"/>
              <a:gd name="connsiteX1848" fmla="*/ 500152 w 1482793"/>
              <a:gd name="connsiteY1848" fmla="*/ 157638 h 814562"/>
              <a:gd name="connsiteX1849" fmla="*/ 484365 w 1482793"/>
              <a:gd name="connsiteY1849" fmla="*/ 169715 h 814562"/>
              <a:gd name="connsiteX1850" fmla="*/ 466474 w 1482793"/>
              <a:gd name="connsiteY1850" fmla="*/ 172341 h 814562"/>
              <a:gd name="connsiteX1851" fmla="*/ 459633 w 1482793"/>
              <a:gd name="connsiteY1851" fmla="*/ 172866 h 814562"/>
              <a:gd name="connsiteX1852" fmla="*/ 451740 w 1482793"/>
              <a:gd name="connsiteY1852" fmla="*/ 174967 h 814562"/>
              <a:gd name="connsiteX1853" fmla="*/ 440689 w 1482793"/>
              <a:gd name="connsiteY1853" fmla="*/ 187570 h 814562"/>
              <a:gd name="connsiteX1854" fmla="*/ 433322 w 1482793"/>
              <a:gd name="connsiteY1854" fmla="*/ 198072 h 814562"/>
              <a:gd name="connsiteX1855" fmla="*/ 430691 w 1482793"/>
              <a:gd name="connsiteY1855" fmla="*/ 200172 h 814562"/>
              <a:gd name="connsiteX1856" fmla="*/ 401748 w 1482793"/>
              <a:gd name="connsiteY1856" fmla="*/ 213826 h 814562"/>
              <a:gd name="connsiteX1857" fmla="*/ 389645 w 1482793"/>
              <a:gd name="connsiteY1857" fmla="*/ 234830 h 814562"/>
              <a:gd name="connsiteX1858" fmla="*/ 387014 w 1482793"/>
              <a:gd name="connsiteY1858" fmla="*/ 239556 h 814562"/>
              <a:gd name="connsiteX1859" fmla="*/ 384909 w 1482793"/>
              <a:gd name="connsiteY1859" fmla="*/ 241657 h 814562"/>
              <a:gd name="connsiteX1860" fmla="*/ 359124 w 1482793"/>
              <a:gd name="connsiteY1860" fmla="*/ 260036 h 814562"/>
              <a:gd name="connsiteX1861" fmla="*/ 357546 w 1482793"/>
              <a:gd name="connsiteY1861" fmla="*/ 261086 h 814562"/>
              <a:gd name="connsiteX1862" fmla="*/ 334392 w 1482793"/>
              <a:gd name="connsiteY1862" fmla="*/ 270013 h 814562"/>
              <a:gd name="connsiteX1863" fmla="*/ 320184 w 1482793"/>
              <a:gd name="connsiteY1863" fmla="*/ 275265 h 814562"/>
              <a:gd name="connsiteX1864" fmla="*/ 309133 w 1482793"/>
              <a:gd name="connsiteY1864" fmla="*/ 280516 h 814562"/>
              <a:gd name="connsiteX1865" fmla="*/ 291242 w 1482793"/>
              <a:gd name="connsiteY1865" fmla="*/ 291018 h 814562"/>
              <a:gd name="connsiteX1866" fmla="*/ 290189 w 1482793"/>
              <a:gd name="connsiteY1866" fmla="*/ 295219 h 814562"/>
              <a:gd name="connsiteX1867" fmla="*/ 291242 w 1482793"/>
              <a:gd name="connsiteY1867" fmla="*/ 302571 h 814562"/>
              <a:gd name="connsiteX1868" fmla="*/ 289137 w 1482793"/>
              <a:gd name="connsiteY1868" fmla="*/ 320425 h 814562"/>
              <a:gd name="connsiteX1869" fmla="*/ 264404 w 1482793"/>
              <a:gd name="connsiteY1869" fmla="*/ 332503 h 814562"/>
              <a:gd name="connsiteX1870" fmla="*/ 247565 w 1482793"/>
              <a:gd name="connsiteY1870" fmla="*/ 339329 h 814562"/>
              <a:gd name="connsiteX1871" fmla="*/ 235462 w 1482793"/>
              <a:gd name="connsiteY1871" fmla="*/ 350357 h 814562"/>
              <a:gd name="connsiteX1872" fmla="*/ 228621 w 1482793"/>
              <a:gd name="connsiteY1872" fmla="*/ 361384 h 814562"/>
              <a:gd name="connsiteX1873" fmla="*/ 225464 w 1482793"/>
              <a:gd name="connsiteY1873" fmla="*/ 379238 h 814562"/>
              <a:gd name="connsiteX1874" fmla="*/ 224938 w 1482793"/>
              <a:gd name="connsiteY1874" fmla="*/ 385540 h 814562"/>
              <a:gd name="connsiteX1875" fmla="*/ 225990 w 1482793"/>
              <a:gd name="connsiteY1875" fmla="*/ 394467 h 814562"/>
              <a:gd name="connsiteX1876" fmla="*/ 225990 w 1482793"/>
              <a:gd name="connsiteY1876" fmla="*/ 411271 h 814562"/>
              <a:gd name="connsiteX1877" fmla="*/ 214939 w 1482793"/>
              <a:gd name="connsiteY1877" fmla="*/ 426499 h 814562"/>
              <a:gd name="connsiteX1878" fmla="*/ 206520 w 1482793"/>
              <a:gd name="connsiteY1878" fmla="*/ 437527 h 814562"/>
              <a:gd name="connsiteX1879" fmla="*/ 210203 w 1482793"/>
              <a:gd name="connsiteY1879" fmla="*/ 457481 h 814562"/>
              <a:gd name="connsiteX1880" fmla="*/ 223359 w 1482793"/>
              <a:gd name="connsiteY1880" fmla="*/ 464308 h 814562"/>
              <a:gd name="connsiteX1881" fmla="*/ 243882 w 1482793"/>
              <a:gd name="connsiteY1881" fmla="*/ 474810 h 814562"/>
              <a:gd name="connsiteX1882" fmla="*/ 251249 w 1482793"/>
              <a:gd name="connsiteY1882" fmla="*/ 489514 h 814562"/>
              <a:gd name="connsiteX1883" fmla="*/ 254406 w 1482793"/>
              <a:gd name="connsiteY1883" fmla="*/ 497390 h 814562"/>
              <a:gd name="connsiteX1884" fmla="*/ 261247 w 1482793"/>
              <a:gd name="connsiteY1884" fmla="*/ 505792 h 814562"/>
              <a:gd name="connsiteX1885" fmla="*/ 270719 w 1482793"/>
              <a:gd name="connsiteY1885" fmla="*/ 518395 h 814562"/>
              <a:gd name="connsiteX1886" fmla="*/ 272824 w 1482793"/>
              <a:gd name="connsiteY1886" fmla="*/ 529423 h 814562"/>
              <a:gd name="connsiteX1887" fmla="*/ 272298 w 1482793"/>
              <a:gd name="connsiteY1887" fmla="*/ 532573 h 814562"/>
              <a:gd name="connsiteX1888" fmla="*/ 273350 w 1482793"/>
              <a:gd name="connsiteY1888" fmla="*/ 544126 h 814562"/>
              <a:gd name="connsiteX1889" fmla="*/ 288084 w 1482793"/>
              <a:gd name="connsiteY1889" fmla="*/ 548852 h 814562"/>
              <a:gd name="connsiteX1890" fmla="*/ 309133 w 1482793"/>
              <a:gd name="connsiteY1890" fmla="*/ 555154 h 814562"/>
              <a:gd name="connsiteX1891" fmla="*/ 326499 w 1482793"/>
              <a:gd name="connsiteY1891" fmla="*/ 569857 h 814562"/>
              <a:gd name="connsiteX1892" fmla="*/ 332813 w 1482793"/>
              <a:gd name="connsiteY1892" fmla="*/ 576158 h 814562"/>
              <a:gd name="connsiteX1893" fmla="*/ 334392 w 1482793"/>
              <a:gd name="connsiteY1893" fmla="*/ 578259 h 814562"/>
              <a:gd name="connsiteX1894" fmla="*/ 338602 w 1482793"/>
              <a:gd name="connsiteY1894" fmla="*/ 589286 h 814562"/>
              <a:gd name="connsiteX1895" fmla="*/ 345969 w 1482793"/>
              <a:gd name="connsiteY1895" fmla="*/ 605565 h 814562"/>
              <a:gd name="connsiteX1896" fmla="*/ 369649 w 1482793"/>
              <a:gd name="connsiteY1896" fmla="*/ 622369 h 814562"/>
              <a:gd name="connsiteX1897" fmla="*/ 396486 w 1482793"/>
              <a:gd name="connsiteY1897" fmla="*/ 619743 h 814562"/>
              <a:gd name="connsiteX1898" fmla="*/ 430165 w 1482793"/>
              <a:gd name="connsiteY1898" fmla="*/ 616068 h 814562"/>
              <a:gd name="connsiteX1899" fmla="*/ 437005 w 1482793"/>
              <a:gd name="connsiteY1899" fmla="*/ 617118 h 814562"/>
              <a:gd name="connsiteX1900" fmla="*/ 454371 w 1482793"/>
              <a:gd name="connsiteY1900" fmla="*/ 626570 h 814562"/>
              <a:gd name="connsiteX1901" fmla="*/ 465421 w 1482793"/>
              <a:gd name="connsiteY1901" fmla="*/ 633397 h 814562"/>
              <a:gd name="connsiteX1902" fmla="*/ 482787 w 1482793"/>
              <a:gd name="connsiteY1902" fmla="*/ 636547 h 814562"/>
              <a:gd name="connsiteX1903" fmla="*/ 489628 w 1482793"/>
              <a:gd name="connsiteY1903" fmla="*/ 637072 h 814562"/>
              <a:gd name="connsiteX1904" fmla="*/ 506467 w 1482793"/>
              <a:gd name="connsiteY1904" fmla="*/ 642849 h 814562"/>
              <a:gd name="connsiteX1905" fmla="*/ 522254 w 1482793"/>
              <a:gd name="connsiteY1905" fmla="*/ 661228 h 814562"/>
              <a:gd name="connsiteX1906" fmla="*/ 532252 w 1482793"/>
              <a:gd name="connsiteY1906" fmla="*/ 672781 h 814562"/>
              <a:gd name="connsiteX1907" fmla="*/ 550143 w 1482793"/>
              <a:gd name="connsiteY1907" fmla="*/ 679082 h 814562"/>
              <a:gd name="connsiteX1908" fmla="*/ 567509 w 1482793"/>
              <a:gd name="connsiteY1908" fmla="*/ 679607 h 814562"/>
              <a:gd name="connsiteX1909" fmla="*/ 590663 w 1482793"/>
              <a:gd name="connsiteY1909" fmla="*/ 671205 h 814562"/>
              <a:gd name="connsiteX1910" fmla="*/ 620657 w 1482793"/>
              <a:gd name="connsiteY1910" fmla="*/ 660703 h 814562"/>
              <a:gd name="connsiteX1911" fmla="*/ 672753 w 1482793"/>
              <a:gd name="connsiteY1911" fmla="*/ 665954 h 814562"/>
              <a:gd name="connsiteX1912" fmla="*/ 694855 w 1482793"/>
              <a:gd name="connsiteY1912" fmla="*/ 680657 h 814562"/>
              <a:gd name="connsiteX1913" fmla="*/ 710641 w 1482793"/>
              <a:gd name="connsiteY1913" fmla="*/ 690635 h 814562"/>
              <a:gd name="connsiteX1914" fmla="*/ 729059 w 1482793"/>
              <a:gd name="connsiteY1914" fmla="*/ 684333 h 814562"/>
              <a:gd name="connsiteX1915" fmla="*/ 755897 w 1482793"/>
              <a:gd name="connsiteY1915" fmla="*/ 675931 h 814562"/>
              <a:gd name="connsiteX1916" fmla="*/ 784313 w 1482793"/>
              <a:gd name="connsiteY1916" fmla="*/ 683283 h 814562"/>
              <a:gd name="connsiteX1917" fmla="*/ 800099 w 1482793"/>
              <a:gd name="connsiteY1917" fmla="*/ 688534 h 814562"/>
              <a:gd name="connsiteX1918" fmla="*/ 822727 w 1482793"/>
              <a:gd name="connsiteY1918" fmla="*/ 686434 h 814562"/>
              <a:gd name="connsiteX1919" fmla="*/ 829041 w 1482793"/>
              <a:gd name="connsiteY1919" fmla="*/ 685383 h 814562"/>
              <a:gd name="connsiteX1920" fmla="*/ 840618 w 1482793"/>
              <a:gd name="connsiteY1920" fmla="*/ 683283 h 814562"/>
              <a:gd name="connsiteX1921" fmla="*/ 861141 w 1482793"/>
              <a:gd name="connsiteY1921" fmla="*/ 682233 h 814562"/>
              <a:gd name="connsiteX1922" fmla="*/ 883769 w 1482793"/>
              <a:gd name="connsiteY1922" fmla="*/ 680657 h 814562"/>
              <a:gd name="connsiteX1923" fmla="*/ 924288 w 1482793"/>
              <a:gd name="connsiteY1923" fmla="*/ 671205 h 814562"/>
              <a:gd name="connsiteX1924" fmla="*/ 945863 w 1482793"/>
              <a:gd name="connsiteY1924" fmla="*/ 663854 h 814562"/>
              <a:gd name="connsiteX1925" fmla="*/ 963228 w 1482793"/>
              <a:gd name="connsiteY1925" fmla="*/ 658077 h 814562"/>
              <a:gd name="connsiteX1926" fmla="*/ 998485 w 1482793"/>
              <a:gd name="connsiteY1926" fmla="*/ 644949 h 814562"/>
              <a:gd name="connsiteX1927" fmla="*/ 1000590 w 1482793"/>
              <a:gd name="connsiteY1927" fmla="*/ 644424 h 814562"/>
              <a:gd name="connsiteX1928" fmla="*/ 1036373 w 1482793"/>
              <a:gd name="connsiteY1928" fmla="*/ 634972 h 814562"/>
              <a:gd name="connsiteX1929" fmla="*/ 1039531 w 1482793"/>
              <a:gd name="connsiteY1929" fmla="*/ 634447 h 814562"/>
              <a:gd name="connsiteX1930" fmla="*/ 1054265 w 1482793"/>
              <a:gd name="connsiteY1930" fmla="*/ 634447 h 814562"/>
              <a:gd name="connsiteX1931" fmla="*/ 1077419 w 1482793"/>
              <a:gd name="connsiteY1931" fmla="*/ 632346 h 814562"/>
              <a:gd name="connsiteX1932" fmla="*/ 1087417 w 1482793"/>
              <a:gd name="connsiteY1932" fmla="*/ 622369 h 814562"/>
              <a:gd name="connsiteX1933" fmla="*/ 1093732 w 1482793"/>
              <a:gd name="connsiteY1933" fmla="*/ 614492 h 814562"/>
              <a:gd name="connsiteX1934" fmla="*/ 1099520 w 1482793"/>
              <a:gd name="connsiteY1934" fmla="*/ 610291 h 814562"/>
              <a:gd name="connsiteX1935" fmla="*/ 1134777 w 1482793"/>
              <a:gd name="connsiteY1935" fmla="*/ 594013 h 814562"/>
              <a:gd name="connsiteX1936" fmla="*/ 1160562 w 1482793"/>
              <a:gd name="connsiteY1936" fmla="*/ 591387 h 814562"/>
              <a:gd name="connsiteX1937" fmla="*/ 1177927 w 1482793"/>
              <a:gd name="connsiteY1937" fmla="*/ 589286 h 814562"/>
              <a:gd name="connsiteX1938" fmla="*/ 1178454 w 1482793"/>
              <a:gd name="connsiteY1938" fmla="*/ 577209 h 814562"/>
              <a:gd name="connsiteX1939" fmla="*/ 1177401 w 1482793"/>
              <a:gd name="connsiteY1939" fmla="*/ 560930 h 814562"/>
              <a:gd name="connsiteX1940" fmla="*/ 1196345 w 1482793"/>
              <a:gd name="connsiteY1940" fmla="*/ 540450 h 814562"/>
              <a:gd name="connsiteX1941" fmla="*/ 1199502 w 1482793"/>
              <a:gd name="connsiteY1941" fmla="*/ 537825 h 814562"/>
              <a:gd name="connsiteX1942" fmla="*/ 1208974 w 1482793"/>
              <a:gd name="connsiteY1942" fmla="*/ 530998 h 814562"/>
              <a:gd name="connsiteX1943" fmla="*/ 1213710 w 1482793"/>
              <a:gd name="connsiteY1943" fmla="*/ 527322 h 814562"/>
              <a:gd name="connsiteX1944" fmla="*/ 1225287 w 1482793"/>
              <a:gd name="connsiteY1944" fmla="*/ 518920 h 814562"/>
              <a:gd name="connsiteX1945" fmla="*/ 1241600 w 1482793"/>
              <a:gd name="connsiteY1945" fmla="*/ 511569 h 814562"/>
              <a:gd name="connsiteX1946" fmla="*/ 1257913 w 1482793"/>
              <a:gd name="connsiteY1946" fmla="*/ 503692 h 814562"/>
              <a:gd name="connsiteX1947" fmla="*/ 1264754 w 1482793"/>
              <a:gd name="connsiteY1947" fmla="*/ 496340 h 814562"/>
              <a:gd name="connsiteX1948" fmla="*/ 1270016 w 1482793"/>
              <a:gd name="connsiteY1948" fmla="*/ 487413 h 814562"/>
              <a:gd name="connsiteX1949" fmla="*/ 1273174 w 1482793"/>
              <a:gd name="connsiteY1949" fmla="*/ 482162 h 814562"/>
              <a:gd name="connsiteX1950" fmla="*/ 1278436 w 1482793"/>
              <a:gd name="connsiteY1950" fmla="*/ 473760 h 814562"/>
              <a:gd name="connsiteX1951" fmla="*/ 1285803 w 1482793"/>
              <a:gd name="connsiteY1951" fmla="*/ 461157 h 814562"/>
              <a:gd name="connsiteX1952" fmla="*/ 1281593 w 1482793"/>
              <a:gd name="connsiteY1952" fmla="*/ 451705 h 814562"/>
              <a:gd name="connsiteX1953" fmla="*/ 1274752 w 1482793"/>
              <a:gd name="connsiteY1953" fmla="*/ 436477 h 814562"/>
              <a:gd name="connsiteX1954" fmla="*/ 1276331 w 1482793"/>
              <a:gd name="connsiteY1954" fmla="*/ 420723 h 814562"/>
              <a:gd name="connsiteX1955" fmla="*/ 1277383 w 1482793"/>
              <a:gd name="connsiteY1955" fmla="*/ 410746 h 814562"/>
              <a:gd name="connsiteX1956" fmla="*/ 1270543 w 1482793"/>
              <a:gd name="connsiteY1956" fmla="*/ 405494 h 814562"/>
              <a:gd name="connsiteX1957" fmla="*/ 1267385 w 1482793"/>
              <a:gd name="connsiteY1957" fmla="*/ 403919 h 814562"/>
              <a:gd name="connsiteX1958" fmla="*/ 1262649 w 1482793"/>
              <a:gd name="connsiteY1958" fmla="*/ 401293 h 814562"/>
              <a:gd name="connsiteX1959" fmla="*/ 1247389 w 1482793"/>
              <a:gd name="connsiteY1959" fmla="*/ 391316 h 814562"/>
              <a:gd name="connsiteX1960" fmla="*/ 1232654 w 1482793"/>
              <a:gd name="connsiteY1960" fmla="*/ 367161 h 814562"/>
              <a:gd name="connsiteX1961" fmla="*/ 1238443 w 1482793"/>
              <a:gd name="connsiteY1961" fmla="*/ 353508 h 814562"/>
              <a:gd name="connsiteX1962" fmla="*/ 1241600 w 1482793"/>
              <a:gd name="connsiteY1962" fmla="*/ 349832 h 814562"/>
              <a:gd name="connsiteX1963" fmla="*/ 1246863 w 1482793"/>
              <a:gd name="connsiteY1963" fmla="*/ 341430 h 814562"/>
              <a:gd name="connsiteX1964" fmla="*/ 1234233 w 1482793"/>
              <a:gd name="connsiteY1964" fmla="*/ 331978 h 814562"/>
              <a:gd name="connsiteX1965" fmla="*/ 1222656 w 1482793"/>
              <a:gd name="connsiteY1965" fmla="*/ 325676 h 814562"/>
              <a:gd name="connsiteX1966" fmla="*/ 1213710 w 1482793"/>
              <a:gd name="connsiteY1966" fmla="*/ 320950 h 814562"/>
              <a:gd name="connsiteX1967" fmla="*/ 1211079 w 1482793"/>
              <a:gd name="connsiteY1967" fmla="*/ 319900 h 814562"/>
              <a:gd name="connsiteX1968" fmla="*/ 1191609 w 1482793"/>
              <a:gd name="connsiteY1968" fmla="*/ 306247 h 814562"/>
              <a:gd name="connsiteX1969" fmla="*/ 1186873 w 1482793"/>
              <a:gd name="connsiteY1969" fmla="*/ 288918 h 814562"/>
              <a:gd name="connsiteX1970" fmla="*/ 1184768 w 1482793"/>
              <a:gd name="connsiteY1970" fmla="*/ 278415 h 814562"/>
              <a:gd name="connsiteX1971" fmla="*/ 1158457 w 1482793"/>
              <a:gd name="connsiteY1971" fmla="*/ 262662 h 814562"/>
              <a:gd name="connsiteX1972" fmla="*/ 1141092 w 1482793"/>
              <a:gd name="connsiteY1972" fmla="*/ 257411 h 814562"/>
              <a:gd name="connsiteX1973" fmla="*/ 1121621 w 1482793"/>
              <a:gd name="connsiteY1973" fmla="*/ 251109 h 814562"/>
              <a:gd name="connsiteX1974" fmla="*/ 1117938 w 1482793"/>
              <a:gd name="connsiteY1974" fmla="*/ 249534 h 814562"/>
              <a:gd name="connsiteX1975" fmla="*/ 1091627 w 1482793"/>
              <a:gd name="connsiteY1975" fmla="*/ 233255 h 814562"/>
              <a:gd name="connsiteX1976" fmla="*/ 1085312 w 1482793"/>
              <a:gd name="connsiteY1976" fmla="*/ 214876 h 814562"/>
              <a:gd name="connsiteX1977" fmla="*/ 1081102 w 1482793"/>
              <a:gd name="connsiteY1977" fmla="*/ 203323 h 814562"/>
              <a:gd name="connsiteX1978" fmla="*/ 1061632 w 1482793"/>
              <a:gd name="connsiteY1978" fmla="*/ 203848 h 814562"/>
              <a:gd name="connsiteX1979" fmla="*/ 1046898 w 1482793"/>
              <a:gd name="connsiteY1979" fmla="*/ 205424 h 814562"/>
              <a:gd name="connsiteX1980" fmla="*/ 1038478 w 1482793"/>
              <a:gd name="connsiteY1980" fmla="*/ 202798 h 814562"/>
              <a:gd name="connsiteX1981" fmla="*/ 1031111 w 1482793"/>
              <a:gd name="connsiteY1981" fmla="*/ 195971 h 814562"/>
              <a:gd name="connsiteX1982" fmla="*/ 1030059 w 1482793"/>
              <a:gd name="connsiteY1982" fmla="*/ 194921 h 814562"/>
              <a:gd name="connsiteX1983" fmla="*/ 1014798 w 1482793"/>
              <a:gd name="connsiteY1983" fmla="*/ 176542 h 814562"/>
              <a:gd name="connsiteX1984" fmla="*/ 1009010 w 1482793"/>
              <a:gd name="connsiteY1984" fmla="*/ 170241 h 814562"/>
              <a:gd name="connsiteX1985" fmla="*/ 992171 w 1482793"/>
              <a:gd name="connsiteY1985" fmla="*/ 154487 h 814562"/>
              <a:gd name="connsiteX1986" fmla="*/ 991118 w 1482793"/>
              <a:gd name="connsiteY1986" fmla="*/ 153962 h 814562"/>
              <a:gd name="connsiteX1987" fmla="*/ 975331 w 1482793"/>
              <a:gd name="connsiteY1987" fmla="*/ 149236 h 814562"/>
              <a:gd name="connsiteX1988" fmla="*/ 959545 w 1482793"/>
              <a:gd name="connsiteY1988" fmla="*/ 145035 h 814562"/>
              <a:gd name="connsiteX1989" fmla="*/ 946389 w 1482793"/>
              <a:gd name="connsiteY1989" fmla="*/ 138733 h 814562"/>
              <a:gd name="connsiteX1990" fmla="*/ 932707 w 1482793"/>
              <a:gd name="connsiteY1990" fmla="*/ 132957 h 814562"/>
              <a:gd name="connsiteX1991" fmla="*/ 921130 w 1482793"/>
              <a:gd name="connsiteY1991" fmla="*/ 135058 h 814562"/>
              <a:gd name="connsiteX1992" fmla="*/ 913237 w 1482793"/>
              <a:gd name="connsiteY1992" fmla="*/ 137158 h 814562"/>
              <a:gd name="connsiteX1993" fmla="*/ 900608 w 1482793"/>
              <a:gd name="connsiteY1993" fmla="*/ 138733 h 814562"/>
              <a:gd name="connsiteX1994" fmla="*/ 865877 w 1482793"/>
              <a:gd name="connsiteY1994" fmla="*/ 132432 h 814562"/>
              <a:gd name="connsiteX1995" fmla="*/ 851143 w 1482793"/>
              <a:gd name="connsiteY1995" fmla="*/ 124555 h 814562"/>
              <a:gd name="connsiteX1996" fmla="*/ 837461 w 1482793"/>
              <a:gd name="connsiteY1996" fmla="*/ 117729 h 814562"/>
              <a:gd name="connsiteX1997" fmla="*/ 835356 w 1482793"/>
              <a:gd name="connsiteY1997" fmla="*/ 117203 h 814562"/>
              <a:gd name="connsiteX1998" fmla="*/ 829568 w 1482793"/>
              <a:gd name="connsiteY1998" fmla="*/ 114578 h 814562"/>
              <a:gd name="connsiteX1999" fmla="*/ 811150 w 1482793"/>
              <a:gd name="connsiteY1999" fmla="*/ 108276 h 814562"/>
              <a:gd name="connsiteX2000" fmla="*/ 815886 w 1482793"/>
              <a:gd name="connsiteY2000" fmla="*/ 97249 h 814562"/>
              <a:gd name="connsiteX2001" fmla="*/ 843776 w 1482793"/>
              <a:gd name="connsiteY2001" fmla="*/ 106176 h 814562"/>
              <a:gd name="connsiteX2002" fmla="*/ 847986 w 1482793"/>
              <a:gd name="connsiteY2002" fmla="*/ 108276 h 814562"/>
              <a:gd name="connsiteX2003" fmla="*/ 867456 w 1482793"/>
              <a:gd name="connsiteY2003" fmla="*/ 117729 h 814562"/>
              <a:gd name="connsiteX2004" fmla="*/ 877454 w 1482793"/>
              <a:gd name="connsiteY2004" fmla="*/ 123505 h 814562"/>
              <a:gd name="connsiteX2005" fmla="*/ 902187 w 1482793"/>
              <a:gd name="connsiteY2005" fmla="*/ 128231 h 814562"/>
              <a:gd name="connsiteX2006" fmla="*/ 908501 w 1482793"/>
              <a:gd name="connsiteY2006" fmla="*/ 127181 h 814562"/>
              <a:gd name="connsiteX2007" fmla="*/ 915342 w 1482793"/>
              <a:gd name="connsiteY2007" fmla="*/ 125605 h 814562"/>
              <a:gd name="connsiteX2008" fmla="*/ 938496 w 1482793"/>
              <a:gd name="connsiteY2008" fmla="*/ 122980 h 814562"/>
              <a:gd name="connsiteX2009" fmla="*/ 961123 w 1482793"/>
              <a:gd name="connsiteY2009" fmla="*/ 131382 h 814562"/>
              <a:gd name="connsiteX2010" fmla="*/ 971122 w 1482793"/>
              <a:gd name="connsiteY2010" fmla="*/ 136108 h 814562"/>
              <a:gd name="connsiteX2011" fmla="*/ 983751 w 1482793"/>
              <a:gd name="connsiteY2011" fmla="*/ 139259 h 814562"/>
              <a:gd name="connsiteX2012" fmla="*/ 1004274 w 1482793"/>
              <a:gd name="connsiteY2012" fmla="*/ 145560 h 814562"/>
              <a:gd name="connsiteX2013" fmla="*/ 1006905 w 1482793"/>
              <a:gd name="connsiteY2013" fmla="*/ 146610 h 814562"/>
              <a:gd name="connsiteX2014" fmla="*/ 1028480 w 1482793"/>
              <a:gd name="connsiteY2014" fmla="*/ 166040 h 814562"/>
              <a:gd name="connsiteX2015" fmla="*/ 1033742 w 1482793"/>
              <a:gd name="connsiteY2015" fmla="*/ 171816 h 814562"/>
              <a:gd name="connsiteX2016" fmla="*/ 1049529 w 1482793"/>
              <a:gd name="connsiteY2016" fmla="*/ 191245 h 814562"/>
              <a:gd name="connsiteX2017" fmla="*/ 1052686 w 1482793"/>
              <a:gd name="connsiteY2017" fmla="*/ 193871 h 814562"/>
              <a:gd name="connsiteX2018" fmla="*/ 1059527 w 1482793"/>
              <a:gd name="connsiteY2018" fmla="*/ 192821 h 814562"/>
              <a:gd name="connsiteX2019" fmla="*/ 1094784 w 1482793"/>
              <a:gd name="connsiteY2019" fmla="*/ 194396 h 814562"/>
              <a:gd name="connsiteX2020" fmla="*/ 1107413 w 1482793"/>
              <a:gd name="connsiteY2020" fmla="*/ 215926 h 814562"/>
              <a:gd name="connsiteX2021" fmla="*/ 1111097 w 1482793"/>
              <a:gd name="connsiteY2021" fmla="*/ 228529 h 814562"/>
              <a:gd name="connsiteX2022" fmla="*/ 1131620 w 1482793"/>
              <a:gd name="connsiteY2022" fmla="*/ 240607 h 814562"/>
              <a:gd name="connsiteX2023" fmla="*/ 1135303 w 1482793"/>
              <a:gd name="connsiteY2023" fmla="*/ 242182 h 814562"/>
              <a:gd name="connsiteX2024" fmla="*/ 1149511 w 1482793"/>
              <a:gd name="connsiteY2024" fmla="*/ 246383 h 814562"/>
              <a:gd name="connsiteX2025" fmla="*/ 1171613 w 1482793"/>
              <a:gd name="connsiteY2025" fmla="*/ 252684 h 814562"/>
              <a:gd name="connsiteX2026" fmla="*/ 1204238 w 1482793"/>
              <a:gd name="connsiteY2026" fmla="*/ 273164 h 814562"/>
              <a:gd name="connsiteX2027" fmla="*/ 1208974 w 1482793"/>
              <a:gd name="connsiteY2027" fmla="*/ 290493 h 814562"/>
              <a:gd name="connsiteX2028" fmla="*/ 1211079 w 1482793"/>
              <a:gd name="connsiteY2028" fmla="*/ 301521 h 814562"/>
              <a:gd name="connsiteX2029" fmla="*/ 1225287 w 1482793"/>
              <a:gd name="connsiteY2029" fmla="*/ 310973 h 814562"/>
              <a:gd name="connsiteX2030" fmla="*/ 1227918 w 1482793"/>
              <a:gd name="connsiteY2030" fmla="*/ 312023 h 814562"/>
              <a:gd name="connsiteX2031" fmla="*/ 1238969 w 1482793"/>
              <a:gd name="connsiteY2031" fmla="*/ 318324 h 814562"/>
              <a:gd name="connsiteX2032" fmla="*/ 1247915 w 1482793"/>
              <a:gd name="connsiteY2032" fmla="*/ 323051 h 814562"/>
              <a:gd name="connsiteX2033" fmla="*/ 1267911 w 1482793"/>
              <a:gd name="connsiteY2033" fmla="*/ 340905 h 814562"/>
              <a:gd name="connsiteX2034" fmla="*/ 1260544 w 1482793"/>
              <a:gd name="connsiteY2034" fmla="*/ 357709 h 814562"/>
              <a:gd name="connsiteX2035" fmla="*/ 1257913 w 1482793"/>
              <a:gd name="connsiteY2035" fmla="*/ 360859 h 814562"/>
              <a:gd name="connsiteX2036" fmla="*/ 1254230 w 1482793"/>
              <a:gd name="connsiteY2036" fmla="*/ 368211 h 814562"/>
              <a:gd name="connsiteX2037" fmla="*/ 1265280 w 1482793"/>
              <a:gd name="connsiteY2037" fmla="*/ 386065 h 814562"/>
              <a:gd name="connsiteX2038" fmla="*/ 1276331 w 1482793"/>
              <a:gd name="connsiteY2038" fmla="*/ 392892 h 814562"/>
              <a:gd name="connsiteX2039" fmla="*/ 1281593 w 1482793"/>
              <a:gd name="connsiteY2039" fmla="*/ 395517 h 814562"/>
              <a:gd name="connsiteX2040" fmla="*/ 1284751 w 1482793"/>
              <a:gd name="connsiteY2040" fmla="*/ 397093 h 814562"/>
              <a:gd name="connsiteX2041" fmla="*/ 1298959 w 1482793"/>
              <a:gd name="connsiteY2041" fmla="*/ 410221 h 814562"/>
              <a:gd name="connsiteX2042" fmla="*/ 1297906 w 1482793"/>
              <a:gd name="connsiteY2042" fmla="*/ 424399 h 814562"/>
              <a:gd name="connsiteX2043" fmla="*/ 1296854 w 1482793"/>
              <a:gd name="connsiteY2043" fmla="*/ 436477 h 814562"/>
              <a:gd name="connsiteX2044" fmla="*/ 1302642 w 1482793"/>
              <a:gd name="connsiteY2044" fmla="*/ 448554 h 814562"/>
              <a:gd name="connsiteX2045" fmla="*/ 1307904 w 1482793"/>
              <a:gd name="connsiteY2045" fmla="*/ 463258 h 814562"/>
              <a:gd name="connsiteX2046" fmla="*/ 1307378 w 1482793"/>
              <a:gd name="connsiteY2046" fmla="*/ 465883 h 814562"/>
              <a:gd name="connsiteX2047" fmla="*/ 1298959 w 1482793"/>
              <a:gd name="connsiteY2047" fmla="*/ 481112 h 814562"/>
              <a:gd name="connsiteX2048" fmla="*/ 1293696 w 1482793"/>
              <a:gd name="connsiteY2048" fmla="*/ 488989 h 814562"/>
              <a:gd name="connsiteX2049" fmla="*/ 1291065 w 1482793"/>
              <a:gd name="connsiteY2049" fmla="*/ 493715 h 814562"/>
              <a:gd name="connsiteX2050" fmla="*/ 1284751 w 1482793"/>
              <a:gd name="connsiteY2050" fmla="*/ 503692 h 814562"/>
              <a:gd name="connsiteX2051" fmla="*/ 1275279 w 1482793"/>
              <a:gd name="connsiteY2051" fmla="*/ 513669 h 814562"/>
              <a:gd name="connsiteX2052" fmla="*/ 1253703 w 1482793"/>
              <a:gd name="connsiteY2052" fmla="*/ 524697 h 814562"/>
              <a:gd name="connsiteX2053" fmla="*/ 1240548 w 1482793"/>
              <a:gd name="connsiteY2053" fmla="*/ 530473 h 814562"/>
              <a:gd name="connsiteX2054" fmla="*/ 1231076 w 1482793"/>
              <a:gd name="connsiteY2054" fmla="*/ 537300 h 814562"/>
              <a:gd name="connsiteX2055" fmla="*/ 1225814 w 1482793"/>
              <a:gd name="connsiteY2055" fmla="*/ 541501 h 814562"/>
              <a:gd name="connsiteX2056" fmla="*/ 1216868 w 1482793"/>
              <a:gd name="connsiteY2056" fmla="*/ 548327 h 814562"/>
              <a:gd name="connsiteX2057" fmla="*/ 1213710 w 1482793"/>
              <a:gd name="connsiteY2057" fmla="*/ 550953 h 814562"/>
              <a:gd name="connsiteX2058" fmla="*/ 1198976 w 1482793"/>
              <a:gd name="connsiteY2058" fmla="*/ 566181 h 814562"/>
              <a:gd name="connsiteX2059" fmla="*/ 1200029 w 1482793"/>
              <a:gd name="connsiteY2059" fmla="*/ 577209 h 814562"/>
              <a:gd name="connsiteX2060" fmla="*/ 1195293 w 1482793"/>
              <a:gd name="connsiteY2060" fmla="*/ 600314 h 814562"/>
              <a:gd name="connsiteX2061" fmla="*/ 1163719 w 1482793"/>
              <a:gd name="connsiteY2061" fmla="*/ 606615 h 814562"/>
              <a:gd name="connsiteX2062" fmla="*/ 1144775 w 1482793"/>
              <a:gd name="connsiteY2062" fmla="*/ 608191 h 814562"/>
              <a:gd name="connsiteX2063" fmla="*/ 1115307 w 1482793"/>
              <a:gd name="connsiteY2063" fmla="*/ 621844 h 814562"/>
              <a:gd name="connsiteX2064" fmla="*/ 1112676 w 1482793"/>
              <a:gd name="connsiteY2064" fmla="*/ 623419 h 814562"/>
              <a:gd name="connsiteX2065" fmla="*/ 1107413 w 1482793"/>
              <a:gd name="connsiteY2065" fmla="*/ 630246 h 814562"/>
              <a:gd name="connsiteX2066" fmla="*/ 1090574 w 1482793"/>
              <a:gd name="connsiteY2066" fmla="*/ 645474 h 814562"/>
              <a:gd name="connsiteX2067" fmla="*/ 1055317 w 1482793"/>
              <a:gd name="connsiteY2067" fmla="*/ 649675 h 814562"/>
              <a:gd name="connsiteX2068" fmla="*/ 1044267 w 1482793"/>
              <a:gd name="connsiteY2068" fmla="*/ 649675 h 814562"/>
              <a:gd name="connsiteX2069" fmla="*/ 1009010 w 1482793"/>
              <a:gd name="connsiteY2069" fmla="*/ 658602 h 814562"/>
              <a:gd name="connsiteX2070" fmla="*/ 972700 w 1482793"/>
              <a:gd name="connsiteY2070" fmla="*/ 672255 h 814562"/>
              <a:gd name="connsiteX2071" fmla="*/ 955861 w 1482793"/>
              <a:gd name="connsiteY2071" fmla="*/ 678032 h 814562"/>
              <a:gd name="connsiteX2072" fmla="*/ 933234 w 1482793"/>
              <a:gd name="connsiteY2072" fmla="*/ 685383 h 814562"/>
              <a:gd name="connsiteX2073" fmla="*/ 889557 w 1482793"/>
              <a:gd name="connsiteY2073" fmla="*/ 695361 h 814562"/>
              <a:gd name="connsiteX2074" fmla="*/ 863246 w 1482793"/>
              <a:gd name="connsiteY2074" fmla="*/ 697461 h 814562"/>
              <a:gd name="connsiteX2075" fmla="*/ 844828 w 1482793"/>
              <a:gd name="connsiteY2075" fmla="*/ 698511 h 814562"/>
              <a:gd name="connsiteX2076" fmla="*/ 834830 w 1482793"/>
              <a:gd name="connsiteY2076" fmla="*/ 700087 h 814562"/>
              <a:gd name="connsiteX2077" fmla="*/ 828515 w 1482793"/>
              <a:gd name="connsiteY2077" fmla="*/ 701137 h 814562"/>
              <a:gd name="connsiteX2078" fmla="*/ 797994 w 1482793"/>
              <a:gd name="connsiteY2078" fmla="*/ 703763 h 814562"/>
              <a:gd name="connsiteX2079" fmla="*/ 773788 w 1482793"/>
              <a:gd name="connsiteY2079" fmla="*/ 696411 h 814562"/>
              <a:gd name="connsiteX2080" fmla="*/ 756949 w 1482793"/>
              <a:gd name="connsiteY2080" fmla="*/ 691160 h 814562"/>
              <a:gd name="connsiteX2081" fmla="*/ 741689 w 1482793"/>
              <a:gd name="connsiteY2081" fmla="*/ 696936 h 814562"/>
              <a:gd name="connsiteX2082" fmla="*/ 711168 w 1482793"/>
              <a:gd name="connsiteY2082" fmla="*/ 704288 h 814562"/>
              <a:gd name="connsiteX2083" fmla="*/ 710115 w 1482793"/>
              <a:gd name="connsiteY2083" fmla="*/ 704288 h 814562"/>
              <a:gd name="connsiteX2084" fmla="*/ 678542 w 1482793"/>
              <a:gd name="connsiteY2084" fmla="*/ 688009 h 814562"/>
              <a:gd name="connsiteX2085" fmla="*/ 664860 w 1482793"/>
              <a:gd name="connsiteY2085" fmla="*/ 678032 h 814562"/>
              <a:gd name="connsiteX2086" fmla="*/ 663281 w 1482793"/>
              <a:gd name="connsiteY2086" fmla="*/ 677507 h 814562"/>
              <a:gd name="connsiteX2087" fmla="*/ 627498 w 1482793"/>
              <a:gd name="connsiteY2087" fmla="*/ 672781 h 814562"/>
              <a:gd name="connsiteX2088" fmla="*/ 606975 w 1482793"/>
              <a:gd name="connsiteY2088" fmla="*/ 680657 h 814562"/>
              <a:gd name="connsiteX2089" fmla="*/ 574350 w 1482793"/>
              <a:gd name="connsiteY2089" fmla="*/ 692210 h 814562"/>
              <a:gd name="connsiteX2090" fmla="*/ 547512 w 1482793"/>
              <a:gd name="connsiteY2090" fmla="*/ 691160 h 814562"/>
              <a:gd name="connsiteX2091" fmla="*/ 523832 w 1482793"/>
              <a:gd name="connsiteY2091" fmla="*/ 682758 h 814562"/>
              <a:gd name="connsiteX2092" fmla="*/ 506993 w 1482793"/>
              <a:gd name="connsiteY2092" fmla="*/ 664904 h 814562"/>
              <a:gd name="connsiteX2093" fmla="*/ 495942 w 1482793"/>
              <a:gd name="connsiteY2093" fmla="*/ 651776 h 814562"/>
              <a:gd name="connsiteX2094" fmla="*/ 488049 w 1482793"/>
              <a:gd name="connsiteY2094" fmla="*/ 649150 h 814562"/>
              <a:gd name="connsiteX2095" fmla="*/ 483313 w 1482793"/>
              <a:gd name="connsiteY2095" fmla="*/ 648625 h 814562"/>
              <a:gd name="connsiteX2096" fmla="*/ 458581 w 1482793"/>
              <a:gd name="connsiteY2096" fmla="*/ 643899 h 814562"/>
              <a:gd name="connsiteX2097" fmla="*/ 443320 w 1482793"/>
              <a:gd name="connsiteY2097" fmla="*/ 634972 h 814562"/>
              <a:gd name="connsiteX2098" fmla="*/ 432269 w 1482793"/>
              <a:gd name="connsiteY2098" fmla="*/ 628671 h 814562"/>
              <a:gd name="connsiteX2099" fmla="*/ 430691 w 1482793"/>
              <a:gd name="connsiteY2099" fmla="*/ 628671 h 814562"/>
              <a:gd name="connsiteX2100" fmla="*/ 406484 w 1482793"/>
              <a:gd name="connsiteY2100" fmla="*/ 631821 h 814562"/>
              <a:gd name="connsiteX2101" fmla="*/ 366492 w 1482793"/>
              <a:gd name="connsiteY2101" fmla="*/ 634447 h 814562"/>
              <a:gd name="connsiteX2102" fmla="*/ 331761 w 1482793"/>
              <a:gd name="connsiteY2102" fmla="*/ 611342 h 814562"/>
              <a:gd name="connsiteX2103" fmla="*/ 322815 w 1482793"/>
              <a:gd name="connsiteY2103" fmla="*/ 591387 h 814562"/>
              <a:gd name="connsiteX2104" fmla="*/ 319658 w 1482793"/>
              <a:gd name="connsiteY2104" fmla="*/ 582460 h 814562"/>
              <a:gd name="connsiteX2105" fmla="*/ 313869 w 1482793"/>
              <a:gd name="connsiteY2105" fmla="*/ 576158 h 814562"/>
              <a:gd name="connsiteX2106" fmla="*/ 300187 w 1482793"/>
              <a:gd name="connsiteY2106" fmla="*/ 564606 h 814562"/>
              <a:gd name="connsiteX2107" fmla="*/ 285979 w 1482793"/>
              <a:gd name="connsiteY2107" fmla="*/ 560930 h 814562"/>
              <a:gd name="connsiteX2108" fmla="*/ 260194 w 1482793"/>
              <a:gd name="connsiteY2108" fmla="*/ 550953 h 814562"/>
              <a:gd name="connsiteX2109" fmla="*/ 255985 w 1482793"/>
              <a:gd name="connsiteY2109" fmla="*/ 530998 h 814562"/>
              <a:gd name="connsiteX2110" fmla="*/ 256511 w 1482793"/>
              <a:gd name="connsiteY2110" fmla="*/ 528898 h 814562"/>
              <a:gd name="connsiteX2111" fmla="*/ 255458 w 1482793"/>
              <a:gd name="connsiteY2111" fmla="*/ 522596 h 814562"/>
              <a:gd name="connsiteX2112" fmla="*/ 247565 w 1482793"/>
              <a:gd name="connsiteY2112" fmla="*/ 513144 h 814562"/>
              <a:gd name="connsiteX2113" fmla="*/ 239146 w 1482793"/>
              <a:gd name="connsiteY2113" fmla="*/ 503167 h 814562"/>
              <a:gd name="connsiteX2114" fmla="*/ 234936 w 1482793"/>
              <a:gd name="connsiteY2114" fmla="*/ 492664 h 814562"/>
              <a:gd name="connsiteX2115" fmla="*/ 230200 w 1482793"/>
              <a:gd name="connsiteY2115" fmla="*/ 482687 h 814562"/>
              <a:gd name="connsiteX2116" fmla="*/ 217044 w 1482793"/>
              <a:gd name="connsiteY2116" fmla="*/ 475861 h 814562"/>
              <a:gd name="connsiteX2117" fmla="*/ 196522 w 1482793"/>
              <a:gd name="connsiteY2117" fmla="*/ 464308 h 814562"/>
              <a:gd name="connsiteX2118" fmla="*/ 190207 w 1482793"/>
              <a:gd name="connsiteY2118" fmla="*/ 435951 h 814562"/>
              <a:gd name="connsiteX2119" fmla="*/ 201258 w 1482793"/>
              <a:gd name="connsiteY2119" fmla="*/ 419673 h 814562"/>
              <a:gd name="connsiteX2120" fmla="*/ 209677 w 1482793"/>
              <a:gd name="connsiteY2120" fmla="*/ 408645 h 814562"/>
              <a:gd name="connsiteX2121" fmla="*/ 209677 w 1482793"/>
              <a:gd name="connsiteY2121" fmla="*/ 396042 h 814562"/>
              <a:gd name="connsiteX2122" fmla="*/ 208625 w 1482793"/>
              <a:gd name="connsiteY2122" fmla="*/ 385015 h 814562"/>
              <a:gd name="connsiteX2123" fmla="*/ 209151 w 1482793"/>
              <a:gd name="connsiteY2123" fmla="*/ 378713 h 814562"/>
              <a:gd name="connsiteX2124" fmla="*/ 212834 w 1482793"/>
              <a:gd name="connsiteY2124" fmla="*/ 357709 h 814562"/>
              <a:gd name="connsiteX2125" fmla="*/ 221254 w 1482793"/>
              <a:gd name="connsiteY2125" fmla="*/ 343530 h 814562"/>
              <a:gd name="connsiteX2126" fmla="*/ 236514 w 1482793"/>
              <a:gd name="connsiteY2126" fmla="*/ 329877 h 814562"/>
              <a:gd name="connsiteX2127" fmla="*/ 259668 w 1482793"/>
              <a:gd name="connsiteY2127" fmla="*/ 320425 h 814562"/>
              <a:gd name="connsiteX2128" fmla="*/ 275455 w 1482793"/>
              <a:gd name="connsiteY2128" fmla="*/ 313598 h 814562"/>
              <a:gd name="connsiteX2129" fmla="*/ 275455 w 1482793"/>
              <a:gd name="connsiteY2129" fmla="*/ 304671 h 814562"/>
              <a:gd name="connsiteX2130" fmla="*/ 273876 w 1482793"/>
              <a:gd name="connsiteY2130" fmla="*/ 295219 h 814562"/>
              <a:gd name="connsiteX2131" fmla="*/ 277034 w 1482793"/>
              <a:gd name="connsiteY2131" fmla="*/ 285767 h 814562"/>
              <a:gd name="connsiteX2132" fmla="*/ 302292 w 1482793"/>
              <a:gd name="connsiteY2132" fmla="*/ 269488 h 814562"/>
              <a:gd name="connsiteX2133" fmla="*/ 312817 w 1482793"/>
              <a:gd name="connsiteY2133" fmla="*/ 264762 h 814562"/>
              <a:gd name="connsiteX2134" fmla="*/ 329130 w 1482793"/>
              <a:gd name="connsiteY2134" fmla="*/ 258461 h 814562"/>
              <a:gd name="connsiteX2135" fmla="*/ 350179 w 1482793"/>
              <a:gd name="connsiteY2135" fmla="*/ 250059 h 814562"/>
              <a:gd name="connsiteX2136" fmla="*/ 373332 w 1482793"/>
              <a:gd name="connsiteY2136" fmla="*/ 233780 h 814562"/>
              <a:gd name="connsiteX2137" fmla="*/ 374911 w 1482793"/>
              <a:gd name="connsiteY2137" fmla="*/ 230629 h 814562"/>
              <a:gd name="connsiteX2138" fmla="*/ 388593 w 1482793"/>
              <a:gd name="connsiteY2138" fmla="*/ 206999 h 814562"/>
              <a:gd name="connsiteX2139" fmla="*/ 392276 w 1482793"/>
              <a:gd name="connsiteY2139" fmla="*/ 204373 h 814562"/>
              <a:gd name="connsiteX2140" fmla="*/ 421745 w 1482793"/>
              <a:gd name="connsiteY2140" fmla="*/ 190720 h 814562"/>
              <a:gd name="connsiteX2141" fmla="*/ 427007 w 1482793"/>
              <a:gd name="connsiteY2141" fmla="*/ 182843 h 814562"/>
              <a:gd name="connsiteX2142" fmla="*/ 443320 w 1482793"/>
              <a:gd name="connsiteY2142" fmla="*/ 165515 h 814562"/>
              <a:gd name="connsiteX2143" fmla="*/ 461212 w 1482793"/>
              <a:gd name="connsiteY2143" fmla="*/ 160263 h 814562"/>
              <a:gd name="connsiteX2144" fmla="*/ 469105 w 1482793"/>
              <a:gd name="connsiteY2144" fmla="*/ 159738 h 814562"/>
              <a:gd name="connsiteX2145" fmla="*/ 479103 w 1482793"/>
              <a:gd name="connsiteY2145" fmla="*/ 158688 h 814562"/>
              <a:gd name="connsiteX2146" fmla="*/ 486470 w 1482793"/>
              <a:gd name="connsiteY2146" fmla="*/ 152387 h 814562"/>
              <a:gd name="connsiteX2147" fmla="*/ 496469 w 1482793"/>
              <a:gd name="connsiteY2147" fmla="*/ 142934 h 814562"/>
              <a:gd name="connsiteX2148" fmla="*/ 504362 w 1482793"/>
              <a:gd name="connsiteY2148" fmla="*/ 139259 h 814562"/>
              <a:gd name="connsiteX2149" fmla="*/ 529094 w 1482793"/>
              <a:gd name="connsiteY2149" fmla="*/ 137683 h 814562"/>
              <a:gd name="connsiteX2150" fmla="*/ 540671 w 1482793"/>
              <a:gd name="connsiteY2150" fmla="*/ 137683 h 814562"/>
              <a:gd name="connsiteX2151" fmla="*/ 552248 w 1482793"/>
              <a:gd name="connsiteY2151" fmla="*/ 134007 h 814562"/>
              <a:gd name="connsiteX2152" fmla="*/ 565930 w 1482793"/>
              <a:gd name="connsiteY2152" fmla="*/ 129806 h 814562"/>
              <a:gd name="connsiteX2153" fmla="*/ 571192 w 1482793"/>
              <a:gd name="connsiteY2153" fmla="*/ 128756 h 814562"/>
              <a:gd name="connsiteX2154" fmla="*/ 587505 w 1482793"/>
              <a:gd name="connsiteY2154" fmla="*/ 128756 h 814562"/>
              <a:gd name="connsiteX2155" fmla="*/ 601187 w 1482793"/>
              <a:gd name="connsiteY2155" fmla="*/ 128231 h 814562"/>
              <a:gd name="connsiteX2156" fmla="*/ 611711 w 1482793"/>
              <a:gd name="connsiteY2156" fmla="*/ 116678 h 814562"/>
              <a:gd name="connsiteX2157" fmla="*/ 616974 w 1482793"/>
              <a:gd name="connsiteY2157" fmla="*/ 108802 h 814562"/>
              <a:gd name="connsiteX2158" fmla="*/ 629603 w 1482793"/>
              <a:gd name="connsiteY2158" fmla="*/ 100400 h 814562"/>
              <a:gd name="connsiteX2159" fmla="*/ 655914 w 1482793"/>
              <a:gd name="connsiteY2159" fmla="*/ 103550 h 814562"/>
              <a:gd name="connsiteX2160" fmla="*/ 665386 w 1482793"/>
              <a:gd name="connsiteY2160" fmla="*/ 106701 h 814562"/>
              <a:gd name="connsiteX2161" fmla="*/ 690119 w 1482793"/>
              <a:gd name="connsiteY2161" fmla="*/ 105126 h 814562"/>
              <a:gd name="connsiteX2162" fmla="*/ 692750 w 1482793"/>
              <a:gd name="connsiteY2162" fmla="*/ 104601 h 814562"/>
              <a:gd name="connsiteX2163" fmla="*/ 702222 w 1482793"/>
              <a:gd name="connsiteY2163" fmla="*/ 101975 h 814562"/>
              <a:gd name="connsiteX2164" fmla="*/ 724849 w 1482793"/>
              <a:gd name="connsiteY2164" fmla="*/ 97774 h 814562"/>
              <a:gd name="connsiteX2165" fmla="*/ 744846 w 1482793"/>
              <a:gd name="connsiteY2165" fmla="*/ 104075 h 814562"/>
              <a:gd name="connsiteX2166" fmla="*/ 755370 w 1482793"/>
              <a:gd name="connsiteY2166" fmla="*/ 108276 h 814562"/>
              <a:gd name="connsiteX2167" fmla="*/ 764842 w 1482793"/>
              <a:gd name="connsiteY2167" fmla="*/ 108276 h 814562"/>
              <a:gd name="connsiteX2168" fmla="*/ 781155 w 1482793"/>
              <a:gd name="connsiteY2168" fmla="*/ 106176 h 814562"/>
              <a:gd name="connsiteX2169" fmla="*/ 791680 w 1482793"/>
              <a:gd name="connsiteY2169" fmla="*/ 102500 h 814562"/>
              <a:gd name="connsiteX2170" fmla="*/ 815886 w 1482793"/>
              <a:gd name="connsiteY2170" fmla="*/ 97249 h 814562"/>
              <a:gd name="connsiteX2171" fmla="*/ 817465 w 1482793"/>
              <a:gd name="connsiteY2171" fmla="*/ 77819 h 814562"/>
              <a:gd name="connsiteX2172" fmla="*/ 804836 w 1482793"/>
              <a:gd name="connsiteY2172" fmla="*/ 82020 h 814562"/>
              <a:gd name="connsiteX2173" fmla="*/ 786418 w 1482793"/>
              <a:gd name="connsiteY2173" fmla="*/ 88846 h 814562"/>
              <a:gd name="connsiteX2174" fmla="*/ 764843 w 1482793"/>
              <a:gd name="connsiteY2174" fmla="*/ 91472 h 814562"/>
              <a:gd name="connsiteX2175" fmla="*/ 748530 w 1482793"/>
              <a:gd name="connsiteY2175" fmla="*/ 90947 h 814562"/>
              <a:gd name="connsiteX2176" fmla="*/ 727481 w 1482793"/>
              <a:gd name="connsiteY2176" fmla="*/ 83595 h 814562"/>
              <a:gd name="connsiteX2177" fmla="*/ 715904 w 1482793"/>
              <a:gd name="connsiteY2177" fmla="*/ 79394 h 814562"/>
              <a:gd name="connsiteX2178" fmla="*/ 703275 w 1482793"/>
              <a:gd name="connsiteY2178" fmla="*/ 83070 h 814562"/>
              <a:gd name="connsiteX2179" fmla="*/ 686436 w 1482793"/>
              <a:gd name="connsiteY2179" fmla="*/ 88321 h 814562"/>
              <a:gd name="connsiteX2180" fmla="*/ 649600 w 1482793"/>
              <a:gd name="connsiteY2180" fmla="*/ 91472 h 814562"/>
              <a:gd name="connsiteX2181" fmla="*/ 628551 w 1482793"/>
              <a:gd name="connsiteY2181" fmla="*/ 85170 h 814562"/>
              <a:gd name="connsiteX2182" fmla="*/ 619605 w 1482793"/>
              <a:gd name="connsiteY2182" fmla="*/ 82020 h 814562"/>
              <a:gd name="connsiteX2183" fmla="*/ 615396 w 1482793"/>
              <a:gd name="connsiteY2183" fmla="*/ 85170 h 814562"/>
              <a:gd name="connsiteX2184" fmla="*/ 610660 w 1482793"/>
              <a:gd name="connsiteY2184" fmla="*/ 93047 h 814562"/>
              <a:gd name="connsiteX2185" fmla="*/ 590137 w 1482793"/>
              <a:gd name="connsiteY2185" fmla="*/ 114052 h 814562"/>
              <a:gd name="connsiteX2186" fmla="*/ 563826 w 1482793"/>
              <a:gd name="connsiteY2186" fmla="*/ 116152 h 814562"/>
              <a:gd name="connsiteX2187" fmla="*/ 552249 w 1482793"/>
              <a:gd name="connsiteY2187" fmla="*/ 116152 h 814562"/>
              <a:gd name="connsiteX2188" fmla="*/ 548565 w 1482793"/>
              <a:gd name="connsiteY2188" fmla="*/ 116678 h 814562"/>
              <a:gd name="connsiteX2189" fmla="*/ 538041 w 1482793"/>
              <a:gd name="connsiteY2189" fmla="*/ 119828 h 814562"/>
              <a:gd name="connsiteX2190" fmla="*/ 519097 w 1482793"/>
              <a:gd name="connsiteY2190" fmla="*/ 125079 h 814562"/>
              <a:gd name="connsiteX2191" fmla="*/ 496995 w 1482793"/>
              <a:gd name="connsiteY2191" fmla="*/ 124554 h 814562"/>
              <a:gd name="connsiteX2192" fmla="*/ 482787 w 1482793"/>
              <a:gd name="connsiteY2192" fmla="*/ 124029 h 814562"/>
              <a:gd name="connsiteX2193" fmla="*/ 479630 w 1482793"/>
              <a:gd name="connsiteY2193" fmla="*/ 125605 h 814562"/>
              <a:gd name="connsiteX2194" fmla="*/ 472789 w 1482793"/>
              <a:gd name="connsiteY2194" fmla="*/ 133481 h 814562"/>
              <a:gd name="connsiteX2195" fmla="*/ 455950 w 1482793"/>
              <a:gd name="connsiteY2195" fmla="*/ 148185 h 814562"/>
              <a:gd name="connsiteX2196" fmla="*/ 434375 w 1482793"/>
              <a:gd name="connsiteY2196" fmla="*/ 151861 h 814562"/>
              <a:gd name="connsiteX2197" fmla="*/ 428060 w 1482793"/>
              <a:gd name="connsiteY2197" fmla="*/ 152386 h 814562"/>
              <a:gd name="connsiteX2198" fmla="*/ 419114 w 1482793"/>
              <a:gd name="connsiteY2198" fmla="*/ 154486 h 814562"/>
              <a:gd name="connsiteX2199" fmla="*/ 405433 w 1482793"/>
              <a:gd name="connsiteY2199" fmla="*/ 168664 h 814562"/>
              <a:gd name="connsiteX2200" fmla="*/ 396487 w 1482793"/>
              <a:gd name="connsiteY2200" fmla="*/ 179692 h 814562"/>
              <a:gd name="connsiteX2201" fmla="*/ 394382 w 1482793"/>
              <a:gd name="connsiteY2201" fmla="*/ 181267 h 814562"/>
              <a:gd name="connsiteX2202" fmla="*/ 362809 w 1482793"/>
              <a:gd name="connsiteY2202" fmla="*/ 197546 h 814562"/>
              <a:gd name="connsiteX2203" fmla="*/ 349653 w 1482793"/>
              <a:gd name="connsiteY2203" fmla="*/ 220126 h 814562"/>
              <a:gd name="connsiteX2204" fmla="*/ 345969 w 1482793"/>
              <a:gd name="connsiteY2204" fmla="*/ 226428 h 814562"/>
              <a:gd name="connsiteX2205" fmla="*/ 343865 w 1482793"/>
              <a:gd name="connsiteY2205" fmla="*/ 228528 h 814562"/>
              <a:gd name="connsiteX2206" fmla="*/ 314396 w 1482793"/>
              <a:gd name="connsiteY2206" fmla="*/ 248483 h 814562"/>
              <a:gd name="connsiteX2207" fmla="*/ 312817 w 1482793"/>
              <a:gd name="connsiteY2207" fmla="*/ 249533 h 814562"/>
              <a:gd name="connsiteX2208" fmla="*/ 288085 w 1482793"/>
              <a:gd name="connsiteY2208" fmla="*/ 259510 h 814562"/>
              <a:gd name="connsiteX2209" fmla="*/ 271772 w 1482793"/>
              <a:gd name="connsiteY2209" fmla="*/ 265812 h 814562"/>
              <a:gd name="connsiteX2210" fmla="*/ 258090 w 1482793"/>
              <a:gd name="connsiteY2210" fmla="*/ 271588 h 814562"/>
              <a:gd name="connsiteX2211" fmla="*/ 238094 w 1482793"/>
              <a:gd name="connsiteY2211" fmla="*/ 283141 h 814562"/>
              <a:gd name="connsiteX2212" fmla="*/ 237041 w 1482793"/>
              <a:gd name="connsiteY2212" fmla="*/ 287867 h 814562"/>
              <a:gd name="connsiteX2213" fmla="*/ 239146 w 1482793"/>
              <a:gd name="connsiteY2213" fmla="*/ 295743 h 814562"/>
              <a:gd name="connsiteX2214" fmla="*/ 238094 w 1482793"/>
              <a:gd name="connsiteY2214" fmla="*/ 316223 h 814562"/>
              <a:gd name="connsiteX2215" fmla="*/ 210204 w 1482793"/>
              <a:gd name="connsiteY2215" fmla="*/ 330401 h 814562"/>
              <a:gd name="connsiteX2216" fmla="*/ 192312 w 1482793"/>
              <a:gd name="connsiteY2216" fmla="*/ 337753 h 814562"/>
              <a:gd name="connsiteX2217" fmla="*/ 179157 w 1482793"/>
              <a:gd name="connsiteY2217" fmla="*/ 349831 h 814562"/>
              <a:gd name="connsiteX2218" fmla="*/ 171790 w 1482793"/>
              <a:gd name="connsiteY2218" fmla="*/ 362434 h 814562"/>
              <a:gd name="connsiteX2219" fmla="*/ 168632 w 1482793"/>
              <a:gd name="connsiteY2219" fmla="*/ 383439 h 814562"/>
              <a:gd name="connsiteX2220" fmla="*/ 168632 w 1482793"/>
              <a:gd name="connsiteY2220" fmla="*/ 389740 h 814562"/>
              <a:gd name="connsiteX2221" fmla="*/ 170211 w 1482793"/>
              <a:gd name="connsiteY2221" fmla="*/ 399717 h 814562"/>
              <a:gd name="connsiteX2222" fmla="*/ 170737 w 1482793"/>
              <a:gd name="connsiteY2222" fmla="*/ 418097 h 814562"/>
              <a:gd name="connsiteX2223" fmla="*/ 157055 w 1482793"/>
              <a:gd name="connsiteY2223" fmla="*/ 433850 h 814562"/>
              <a:gd name="connsiteX2224" fmla="*/ 147583 w 1482793"/>
              <a:gd name="connsiteY2224" fmla="*/ 445928 h 814562"/>
              <a:gd name="connsiteX2225" fmla="*/ 152846 w 1482793"/>
              <a:gd name="connsiteY2225" fmla="*/ 467983 h 814562"/>
              <a:gd name="connsiteX2226" fmla="*/ 168106 w 1482793"/>
              <a:gd name="connsiteY2226" fmla="*/ 475335 h 814562"/>
              <a:gd name="connsiteX2227" fmla="*/ 191786 w 1482793"/>
              <a:gd name="connsiteY2227" fmla="*/ 486887 h 814562"/>
              <a:gd name="connsiteX2228" fmla="*/ 200206 w 1482793"/>
              <a:gd name="connsiteY2228" fmla="*/ 503691 h 814562"/>
              <a:gd name="connsiteX2229" fmla="*/ 203363 w 1482793"/>
              <a:gd name="connsiteY2229" fmla="*/ 512618 h 814562"/>
              <a:gd name="connsiteX2230" fmla="*/ 210730 w 1482793"/>
              <a:gd name="connsiteY2230" fmla="*/ 521545 h 814562"/>
              <a:gd name="connsiteX2231" fmla="*/ 221255 w 1482793"/>
              <a:gd name="connsiteY2231" fmla="*/ 535723 h 814562"/>
              <a:gd name="connsiteX2232" fmla="*/ 222833 w 1482793"/>
              <a:gd name="connsiteY2232" fmla="*/ 548326 h 814562"/>
              <a:gd name="connsiteX2233" fmla="*/ 222307 w 1482793"/>
              <a:gd name="connsiteY2233" fmla="*/ 551477 h 814562"/>
              <a:gd name="connsiteX2234" fmla="*/ 223359 w 1482793"/>
              <a:gd name="connsiteY2234" fmla="*/ 564080 h 814562"/>
              <a:gd name="connsiteX2235" fmla="*/ 239672 w 1482793"/>
              <a:gd name="connsiteY2235" fmla="*/ 568806 h 814562"/>
              <a:gd name="connsiteX2236" fmla="*/ 263352 w 1482793"/>
              <a:gd name="connsiteY2236" fmla="*/ 575633 h 814562"/>
              <a:gd name="connsiteX2237" fmla="*/ 282823 w 1482793"/>
              <a:gd name="connsiteY2237" fmla="*/ 591911 h 814562"/>
              <a:gd name="connsiteX2238" fmla="*/ 289664 w 1482793"/>
              <a:gd name="connsiteY2238" fmla="*/ 599263 h 814562"/>
              <a:gd name="connsiteX2239" fmla="*/ 291242 w 1482793"/>
              <a:gd name="connsiteY2239" fmla="*/ 601363 h 814562"/>
              <a:gd name="connsiteX2240" fmla="*/ 294926 w 1482793"/>
              <a:gd name="connsiteY2240" fmla="*/ 612916 h 814562"/>
              <a:gd name="connsiteX2241" fmla="*/ 303345 w 1482793"/>
              <a:gd name="connsiteY2241" fmla="*/ 631820 h 814562"/>
              <a:gd name="connsiteX2242" fmla="*/ 329657 w 1482793"/>
              <a:gd name="connsiteY2242" fmla="*/ 650200 h 814562"/>
              <a:gd name="connsiteX2243" fmla="*/ 358073 w 1482793"/>
              <a:gd name="connsiteY2243" fmla="*/ 646524 h 814562"/>
              <a:gd name="connsiteX2244" fmla="*/ 396487 w 1482793"/>
              <a:gd name="connsiteY2244" fmla="*/ 641798 h 814562"/>
              <a:gd name="connsiteX2245" fmla="*/ 403854 w 1482793"/>
              <a:gd name="connsiteY2245" fmla="*/ 643373 h 814562"/>
              <a:gd name="connsiteX2246" fmla="*/ 422798 w 1482793"/>
              <a:gd name="connsiteY2246" fmla="*/ 653875 h 814562"/>
              <a:gd name="connsiteX2247" fmla="*/ 434901 w 1482793"/>
              <a:gd name="connsiteY2247" fmla="*/ 661227 h 814562"/>
              <a:gd name="connsiteX2248" fmla="*/ 452793 w 1482793"/>
              <a:gd name="connsiteY2248" fmla="*/ 664378 h 814562"/>
              <a:gd name="connsiteX2249" fmla="*/ 462265 w 1482793"/>
              <a:gd name="connsiteY2249" fmla="*/ 665428 h 814562"/>
              <a:gd name="connsiteX2250" fmla="*/ 480682 w 1482793"/>
              <a:gd name="connsiteY2250" fmla="*/ 671204 h 814562"/>
              <a:gd name="connsiteX2251" fmla="*/ 498048 w 1482793"/>
              <a:gd name="connsiteY2251" fmla="*/ 692209 h 814562"/>
              <a:gd name="connsiteX2252" fmla="*/ 508572 w 1482793"/>
              <a:gd name="connsiteY2252" fmla="*/ 705862 h 814562"/>
              <a:gd name="connsiteX2253" fmla="*/ 527516 w 1482793"/>
              <a:gd name="connsiteY2253" fmla="*/ 713214 h 814562"/>
              <a:gd name="connsiteX2254" fmla="*/ 547513 w 1482793"/>
              <a:gd name="connsiteY2254" fmla="*/ 714789 h 814562"/>
              <a:gd name="connsiteX2255" fmla="*/ 572771 w 1482793"/>
              <a:gd name="connsiteY2255" fmla="*/ 705337 h 814562"/>
              <a:gd name="connsiteX2256" fmla="*/ 605397 w 1482793"/>
              <a:gd name="connsiteY2256" fmla="*/ 693259 h 814562"/>
              <a:gd name="connsiteX2257" fmla="*/ 622236 w 1482793"/>
              <a:gd name="connsiteY2257" fmla="*/ 691684 h 814562"/>
              <a:gd name="connsiteX2258" fmla="*/ 660651 w 1482793"/>
              <a:gd name="connsiteY2258" fmla="*/ 697986 h 814562"/>
              <a:gd name="connsiteX2259" fmla="*/ 684331 w 1482793"/>
              <a:gd name="connsiteY2259" fmla="*/ 714789 h 814562"/>
              <a:gd name="connsiteX2260" fmla="*/ 701170 w 1482793"/>
              <a:gd name="connsiteY2260" fmla="*/ 726342 h 814562"/>
              <a:gd name="connsiteX2261" fmla="*/ 720640 w 1482793"/>
              <a:gd name="connsiteY2261" fmla="*/ 719515 h 814562"/>
              <a:gd name="connsiteX2262" fmla="*/ 750635 w 1482793"/>
              <a:gd name="connsiteY2262" fmla="*/ 710063 h 814562"/>
              <a:gd name="connsiteX2263" fmla="*/ 782208 w 1482793"/>
              <a:gd name="connsiteY2263" fmla="*/ 717940 h 814562"/>
              <a:gd name="connsiteX2264" fmla="*/ 800100 w 1482793"/>
              <a:gd name="connsiteY2264" fmla="*/ 723716 h 814562"/>
              <a:gd name="connsiteX2265" fmla="*/ 824306 w 1482793"/>
              <a:gd name="connsiteY2265" fmla="*/ 721091 h 814562"/>
              <a:gd name="connsiteX2266" fmla="*/ 832199 w 1482793"/>
              <a:gd name="connsiteY2266" fmla="*/ 719515 h 814562"/>
              <a:gd name="connsiteX2267" fmla="*/ 845881 w 1482793"/>
              <a:gd name="connsiteY2267" fmla="*/ 717415 h 814562"/>
              <a:gd name="connsiteX2268" fmla="*/ 870087 w 1482793"/>
              <a:gd name="connsiteY2268" fmla="*/ 716365 h 814562"/>
              <a:gd name="connsiteX2269" fmla="*/ 894820 w 1482793"/>
              <a:gd name="connsiteY2269" fmla="*/ 715315 h 814562"/>
              <a:gd name="connsiteX2270" fmla="*/ 939549 w 1482793"/>
              <a:gd name="connsiteY2270" fmla="*/ 705862 h 814562"/>
              <a:gd name="connsiteX2271" fmla="*/ 967439 w 1482793"/>
              <a:gd name="connsiteY2271" fmla="*/ 696410 h 814562"/>
              <a:gd name="connsiteX2272" fmla="*/ 982173 w 1482793"/>
              <a:gd name="connsiteY2272" fmla="*/ 691159 h 814562"/>
              <a:gd name="connsiteX2273" fmla="*/ 1019535 w 1482793"/>
              <a:gd name="connsiteY2273" fmla="*/ 675930 h 814562"/>
              <a:gd name="connsiteX2274" fmla="*/ 1023218 w 1482793"/>
              <a:gd name="connsiteY2274" fmla="*/ 674355 h 814562"/>
              <a:gd name="connsiteX2275" fmla="*/ 1064264 w 1482793"/>
              <a:gd name="connsiteY2275" fmla="*/ 663853 h 814562"/>
              <a:gd name="connsiteX2276" fmla="*/ 1067947 w 1482793"/>
              <a:gd name="connsiteY2276" fmla="*/ 663328 h 814562"/>
              <a:gd name="connsiteX2277" fmla="*/ 1085839 w 1482793"/>
              <a:gd name="connsiteY2277" fmla="*/ 663853 h 814562"/>
              <a:gd name="connsiteX2278" fmla="*/ 1113202 w 1482793"/>
              <a:gd name="connsiteY2278" fmla="*/ 662277 h 814562"/>
              <a:gd name="connsiteX2279" fmla="*/ 1124779 w 1482793"/>
              <a:gd name="connsiteY2279" fmla="*/ 651250 h 814562"/>
              <a:gd name="connsiteX2280" fmla="*/ 1131620 w 1482793"/>
              <a:gd name="connsiteY2280" fmla="*/ 642848 h 814562"/>
              <a:gd name="connsiteX2281" fmla="*/ 1137935 w 1482793"/>
              <a:gd name="connsiteY2281" fmla="*/ 638122 h 814562"/>
              <a:gd name="connsiteX2282" fmla="*/ 1176349 w 1482793"/>
              <a:gd name="connsiteY2282" fmla="*/ 619218 h 814562"/>
              <a:gd name="connsiteX2283" fmla="*/ 1204765 w 1482793"/>
              <a:gd name="connsiteY2283" fmla="*/ 616067 h 814562"/>
              <a:gd name="connsiteX2284" fmla="*/ 1224236 w 1482793"/>
              <a:gd name="connsiteY2284" fmla="*/ 613441 h 814562"/>
              <a:gd name="connsiteX2285" fmla="*/ 1225288 w 1482793"/>
              <a:gd name="connsiteY2285" fmla="*/ 599788 h 814562"/>
              <a:gd name="connsiteX2286" fmla="*/ 1225288 w 1482793"/>
              <a:gd name="connsiteY2286" fmla="*/ 581409 h 814562"/>
              <a:gd name="connsiteX2287" fmla="*/ 1244232 w 1482793"/>
              <a:gd name="connsiteY2287" fmla="*/ 561979 h 814562"/>
              <a:gd name="connsiteX2288" fmla="*/ 1250547 w 1482793"/>
              <a:gd name="connsiteY2288" fmla="*/ 557253 h 814562"/>
              <a:gd name="connsiteX2289" fmla="*/ 1263702 w 1482793"/>
              <a:gd name="connsiteY2289" fmla="*/ 546226 h 814562"/>
              <a:gd name="connsiteX2290" fmla="*/ 1277384 w 1482793"/>
              <a:gd name="connsiteY2290" fmla="*/ 535723 h 814562"/>
              <a:gd name="connsiteX2291" fmla="*/ 1296328 w 1482793"/>
              <a:gd name="connsiteY2291" fmla="*/ 527321 h 814562"/>
              <a:gd name="connsiteX2292" fmla="*/ 1313693 w 1482793"/>
              <a:gd name="connsiteY2292" fmla="*/ 518920 h 814562"/>
              <a:gd name="connsiteX2293" fmla="*/ 1321061 w 1482793"/>
              <a:gd name="connsiteY2293" fmla="*/ 511043 h 814562"/>
              <a:gd name="connsiteX2294" fmla="*/ 1326849 w 1482793"/>
              <a:gd name="connsiteY2294" fmla="*/ 501591 h 814562"/>
              <a:gd name="connsiteX2295" fmla="*/ 1330533 w 1482793"/>
              <a:gd name="connsiteY2295" fmla="*/ 495814 h 814562"/>
              <a:gd name="connsiteX2296" fmla="*/ 1336321 w 1482793"/>
              <a:gd name="connsiteY2296" fmla="*/ 487412 h 814562"/>
              <a:gd name="connsiteX2297" fmla="*/ 1344741 w 1482793"/>
              <a:gd name="connsiteY2297" fmla="*/ 473234 h 814562"/>
              <a:gd name="connsiteX2298" fmla="*/ 1340531 w 1482793"/>
              <a:gd name="connsiteY2298" fmla="*/ 460631 h 814562"/>
              <a:gd name="connsiteX2299" fmla="*/ 1334216 w 1482793"/>
              <a:gd name="connsiteY2299" fmla="*/ 444878 h 814562"/>
              <a:gd name="connsiteX2300" fmla="*/ 1335795 w 1482793"/>
              <a:gd name="connsiteY2300" fmla="*/ 429124 h 814562"/>
              <a:gd name="connsiteX2301" fmla="*/ 1336847 w 1482793"/>
              <a:gd name="connsiteY2301" fmla="*/ 417571 h 814562"/>
              <a:gd name="connsiteX2302" fmla="*/ 1326323 w 1482793"/>
              <a:gd name="connsiteY2302" fmla="*/ 409695 h 814562"/>
              <a:gd name="connsiteX2303" fmla="*/ 1320534 w 1482793"/>
              <a:gd name="connsiteY2303" fmla="*/ 406544 h 814562"/>
              <a:gd name="connsiteX2304" fmla="*/ 1302643 w 1482793"/>
              <a:gd name="connsiteY2304" fmla="*/ 394466 h 814562"/>
              <a:gd name="connsiteX2305" fmla="*/ 1287382 w 1482793"/>
              <a:gd name="connsiteY2305" fmla="*/ 366635 h 814562"/>
              <a:gd name="connsiteX2306" fmla="*/ 1294749 w 1482793"/>
              <a:gd name="connsiteY2306" fmla="*/ 351406 h 814562"/>
              <a:gd name="connsiteX2307" fmla="*/ 1297380 w 1482793"/>
              <a:gd name="connsiteY2307" fmla="*/ 348256 h 814562"/>
              <a:gd name="connsiteX2308" fmla="*/ 1303695 w 1482793"/>
              <a:gd name="connsiteY2308" fmla="*/ 338278 h 814562"/>
              <a:gd name="connsiteX2309" fmla="*/ 1287382 w 1482793"/>
              <a:gd name="connsiteY2309" fmla="*/ 327251 h 814562"/>
              <a:gd name="connsiteX2310" fmla="*/ 1273174 w 1482793"/>
              <a:gd name="connsiteY2310" fmla="*/ 319899 h 814562"/>
              <a:gd name="connsiteX2311" fmla="*/ 1262650 w 1482793"/>
              <a:gd name="connsiteY2311" fmla="*/ 314648 h 814562"/>
              <a:gd name="connsiteX2312" fmla="*/ 1260019 w 1482793"/>
              <a:gd name="connsiteY2312" fmla="*/ 313072 h 814562"/>
              <a:gd name="connsiteX2313" fmla="*/ 1237391 w 1482793"/>
              <a:gd name="connsiteY2313" fmla="*/ 297844 h 814562"/>
              <a:gd name="connsiteX2314" fmla="*/ 1233708 w 1482793"/>
              <a:gd name="connsiteY2314" fmla="*/ 277889 h 814562"/>
              <a:gd name="connsiteX2315" fmla="*/ 1232129 w 1482793"/>
              <a:gd name="connsiteY2315" fmla="*/ 265812 h 814562"/>
              <a:gd name="connsiteX2316" fmla="*/ 1203187 w 1482793"/>
              <a:gd name="connsiteY2316" fmla="*/ 247432 h 814562"/>
              <a:gd name="connsiteX2317" fmla="*/ 1183190 w 1482793"/>
              <a:gd name="connsiteY2317" fmla="*/ 242181 h 814562"/>
              <a:gd name="connsiteX2318" fmla="*/ 1161089 w 1482793"/>
              <a:gd name="connsiteY2318" fmla="*/ 235880 h 814562"/>
              <a:gd name="connsiteX2319" fmla="*/ 1157405 w 1482793"/>
              <a:gd name="connsiteY2319" fmla="*/ 234304 h 814562"/>
              <a:gd name="connsiteX2320" fmla="*/ 1126884 w 1482793"/>
              <a:gd name="connsiteY2320" fmla="*/ 216975 h 814562"/>
              <a:gd name="connsiteX2321" fmla="*/ 1119517 w 1482793"/>
              <a:gd name="connsiteY2321" fmla="*/ 196496 h 814562"/>
              <a:gd name="connsiteX2322" fmla="*/ 1114255 w 1482793"/>
              <a:gd name="connsiteY2322" fmla="*/ 182843 h 814562"/>
              <a:gd name="connsiteX2323" fmla="*/ 1092680 w 1482793"/>
              <a:gd name="connsiteY2323" fmla="*/ 182843 h 814562"/>
              <a:gd name="connsiteX2324" fmla="*/ 1075841 w 1482793"/>
              <a:gd name="connsiteY2324" fmla="*/ 184418 h 814562"/>
              <a:gd name="connsiteX2325" fmla="*/ 1066895 w 1482793"/>
              <a:gd name="connsiteY2325" fmla="*/ 181267 h 814562"/>
              <a:gd name="connsiteX2326" fmla="*/ 1059001 w 1482793"/>
              <a:gd name="connsiteY2326" fmla="*/ 173391 h 814562"/>
              <a:gd name="connsiteX2327" fmla="*/ 1041636 w 1482793"/>
              <a:gd name="connsiteY2327" fmla="*/ 152386 h 814562"/>
              <a:gd name="connsiteX2328" fmla="*/ 1035321 w 1482793"/>
              <a:gd name="connsiteY2328" fmla="*/ 145559 h 814562"/>
              <a:gd name="connsiteX2329" fmla="*/ 1016904 w 1482793"/>
              <a:gd name="connsiteY2329" fmla="*/ 128230 h 814562"/>
              <a:gd name="connsiteX2330" fmla="*/ 1015325 w 1482793"/>
              <a:gd name="connsiteY2330" fmla="*/ 127705 h 814562"/>
              <a:gd name="connsiteX2331" fmla="*/ 997433 w 1482793"/>
              <a:gd name="connsiteY2331" fmla="*/ 122454 h 814562"/>
              <a:gd name="connsiteX2332" fmla="*/ 981121 w 1482793"/>
              <a:gd name="connsiteY2332" fmla="*/ 118253 h 814562"/>
              <a:gd name="connsiteX2333" fmla="*/ 966912 w 1482793"/>
              <a:gd name="connsiteY2333" fmla="*/ 111426 h 814562"/>
              <a:gd name="connsiteX2334" fmla="*/ 951652 w 1482793"/>
              <a:gd name="connsiteY2334" fmla="*/ 105125 h 814562"/>
              <a:gd name="connsiteX2335" fmla="*/ 938496 w 1482793"/>
              <a:gd name="connsiteY2335" fmla="*/ 108276 h 814562"/>
              <a:gd name="connsiteX2336" fmla="*/ 929551 w 1482793"/>
              <a:gd name="connsiteY2336" fmla="*/ 110901 h 814562"/>
              <a:gd name="connsiteX2337" fmla="*/ 915343 w 1482793"/>
              <a:gd name="connsiteY2337" fmla="*/ 113002 h 814562"/>
              <a:gd name="connsiteX2338" fmla="*/ 876928 w 1482793"/>
              <a:gd name="connsiteY2338" fmla="*/ 106175 h 814562"/>
              <a:gd name="connsiteX2339" fmla="*/ 859037 w 1482793"/>
              <a:gd name="connsiteY2339" fmla="*/ 96198 h 814562"/>
              <a:gd name="connsiteX2340" fmla="*/ 844829 w 1482793"/>
              <a:gd name="connsiteY2340" fmla="*/ 88321 h 814562"/>
              <a:gd name="connsiteX2341" fmla="*/ 838514 w 1482793"/>
              <a:gd name="connsiteY2341" fmla="*/ 85170 h 814562"/>
              <a:gd name="connsiteX2342" fmla="*/ 817465 w 1482793"/>
              <a:gd name="connsiteY2342" fmla="*/ 77819 h 814562"/>
              <a:gd name="connsiteX2343" fmla="*/ 815886 w 1482793"/>
              <a:gd name="connsiteY2343" fmla="*/ 66266 h 814562"/>
              <a:gd name="connsiteX2344" fmla="*/ 849039 w 1482793"/>
              <a:gd name="connsiteY2344" fmla="*/ 76243 h 814562"/>
              <a:gd name="connsiteX2345" fmla="*/ 853775 w 1482793"/>
              <a:gd name="connsiteY2345" fmla="*/ 78344 h 814562"/>
              <a:gd name="connsiteX2346" fmla="*/ 872719 w 1482793"/>
              <a:gd name="connsiteY2346" fmla="*/ 88846 h 814562"/>
              <a:gd name="connsiteX2347" fmla="*/ 885348 w 1482793"/>
              <a:gd name="connsiteY2347" fmla="*/ 96198 h 814562"/>
              <a:gd name="connsiteX2348" fmla="*/ 913238 w 1482793"/>
              <a:gd name="connsiteY2348" fmla="*/ 100924 h 814562"/>
              <a:gd name="connsiteX2349" fmla="*/ 920079 w 1482793"/>
              <a:gd name="connsiteY2349" fmla="*/ 99874 h 814562"/>
              <a:gd name="connsiteX2350" fmla="*/ 927446 w 1482793"/>
              <a:gd name="connsiteY2350" fmla="*/ 97773 h 814562"/>
              <a:gd name="connsiteX2351" fmla="*/ 953231 w 1482793"/>
              <a:gd name="connsiteY2351" fmla="*/ 93572 h 814562"/>
              <a:gd name="connsiteX2352" fmla="*/ 979016 w 1482793"/>
              <a:gd name="connsiteY2352" fmla="*/ 102499 h 814562"/>
              <a:gd name="connsiteX2353" fmla="*/ 990066 w 1482793"/>
              <a:gd name="connsiteY2353" fmla="*/ 107750 h 814562"/>
              <a:gd name="connsiteX2354" fmla="*/ 1003748 w 1482793"/>
              <a:gd name="connsiteY2354" fmla="*/ 111426 h 814562"/>
              <a:gd name="connsiteX2355" fmla="*/ 1027428 w 1482793"/>
              <a:gd name="connsiteY2355" fmla="*/ 118778 h 814562"/>
              <a:gd name="connsiteX2356" fmla="*/ 1030059 w 1482793"/>
              <a:gd name="connsiteY2356" fmla="*/ 120353 h 814562"/>
              <a:gd name="connsiteX2357" fmla="*/ 1053213 w 1482793"/>
              <a:gd name="connsiteY2357" fmla="*/ 141358 h 814562"/>
              <a:gd name="connsiteX2358" fmla="*/ 1059001 w 1482793"/>
              <a:gd name="connsiteY2358" fmla="*/ 147660 h 814562"/>
              <a:gd name="connsiteX2359" fmla="*/ 1076893 w 1482793"/>
              <a:gd name="connsiteY2359" fmla="*/ 169190 h 814562"/>
              <a:gd name="connsiteX2360" fmla="*/ 1080050 w 1482793"/>
              <a:gd name="connsiteY2360" fmla="*/ 172340 h 814562"/>
              <a:gd name="connsiteX2361" fmla="*/ 1087418 w 1482793"/>
              <a:gd name="connsiteY2361" fmla="*/ 171290 h 814562"/>
              <a:gd name="connsiteX2362" fmla="*/ 1125832 w 1482793"/>
              <a:gd name="connsiteY2362" fmla="*/ 173391 h 814562"/>
              <a:gd name="connsiteX2363" fmla="*/ 1140040 w 1482793"/>
              <a:gd name="connsiteY2363" fmla="*/ 197021 h 814562"/>
              <a:gd name="connsiteX2364" fmla="*/ 1144250 w 1482793"/>
              <a:gd name="connsiteY2364" fmla="*/ 210674 h 814562"/>
              <a:gd name="connsiteX2365" fmla="*/ 1168456 w 1482793"/>
              <a:gd name="connsiteY2365" fmla="*/ 223802 h 814562"/>
              <a:gd name="connsiteX2366" fmla="*/ 1172666 w 1482793"/>
              <a:gd name="connsiteY2366" fmla="*/ 225377 h 814562"/>
              <a:gd name="connsiteX2367" fmla="*/ 1189505 w 1482793"/>
              <a:gd name="connsiteY2367" fmla="*/ 230103 h 814562"/>
              <a:gd name="connsiteX2368" fmla="*/ 1214764 w 1482793"/>
              <a:gd name="connsiteY2368" fmla="*/ 237455 h 814562"/>
              <a:gd name="connsiteX2369" fmla="*/ 1250547 w 1482793"/>
              <a:gd name="connsiteY2369" fmla="*/ 261086 h 814562"/>
              <a:gd name="connsiteX2370" fmla="*/ 1254230 w 1482793"/>
              <a:gd name="connsiteY2370" fmla="*/ 280515 h 814562"/>
              <a:gd name="connsiteX2371" fmla="*/ 1255809 w 1482793"/>
              <a:gd name="connsiteY2371" fmla="*/ 293118 h 814562"/>
              <a:gd name="connsiteX2372" fmla="*/ 1272122 w 1482793"/>
              <a:gd name="connsiteY2372" fmla="*/ 303620 h 814562"/>
              <a:gd name="connsiteX2373" fmla="*/ 1274753 w 1482793"/>
              <a:gd name="connsiteY2373" fmla="*/ 304671 h 814562"/>
              <a:gd name="connsiteX2374" fmla="*/ 1287908 w 1482793"/>
              <a:gd name="connsiteY2374" fmla="*/ 311497 h 814562"/>
              <a:gd name="connsiteX2375" fmla="*/ 1299485 w 1482793"/>
              <a:gd name="connsiteY2375" fmla="*/ 317273 h 814562"/>
              <a:gd name="connsiteX2376" fmla="*/ 1324218 w 1482793"/>
              <a:gd name="connsiteY2376" fmla="*/ 337228 h 814562"/>
              <a:gd name="connsiteX2377" fmla="*/ 1315798 w 1482793"/>
              <a:gd name="connsiteY2377" fmla="*/ 357183 h 814562"/>
              <a:gd name="connsiteX2378" fmla="*/ 1313167 w 1482793"/>
              <a:gd name="connsiteY2378" fmla="*/ 360333 h 814562"/>
              <a:gd name="connsiteX2379" fmla="*/ 1308431 w 1482793"/>
              <a:gd name="connsiteY2379" fmla="*/ 368735 h 814562"/>
              <a:gd name="connsiteX2380" fmla="*/ 1320008 w 1482793"/>
              <a:gd name="connsiteY2380" fmla="*/ 389215 h 814562"/>
              <a:gd name="connsiteX2381" fmla="*/ 1333164 w 1482793"/>
              <a:gd name="connsiteY2381" fmla="*/ 398142 h 814562"/>
              <a:gd name="connsiteX2382" fmla="*/ 1339478 w 1482793"/>
              <a:gd name="connsiteY2382" fmla="*/ 401293 h 814562"/>
              <a:gd name="connsiteX2383" fmla="*/ 1356844 w 1482793"/>
              <a:gd name="connsiteY2383" fmla="*/ 417046 h 814562"/>
              <a:gd name="connsiteX2384" fmla="*/ 1355791 w 1482793"/>
              <a:gd name="connsiteY2384" fmla="*/ 434375 h 814562"/>
              <a:gd name="connsiteX2385" fmla="*/ 1354213 w 1482793"/>
              <a:gd name="connsiteY2385" fmla="*/ 445928 h 814562"/>
              <a:gd name="connsiteX2386" fmla="*/ 1359475 w 1482793"/>
              <a:gd name="connsiteY2386" fmla="*/ 458006 h 814562"/>
              <a:gd name="connsiteX2387" fmla="*/ 1365263 w 1482793"/>
              <a:gd name="connsiteY2387" fmla="*/ 475335 h 814562"/>
              <a:gd name="connsiteX2388" fmla="*/ 1364737 w 1482793"/>
              <a:gd name="connsiteY2388" fmla="*/ 477960 h 814562"/>
              <a:gd name="connsiteX2389" fmla="*/ 1354739 w 1482793"/>
              <a:gd name="connsiteY2389" fmla="*/ 495814 h 814562"/>
              <a:gd name="connsiteX2390" fmla="*/ 1349477 w 1482793"/>
              <a:gd name="connsiteY2390" fmla="*/ 503691 h 814562"/>
              <a:gd name="connsiteX2391" fmla="*/ 1346319 w 1482793"/>
              <a:gd name="connsiteY2391" fmla="*/ 509467 h 814562"/>
              <a:gd name="connsiteX2392" fmla="*/ 1339478 w 1482793"/>
              <a:gd name="connsiteY2392" fmla="*/ 519970 h 814562"/>
              <a:gd name="connsiteX2393" fmla="*/ 1329480 w 1482793"/>
              <a:gd name="connsiteY2393" fmla="*/ 530472 h 814562"/>
              <a:gd name="connsiteX2394" fmla="*/ 1306326 w 1482793"/>
              <a:gd name="connsiteY2394" fmla="*/ 542025 h 814562"/>
              <a:gd name="connsiteX2395" fmla="*/ 1291592 w 1482793"/>
              <a:gd name="connsiteY2395" fmla="*/ 548851 h 814562"/>
              <a:gd name="connsiteX2396" fmla="*/ 1280015 w 1482793"/>
              <a:gd name="connsiteY2396" fmla="*/ 557778 h 814562"/>
              <a:gd name="connsiteX2397" fmla="*/ 1266860 w 1482793"/>
              <a:gd name="connsiteY2397" fmla="*/ 568806 h 814562"/>
              <a:gd name="connsiteX2398" fmla="*/ 1260019 w 1482793"/>
              <a:gd name="connsiteY2398" fmla="*/ 574057 h 814562"/>
              <a:gd name="connsiteX2399" fmla="*/ 1245284 w 1482793"/>
              <a:gd name="connsiteY2399" fmla="*/ 588761 h 814562"/>
              <a:gd name="connsiteX2400" fmla="*/ 1245811 w 1482793"/>
              <a:gd name="connsiteY2400" fmla="*/ 600838 h 814562"/>
              <a:gd name="connsiteX2401" fmla="*/ 1240022 w 1482793"/>
              <a:gd name="connsiteY2401" fmla="*/ 625519 h 814562"/>
              <a:gd name="connsiteX2402" fmla="*/ 1204765 w 1482793"/>
              <a:gd name="connsiteY2402" fmla="*/ 632871 h 814562"/>
              <a:gd name="connsiteX2403" fmla="*/ 1184769 w 1482793"/>
              <a:gd name="connsiteY2403" fmla="*/ 634446 h 814562"/>
              <a:gd name="connsiteX2404" fmla="*/ 1152669 w 1482793"/>
              <a:gd name="connsiteY2404" fmla="*/ 650725 h 814562"/>
              <a:gd name="connsiteX2405" fmla="*/ 1150038 w 1482793"/>
              <a:gd name="connsiteY2405" fmla="*/ 652825 h 814562"/>
              <a:gd name="connsiteX2406" fmla="*/ 1144250 w 1482793"/>
              <a:gd name="connsiteY2406" fmla="*/ 660177 h 814562"/>
              <a:gd name="connsiteX2407" fmla="*/ 1124779 w 1482793"/>
              <a:gd name="connsiteY2407" fmla="*/ 677506 h 814562"/>
              <a:gd name="connsiteX2408" fmla="*/ 1084786 w 1482793"/>
              <a:gd name="connsiteY2408" fmla="*/ 681182 h 814562"/>
              <a:gd name="connsiteX2409" fmla="*/ 1071631 w 1482793"/>
              <a:gd name="connsiteY2409" fmla="*/ 680657 h 814562"/>
              <a:gd name="connsiteX2410" fmla="*/ 1032164 w 1482793"/>
              <a:gd name="connsiteY2410" fmla="*/ 690634 h 814562"/>
              <a:gd name="connsiteX2411" fmla="*/ 992697 w 1482793"/>
              <a:gd name="connsiteY2411" fmla="*/ 706387 h 814562"/>
              <a:gd name="connsiteX2412" fmla="*/ 978489 w 1482793"/>
              <a:gd name="connsiteY2412" fmla="*/ 711639 h 814562"/>
              <a:gd name="connsiteX2413" fmla="*/ 948495 w 1482793"/>
              <a:gd name="connsiteY2413" fmla="*/ 722141 h 814562"/>
              <a:gd name="connsiteX2414" fmla="*/ 899556 w 1482793"/>
              <a:gd name="connsiteY2414" fmla="*/ 732643 h 814562"/>
              <a:gd name="connsiteX2415" fmla="*/ 871140 w 1482793"/>
              <a:gd name="connsiteY2415" fmla="*/ 734219 h 814562"/>
              <a:gd name="connsiteX2416" fmla="*/ 850091 w 1482793"/>
              <a:gd name="connsiteY2416" fmla="*/ 734744 h 814562"/>
              <a:gd name="connsiteX2417" fmla="*/ 839567 w 1482793"/>
              <a:gd name="connsiteY2417" fmla="*/ 736319 h 814562"/>
              <a:gd name="connsiteX2418" fmla="*/ 832199 w 1482793"/>
              <a:gd name="connsiteY2418" fmla="*/ 737895 h 814562"/>
              <a:gd name="connsiteX2419" fmla="*/ 799047 w 1482793"/>
              <a:gd name="connsiteY2419" fmla="*/ 741045 h 814562"/>
              <a:gd name="connsiteX2420" fmla="*/ 771684 w 1482793"/>
              <a:gd name="connsiteY2420" fmla="*/ 733169 h 814562"/>
              <a:gd name="connsiteX2421" fmla="*/ 752214 w 1482793"/>
              <a:gd name="connsiteY2421" fmla="*/ 727392 h 814562"/>
              <a:gd name="connsiteX2422" fmla="*/ 735374 w 1482793"/>
              <a:gd name="connsiteY2422" fmla="*/ 733694 h 814562"/>
              <a:gd name="connsiteX2423" fmla="*/ 702222 w 1482793"/>
              <a:gd name="connsiteY2423" fmla="*/ 741045 h 814562"/>
              <a:gd name="connsiteX2424" fmla="*/ 699065 w 1482793"/>
              <a:gd name="connsiteY2424" fmla="*/ 741045 h 814562"/>
              <a:gd name="connsiteX2425" fmla="*/ 665913 w 1482793"/>
              <a:gd name="connsiteY2425" fmla="*/ 722666 h 814562"/>
              <a:gd name="connsiteX2426" fmla="*/ 650653 w 1482793"/>
              <a:gd name="connsiteY2426" fmla="*/ 711114 h 814562"/>
              <a:gd name="connsiteX2427" fmla="*/ 610133 w 1482793"/>
              <a:gd name="connsiteY2427" fmla="*/ 706913 h 814562"/>
              <a:gd name="connsiteX2428" fmla="*/ 586980 w 1482793"/>
              <a:gd name="connsiteY2428" fmla="*/ 715840 h 814562"/>
              <a:gd name="connsiteX2429" fmla="*/ 550670 w 1482793"/>
              <a:gd name="connsiteY2429" fmla="*/ 728443 h 814562"/>
              <a:gd name="connsiteX2430" fmla="*/ 521202 w 1482793"/>
              <a:gd name="connsiteY2430" fmla="*/ 726342 h 814562"/>
              <a:gd name="connsiteX2431" fmla="*/ 495943 w 1482793"/>
              <a:gd name="connsiteY2431" fmla="*/ 716890 h 814562"/>
              <a:gd name="connsiteX2432" fmla="*/ 478578 w 1482793"/>
              <a:gd name="connsiteY2432" fmla="*/ 696410 h 814562"/>
              <a:gd name="connsiteX2433" fmla="*/ 467001 w 1482793"/>
              <a:gd name="connsiteY2433" fmla="*/ 681707 h 814562"/>
              <a:gd name="connsiteX2434" fmla="*/ 458055 w 1482793"/>
              <a:gd name="connsiteY2434" fmla="*/ 679081 h 814562"/>
              <a:gd name="connsiteX2435" fmla="*/ 450688 w 1482793"/>
              <a:gd name="connsiteY2435" fmla="*/ 678556 h 814562"/>
              <a:gd name="connsiteX2436" fmla="*/ 425429 w 1482793"/>
              <a:gd name="connsiteY2436" fmla="*/ 673830 h 814562"/>
              <a:gd name="connsiteX2437" fmla="*/ 408064 w 1482793"/>
              <a:gd name="connsiteY2437" fmla="*/ 663853 h 814562"/>
              <a:gd name="connsiteX2438" fmla="*/ 395961 w 1482793"/>
              <a:gd name="connsiteY2438" fmla="*/ 657026 h 814562"/>
              <a:gd name="connsiteX2439" fmla="*/ 393856 w 1482793"/>
              <a:gd name="connsiteY2439" fmla="*/ 656501 h 814562"/>
              <a:gd name="connsiteX2440" fmla="*/ 367545 w 1482793"/>
              <a:gd name="connsiteY2440" fmla="*/ 660702 h 814562"/>
              <a:gd name="connsiteX2441" fmla="*/ 324394 w 1482793"/>
              <a:gd name="connsiteY2441" fmla="*/ 664903 h 814562"/>
              <a:gd name="connsiteX2442" fmla="*/ 285980 w 1482793"/>
              <a:gd name="connsiteY2442" fmla="*/ 639697 h 814562"/>
              <a:gd name="connsiteX2443" fmla="*/ 275456 w 1482793"/>
              <a:gd name="connsiteY2443" fmla="*/ 617117 h 814562"/>
              <a:gd name="connsiteX2444" fmla="*/ 272298 w 1482793"/>
              <a:gd name="connsiteY2444" fmla="*/ 607665 h 814562"/>
              <a:gd name="connsiteX2445" fmla="*/ 265457 w 1482793"/>
              <a:gd name="connsiteY2445" fmla="*/ 600838 h 814562"/>
              <a:gd name="connsiteX2446" fmla="*/ 250723 w 1482793"/>
              <a:gd name="connsiteY2446" fmla="*/ 588235 h 814562"/>
              <a:gd name="connsiteX2447" fmla="*/ 234936 w 1482793"/>
              <a:gd name="connsiteY2447" fmla="*/ 584034 h 814562"/>
              <a:gd name="connsiteX2448" fmla="*/ 205994 w 1482793"/>
              <a:gd name="connsiteY2448" fmla="*/ 573532 h 814562"/>
              <a:gd name="connsiteX2449" fmla="*/ 201784 w 1482793"/>
              <a:gd name="connsiteY2449" fmla="*/ 551477 h 814562"/>
              <a:gd name="connsiteX2450" fmla="*/ 202311 w 1482793"/>
              <a:gd name="connsiteY2450" fmla="*/ 548851 h 814562"/>
              <a:gd name="connsiteX2451" fmla="*/ 201784 w 1482793"/>
              <a:gd name="connsiteY2451" fmla="*/ 541500 h 814562"/>
              <a:gd name="connsiteX2452" fmla="*/ 193365 w 1482793"/>
              <a:gd name="connsiteY2452" fmla="*/ 530472 h 814562"/>
              <a:gd name="connsiteX2453" fmla="*/ 184419 w 1482793"/>
              <a:gd name="connsiteY2453" fmla="*/ 519445 h 814562"/>
              <a:gd name="connsiteX2454" fmla="*/ 180209 w 1482793"/>
              <a:gd name="connsiteY2454" fmla="*/ 507892 h 814562"/>
              <a:gd name="connsiteX2455" fmla="*/ 174947 w 1482793"/>
              <a:gd name="connsiteY2455" fmla="*/ 496865 h 814562"/>
              <a:gd name="connsiteX2456" fmla="*/ 159160 w 1482793"/>
              <a:gd name="connsiteY2456" fmla="*/ 489513 h 814562"/>
              <a:gd name="connsiteX2457" fmla="*/ 134954 w 1482793"/>
              <a:gd name="connsiteY2457" fmla="*/ 476910 h 814562"/>
              <a:gd name="connsiteX2458" fmla="*/ 127061 w 1482793"/>
              <a:gd name="connsiteY2458" fmla="*/ 445403 h 814562"/>
              <a:gd name="connsiteX2459" fmla="*/ 139690 w 1482793"/>
              <a:gd name="connsiteY2459" fmla="*/ 427549 h 814562"/>
              <a:gd name="connsiteX2460" fmla="*/ 148636 w 1482793"/>
              <a:gd name="connsiteY2460" fmla="*/ 415471 h 814562"/>
              <a:gd name="connsiteX2461" fmla="*/ 147583 w 1482793"/>
              <a:gd name="connsiteY2461" fmla="*/ 401818 h 814562"/>
              <a:gd name="connsiteX2462" fmla="*/ 146005 w 1482793"/>
              <a:gd name="connsiteY2462" fmla="*/ 389740 h 814562"/>
              <a:gd name="connsiteX2463" fmla="*/ 146005 w 1482793"/>
              <a:gd name="connsiteY2463" fmla="*/ 383964 h 814562"/>
              <a:gd name="connsiteX2464" fmla="*/ 149688 w 1482793"/>
              <a:gd name="connsiteY2464" fmla="*/ 359283 h 814562"/>
              <a:gd name="connsiteX2465" fmla="*/ 158634 w 1482793"/>
              <a:gd name="connsiteY2465" fmla="*/ 344055 h 814562"/>
              <a:gd name="connsiteX2466" fmla="*/ 174421 w 1482793"/>
              <a:gd name="connsiteY2466" fmla="*/ 328826 h 814562"/>
              <a:gd name="connsiteX2467" fmla="*/ 199153 w 1482793"/>
              <a:gd name="connsiteY2467" fmla="*/ 318324 h 814562"/>
              <a:gd name="connsiteX2468" fmla="*/ 217045 w 1482793"/>
              <a:gd name="connsiteY2468" fmla="*/ 310447 h 814562"/>
              <a:gd name="connsiteX2469" fmla="*/ 215992 w 1482793"/>
              <a:gd name="connsiteY2469" fmla="*/ 299419 h 814562"/>
              <a:gd name="connsiteX2470" fmla="*/ 213361 w 1482793"/>
              <a:gd name="connsiteY2470" fmla="*/ 288917 h 814562"/>
              <a:gd name="connsiteX2471" fmla="*/ 216519 w 1482793"/>
              <a:gd name="connsiteY2471" fmla="*/ 277889 h 814562"/>
              <a:gd name="connsiteX2472" fmla="*/ 244935 w 1482793"/>
              <a:gd name="connsiteY2472" fmla="*/ 260560 h 814562"/>
              <a:gd name="connsiteX2473" fmla="*/ 257564 w 1482793"/>
              <a:gd name="connsiteY2473" fmla="*/ 255309 h 814562"/>
              <a:gd name="connsiteX2474" fmla="*/ 275456 w 1482793"/>
              <a:gd name="connsiteY2474" fmla="*/ 248483 h 814562"/>
              <a:gd name="connsiteX2475" fmla="*/ 298609 w 1482793"/>
              <a:gd name="connsiteY2475" fmla="*/ 239556 h 814562"/>
              <a:gd name="connsiteX2476" fmla="*/ 324921 w 1482793"/>
              <a:gd name="connsiteY2476" fmla="*/ 221702 h 814562"/>
              <a:gd name="connsiteX2477" fmla="*/ 327552 w 1482793"/>
              <a:gd name="connsiteY2477" fmla="*/ 216975 h 814562"/>
              <a:gd name="connsiteX2478" fmla="*/ 342286 w 1482793"/>
              <a:gd name="connsiteY2478" fmla="*/ 192295 h 814562"/>
              <a:gd name="connsiteX2479" fmla="*/ 345443 w 1482793"/>
              <a:gd name="connsiteY2479" fmla="*/ 189144 h 814562"/>
              <a:gd name="connsiteX2480" fmla="*/ 377543 w 1482793"/>
              <a:gd name="connsiteY2480" fmla="*/ 172865 h 814562"/>
              <a:gd name="connsiteX2481" fmla="*/ 383857 w 1482793"/>
              <a:gd name="connsiteY2481" fmla="*/ 164463 h 814562"/>
              <a:gd name="connsiteX2482" fmla="*/ 403328 w 1482793"/>
              <a:gd name="connsiteY2482" fmla="*/ 145559 h 814562"/>
              <a:gd name="connsiteX2483" fmla="*/ 422798 w 1482793"/>
              <a:gd name="connsiteY2483" fmla="*/ 140308 h 814562"/>
              <a:gd name="connsiteX2484" fmla="*/ 430165 w 1482793"/>
              <a:gd name="connsiteY2484" fmla="*/ 139783 h 814562"/>
              <a:gd name="connsiteX2485" fmla="*/ 442794 w 1482793"/>
              <a:gd name="connsiteY2485" fmla="*/ 138207 h 814562"/>
              <a:gd name="connsiteX2486" fmla="*/ 451214 w 1482793"/>
              <a:gd name="connsiteY2486" fmla="*/ 129806 h 814562"/>
              <a:gd name="connsiteX2487" fmla="*/ 461738 w 1482793"/>
              <a:gd name="connsiteY2487" fmla="*/ 118253 h 814562"/>
              <a:gd name="connsiteX2488" fmla="*/ 470684 w 1482793"/>
              <a:gd name="connsiteY2488" fmla="*/ 113527 h 814562"/>
              <a:gd name="connsiteX2489" fmla="*/ 499100 w 1482793"/>
              <a:gd name="connsiteY2489" fmla="*/ 112477 h 814562"/>
              <a:gd name="connsiteX2490" fmla="*/ 512256 w 1482793"/>
              <a:gd name="connsiteY2490" fmla="*/ 113002 h 814562"/>
              <a:gd name="connsiteX2491" fmla="*/ 525938 w 1482793"/>
              <a:gd name="connsiteY2491" fmla="*/ 109326 h 814562"/>
              <a:gd name="connsiteX2492" fmla="*/ 539619 w 1482793"/>
              <a:gd name="connsiteY2492" fmla="*/ 105125 h 814562"/>
              <a:gd name="connsiteX2493" fmla="*/ 545934 w 1482793"/>
              <a:gd name="connsiteY2493" fmla="*/ 104075 h 814562"/>
              <a:gd name="connsiteX2494" fmla="*/ 563826 w 1482793"/>
              <a:gd name="connsiteY2494" fmla="*/ 103550 h 814562"/>
              <a:gd name="connsiteX2495" fmla="*/ 578560 w 1482793"/>
              <a:gd name="connsiteY2495" fmla="*/ 103024 h 814562"/>
              <a:gd name="connsiteX2496" fmla="*/ 589084 w 1482793"/>
              <a:gd name="connsiteY2496" fmla="*/ 90422 h 814562"/>
              <a:gd name="connsiteX2497" fmla="*/ 595399 w 1482793"/>
              <a:gd name="connsiteY2497" fmla="*/ 79919 h 814562"/>
              <a:gd name="connsiteX2498" fmla="*/ 610133 w 1482793"/>
              <a:gd name="connsiteY2498" fmla="*/ 70992 h 814562"/>
              <a:gd name="connsiteX2499" fmla="*/ 639076 w 1482793"/>
              <a:gd name="connsiteY2499" fmla="*/ 75718 h 814562"/>
              <a:gd name="connsiteX2500" fmla="*/ 650126 w 1482793"/>
              <a:gd name="connsiteY2500" fmla="*/ 79394 h 814562"/>
              <a:gd name="connsiteX2501" fmla="*/ 678542 w 1482793"/>
              <a:gd name="connsiteY2501" fmla="*/ 76768 h 814562"/>
              <a:gd name="connsiteX2502" fmla="*/ 690119 w 1482793"/>
              <a:gd name="connsiteY2502" fmla="*/ 73093 h 814562"/>
              <a:gd name="connsiteX2503" fmla="*/ 715378 w 1482793"/>
              <a:gd name="connsiteY2503" fmla="*/ 67841 h 814562"/>
              <a:gd name="connsiteX2504" fmla="*/ 738532 w 1482793"/>
              <a:gd name="connsiteY2504" fmla="*/ 75193 h 814562"/>
              <a:gd name="connsiteX2505" fmla="*/ 750109 w 1482793"/>
              <a:gd name="connsiteY2505" fmla="*/ 79919 h 814562"/>
              <a:gd name="connsiteX2506" fmla="*/ 760633 w 1482793"/>
              <a:gd name="connsiteY2506" fmla="*/ 80444 h 814562"/>
              <a:gd name="connsiteX2507" fmla="*/ 777998 w 1482793"/>
              <a:gd name="connsiteY2507" fmla="*/ 78344 h 814562"/>
              <a:gd name="connsiteX2508" fmla="*/ 789575 w 1482793"/>
              <a:gd name="connsiteY2508" fmla="*/ 73618 h 814562"/>
              <a:gd name="connsiteX2509" fmla="*/ 815886 w 1482793"/>
              <a:gd name="connsiteY2509" fmla="*/ 66266 h 814562"/>
              <a:gd name="connsiteX2510" fmla="*/ 819570 w 1482793"/>
              <a:gd name="connsiteY2510" fmla="*/ 46837 h 814562"/>
              <a:gd name="connsiteX2511" fmla="*/ 805889 w 1482793"/>
              <a:gd name="connsiteY2511" fmla="*/ 52088 h 814562"/>
              <a:gd name="connsiteX2512" fmla="*/ 784840 w 1482793"/>
              <a:gd name="connsiteY2512" fmla="*/ 60490 h 814562"/>
              <a:gd name="connsiteX2513" fmla="*/ 760633 w 1482793"/>
              <a:gd name="connsiteY2513" fmla="*/ 63116 h 814562"/>
              <a:gd name="connsiteX2514" fmla="*/ 743268 w 1482793"/>
              <a:gd name="connsiteY2514" fmla="*/ 62066 h 814562"/>
              <a:gd name="connsiteX2515" fmla="*/ 721167 w 1482793"/>
              <a:gd name="connsiteY2515" fmla="*/ 53664 h 814562"/>
              <a:gd name="connsiteX2516" fmla="*/ 708537 w 1482793"/>
              <a:gd name="connsiteY2516" fmla="*/ 48413 h 814562"/>
              <a:gd name="connsiteX2517" fmla="*/ 694855 w 1482793"/>
              <a:gd name="connsiteY2517" fmla="*/ 52614 h 814562"/>
              <a:gd name="connsiteX2518" fmla="*/ 676438 w 1482793"/>
              <a:gd name="connsiteY2518" fmla="*/ 58915 h 814562"/>
              <a:gd name="connsiteX2519" fmla="*/ 635392 w 1482793"/>
              <a:gd name="connsiteY2519" fmla="*/ 62591 h 814562"/>
              <a:gd name="connsiteX2520" fmla="*/ 612238 w 1482793"/>
              <a:gd name="connsiteY2520" fmla="*/ 54714 h 814562"/>
              <a:gd name="connsiteX2521" fmla="*/ 601714 w 1482793"/>
              <a:gd name="connsiteY2521" fmla="*/ 50513 h 814562"/>
              <a:gd name="connsiteX2522" fmla="*/ 597504 w 1482793"/>
              <a:gd name="connsiteY2522" fmla="*/ 53664 h 814562"/>
              <a:gd name="connsiteX2523" fmla="*/ 592242 w 1482793"/>
              <a:gd name="connsiteY2523" fmla="*/ 63641 h 814562"/>
              <a:gd name="connsiteX2524" fmla="*/ 571719 w 1482793"/>
              <a:gd name="connsiteY2524" fmla="*/ 86746 h 814562"/>
              <a:gd name="connsiteX2525" fmla="*/ 542777 w 1482793"/>
              <a:gd name="connsiteY2525" fmla="*/ 89897 h 814562"/>
              <a:gd name="connsiteX2526" fmla="*/ 529621 w 1482793"/>
              <a:gd name="connsiteY2526" fmla="*/ 89897 h 814562"/>
              <a:gd name="connsiteX2527" fmla="*/ 525412 w 1482793"/>
              <a:gd name="connsiteY2527" fmla="*/ 90947 h 814562"/>
              <a:gd name="connsiteX2528" fmla="*/ 514887 w 1482793"/>
              <a:gd name="connsiteY2528" fmla="*/ 94098 h 814562"/>
              <a:gd name="connsiteX2529" fmla="*/ 492260 w 1482793"/>
              <a:gd name="connsiteY2529" fmla="*/ 99874 h 814562"/>
              <a:gd name="connsiteX2530" fmla="*/ 468053 w 1482793"/>
              <a:gd name="connsiteY2530" fmla="*/ 98299 h 814562"/>
              <a:gd name="connsiteX2531" fmla="*/ 452267 w 1482793"/>
              <a:gd name="connsiteY2531" fmla="*/ 97249 h 814562"/>
              <a:gd name="connsiteX2532" fmla="*/ 448583 w 1482793"/>
              <a:gd name="connsiteY2532" fmla="*/ 99349 h 814562"/>
              <a:gd name="connsiteX2533" fmla="*/ 441216 w 1482793"/>
              <a:gd name="connsiteY2533" fmla="*/ 108801 h 814562"/>
              <a:gd name="connsiteX2534" fmla="*/ 423324 w 1482793"/>
              <a:gd name="connsiteY2534" fmla="*/ 126130 h 814562"/>
              <a:gd name="connsiteX2535" fmla="*/ 398066 w 1482793"/>
              <a:gd name="connsiteY2535" fmla="*/ 130856 h 814562"/>
              <a:gd name="connsiteX2536" fmla="*/ 392277 w 1482793"/>
              <a:gd name="connsiteY2536" fmla="*/ 131382 h 814562"/>
              <a:gd name="connsiteX2537" fmla="*/ 381753 w 1482793"/>
              <a:gd name="connsiteY2537" fmla="*/ 133482 h 814562"/>
              <a:gd name="connsiteX2538" fmla="*/ 365440 w 1482793"/>
              <a:gd name="connsiteY2538" fmla="*/ 149236 h 814562"/>
              <a:gd name="connsiteX2539" fmla="*/ 355442 w 1482793"/>
              <a:gd name="connsiteY2539" fmla="*/ 160788 h 814562"/>
              <a:gd name="connsiteX2540" fmla="*/ 353337 w 1482793"/>
              <a:gd name="connsiteY2540" fmla="*/ 162364 h 814562"/>
              <a:gd name="connsiteX2541" fmla="*/ 319659 w 1482793"/>
              <a:gd name="connsiteY2541" fmla="*/ 181268 h 814562"/>
              <a:gd name="connsiteX2542" fmla="*/ 306503 w 1482793"/>
              <a:gd name="connsiteY2542" fmla="*/ 203323 h 814562"/>
              <a:gd name="connsiteX2543" fmla="*/ 299662 w 1482793"/>
              <a:gd name="connsiteY2543" fmla="*/ 213825 h 814562"/>
              <a:gd name="connsiteX2544" fmla="*/ 297031 w 1482793"/>
              <a:gd name="connsiteY2544" fmla="*/ 216451 h 814562"/>
              <a:gd name="connsiteX2545" fmla="*/ 263879 w 1482793"/>
              <a:gd name="connsiteY2545" fmla="*/ 237981 h 814562"/>
              <a:gd name="connsiteX2546" fmla="*/ 261774 w 1482793"/>
              <a:gd name="connsiteY2546" fmla="*/ 239031 h 814562"/>
              <a:gd name="connsiteX2547" fmla="*/ 234937 w 1482793"/>
              <a:gd name="connsiteY2547" fmla="*/ 249534 h 814562"/>
              <a:gd name="connsiteX2548" fmla="*/ 217045 w 1482793"/>
              <a:gd name="connsiteY2548" fmla="*/ 256360 h 814562"/>
              <a:gd name="connsiteX2549" fmla="*/ 201258 w 1482793"/>
              <a:gd name="connsiteY2549" fmla="*/ 262662 h 814562"/>
              <a:gd name="connsiteX2550" fmla="*/ 179157 w 1482793"/>
              <a:gd name="connsiteY2550" fmla="*/ 274739 h 814562"/>
              <a:gd name="connsiteX2551" fmla="*/ 178105 w 1482793"/>
              <a:gd name="connsiteY2551" fmla="*/ 279465 h 814562"/>
              <a:gd name="connsiteX2552" fmla="*/ 180736 w 1482793"/>
              <a:gd name="connsiteY2552" fmla="*/ 288393 h 814562"/>
              <a:gd name="connsiteX2553" fmla="*/ 180736 w 1482793"/>
              <a:gd name="connsiteY2553" fmla="*/ 311498 h 814562"/>
              <a:gd name="connsiteX2554" fmla="*/ 150215 w 1482793"/>
              <a:gd name="connsiteY2554" fmla="*/ 327777 h 814562"/>
              <a:gd name="connsiteX2555" fmla="*/ 130744 w 1482793"/>
              <a:gd name="connsiteY2555" fmla="*/ 335653 h 814562"/>
              <a:gd name="connsiteX2556" fmla="*/ 117063 w 1482793"/>
              <a:gd name="connsiteY2556" fmla="*/ 348781 h 814562"/>
              <a:gd name="connsiteX2557" fmla="*/ 108643 w 1482793"/>
              <a:gd name="connsiteY2557" fmla="*/ 362960 h 814562"/>
              <a:gd name="connsiteX2558" fmla="*/ 106012 w 1482793"/>
              <a:gd name="connsiteY2558" fmla="*/ 386590 h 814562"/>
              <a:gd name="connsiteX2559" fmla="*/ 106012 w 1482793"/>
              <a:gd name="connsiteY2559" fmla="*/ 392366 h 814562"/>
              <a:gd name="connsiteX2560" fmla="*/ 108117 w 1482793"/>
              <a:gd name="connsiteY2560" fmla="*/ 403394 h 814562"/>
              <a:gd name="connsiteX2561" fmla="*/ 109169 w 1482793"/>
              <a:gd name="connsiteY2561" fmla="*/ 423874 h 814562"/>
              <a:gd name="connsiteX2562" fmla="*/ 95488 w 1482793"/>
              <a:gd name="connsiteY2562" fmla="*/ 442253 h 814562"/>
              <a:gd name="connsiteX2563" fmla="*/ 85489 w 1482793"/>
              <a:gd name="connsiteY2563" fmla="*/ 455381 h 814562"/>
              <a:gd name="connsiteX2564" fmla="*/ 91804 w 1482793"/>
              <a:gd name="connsiteY2564" fmla="*/ 479536 h 814562"/>
              <a:gd name="connsiteX2565" fmla="*/ 109696 w 1482793"/>
              <a:gd name="connsiteY2565" fmla="*/ 487413 h 814562"/>
              <a:gd name="connsiteX2566" fmla="*/ 136533 w 1482793"/>
              <a:gd name="connsiteY2566" fmla="*/ 500016 h 814562"/>
              <a:gd name="connsiteX2567" fmla="*/ 146005 w 1482793"/>
              <a:gd name="connsiteY2567" fmla="*/ 518395 h 814562"/>
              <a:gd name="connsiteX2568" fmla="*/ 149688 w 1482793"/>
              <a:gd name="connsiteY2568" fmla="*/ 528372 h 814562"/>
              <a:gd name="connsiteX2569" fmla="*/ 157582 w 1482793"/>
              <a:gd name="connsiteY2569" fmla="*/ 537825 h 814562"/>
              <a:gd name="connsiteX2570" fmla="*/ 169159 w 1482793"/>
              <a:gd name="connsiteY2570" fmla="*/ 554103 h 814562"/>
              <a:gd name="connsiteX2571" fmla="*/ 170211 w 1482793"/>
              <a:gd name="connsiteY2571" fmla="*/ 568282 h 814562"/>
              <a:gd name="connsiteX2572" fmla="*/ 169685 w 1482793"/>
              <a:gd name="connsiteY2572" fmla="*/ 571957 h 814562"/>
              <a:gd name="connsiteX2573" fmla="*/ 170211 w 1482793"/>
              <a:gd name="connsiteY2573" fmla="*/ 585611 h 814562"/>
              <a:gd name="connsiteX2574" fmla="*/ 188629 w 1482793"/>
              <a:gd name="connsiteY2574" fmla="*/ 590862 h 814562"/>
              <a:gd name="connsiteX2575" fmla="*/ 215466 w 1482793"/>
              <a:gd name="connsiteY2575" fmla="*/ 598213 h 814562"/>
              <a:gd name="connsiteX2576" fmla="*/ 236515 w 1482793"/>
              <a:gd name="connsiteY2576" fmla="*/ 615542 h 814562"/>
              <a:gd name="connsiteX2577" fmla="*/ 244409 w 1482793"/>
              <a:gd name="connsiteY2577" fmla="*/ 623419 h 814562"/>
              <a:gd name="connsiteX2578" fmla="*/ 245987 w 1482793"/>
              <a:gd name="connsiteY2578" fmla="*/ 626045 h 814562"/>
              <a:gd name="connsiteX2579" fmla="*/ 249671 w 1482793"/>
              <a:gd name="connsiteY2579" fmla="*/ 638648 h 814562"/>
              <a:gd name="connsiteX2580" fmla="*/ 258617 w 1482793"/>
              <a:gd name="connsiteY2580" fmla="*/ 659652 h 814562"/>
              <a:gd name="connsiteX2581" fmla="*/ 287559 w 1482793"/>
              <a:gd name="connsiteY2581" fmla="*/ 679607 h 814562"/>
              <a:gd name="connsiteX2582" fmla="*/ 318080 w 1482793"/>
              <a:gd name="connsiteY2582" fmla="*/ 674881 h 814562"/>
              <a:gd name="connsiteX2583" fmla="*/ 360704 w 1482793"/>
              <a:gd name="connsiteY2583" fmla="*/ 669105 h 814562"/>
              <a:gd name="connsiteX2584" fmla="*/ 368597 w 1482793"/>
              <a:gd name="connsiteY2584" fmla="*/ 670680 h 814562"/>
              <a:gd name="connsiteX2585" fmla="*/ 388594 w 1482793"/>
              <a:gd name="connsiteY2585" fmla="*/ 681182 h 814562"/>
              <a:gd name="connsiteX2586" fmla="*/ 402275 w 1482793"/>
              <a:gd name="connsiteY2586" fmla="*/ 689059 h 814562"/>
              <a:gd name="connsiteX2587" fmla="*/ 421220 w 1482793"/>
              <a:gd name="connsiteY2587" fmla="*/ 691685 h 814562"/>
              <a:gd name="connsiteX2588" fmla="*/ 432796 w 1482793"/>
              <a:gd name="connsiteY2588" fmla="*/ 692735 h 814562"/>
              <a:gd name="connsiteX2589" fmla="*/ 452793 w 1482793"/>
              <a:gd name="connsiteY2589" fmla="*/ 699036 h 814562"/>
              <a:gd name="connsiteX2590" fmla="*/ 471737 w 1482793"/>
              <a:gd name="connsiteY2590" fmla="*/ 722142 h 814562"/>
              <a:gd name="connsiteX2591" fmla="*/ 483314 w 1482793"/>
              <a:gd name="connsiteY2591" fmla="*/ 737895 h 814562"/>
              <a:gd name="connsiteX2592" fmla="*/ 503310 w 1482793"/>
              <a:gd name="connsiteY2592" fmla="*/ 745772 h 814562"/>
              <a:gd name="connsiteX2593" fmla="*/ 525412 w 1482793"/>
              <a:gd name="connsiteY2593" fmla="*/ 747873 h 814562"/>
              <a:gd name="connsiteX2594" fmla="*/ 553301 w 1482793"/>
              <a:gd name="connsiteY2594" fmla="*/ 737370 h 814562"/>
              <a:gd name="connsiteX2595" fmla="*/ 588558 w 1482793"/>
              <a:gd name="connsiteY2595" fmla="*/ 724242 h 814562"/>
              <a:gd name="connsiteX2596" fmla="*/ 608555 w 1482793"/>
              <a:gd name="connsiteY2596" fmla="*/ 723717 h 814562"/>
              <a:gd name="connsiteX2597" fmla="*/ 648022 w 1482793"/>
              <a:gd name="connsiteY2597" fmla="*/ 730019 h 814562"/>
              <a:gd name="connsiteX2598" fmla="*/ 673807 w 1482793"/>
              <a:gd name="connsiteY2598" fmla="*/ 749448 h 814562"/>
              <a:gd name="connsiteX2599" fmla="*/ 692224 w 1482793"/>
              <a:gd name="connsiteY2599" fmla="*/ 763101 h 814562"/>
              <a:gd name="connsiteX2600" fmla="*/ 712747 w 1482793"/>
              <a:gd name="connsiteY2600" fmla="*/ 755749 h 814562"/>
              <a:gd name="connsiteX2601" fmla="*/ 745373 w 1482793"/>
              <a:gd name="connsiteY2601" fmla="*/ 745247 h 814562"/>
              <a:gd name="connsiteX2602" fmla="*/ 780104 w 1482793"/>
              <a:gd name="connsiteY2602" fmla="*/ 753649 h 814562"/>
              <a:gd name="connsiteX2603" fmla="*/ 800626 w 1482793"/>
              <a:gd name="connsiteY2603" fmla="*/ 759950 h 814562"/>
              <a:gd name="connsiteX2604" fmla="*/ 826937 w 1482793"/>
              <a:gd name="connsiteY2604" fmla="*/ 756275 h 814562"/>
              <a:gd name="connsiteX2605" fmla="*/ 835883 w 1482793"/>
              <a:gd name="connsiteY2605" fmla="*/ 754174 h 814562"/>
              <a:gd name="connsiteX2606" fmla="*/ 851144 w 1482793"/>
              <a:gd name="connsiteY2606" fmla="*/ 752074 h 814562"/>
              <a:gd name="connsiteX2607" fmla="*/ 878507 w 1482793"/>
              <a:gd name="connsiteY2607" fmla="*/ 751548 h 814562"/>
              <a:gd name="connsiteX2608" fmla="*/ 905345 w 1482793"/>
              <a:gd name="connsiteY2608" fmla="*/ 751023 h 814562"/>
              <a:gd name="connsiteX2609" fmla="*/ 954283 w 1482793"/>
              <a:gd name="connsiteY2609" fmla="*/ 741046 h 814562"/>
              <a:gd name="connsiteX2610" fmla="*/ 989014 w 1482793"/>
              <a:gd name="connsiteY2610" fmla="*/ 728443 h 814562"/>
              <a:gd name="connsiteX2611" fmla="*/ 1000065 w 1482793"/>
              <a:gd name="connsiteY2611" fmla="*/ 724242 h 814562"/>
              <a:gd name="connsiteX2612" fmla="*/ 1035322 w 1482793"/>
              <a:gd name="connsiteY2612" fmla="*/ 709014 h 814562"/>
              <a:gd name="connsiteX2613" fmla="*/ 1042689 w 1482793"/>
              <a:gd name="connsiteY2613" fmla="*/ 705863 h 814562"/>
              <a:gd name="connsiteX2614" fmla="*/ 1045320 w 1482793"/>
              <a:gd name="connsiteY2614" fmla="*/ 704813 h 814562"/>
              <a:gd name="connsiteX2615" fmla="*/ 1091628 w 1482793"/>
              <a:gd name="connsiteY2615" fmla="*/ 692735 h 814562"/>
              <a:gd name="connsiteX2616" fmla="*/ 1095837 w 1482793"/>
              <a:gd name="connsiteY2616" fmla="*/ 692210 h 814562"/>
              <a:gd name="connsiteX2617" fmla="*/ 1116886 w 1482793"/>
              <a:gd name="connsiteY2617" fmla="*/ 693260 h 814562"/>
              <a:gd name="connsiteX2618" fmla="*/ 1148460 w 1482793"/>
              <a:gd name="connsiteY2618" fmla="*/ 691685 h 814562"/>
              <a:gd name="connsiteX2619" fmla="*/ 1162141 w 1482793"/>
              <a:gd name="connsiteY2619" fmla="*/ 679082 h 814562"/>
              <a:gd name="connsiteX2620" fmla="*/ 1169509 w 1482793"/>
              <a:gd name="connsiteY2620" fmla="*/ 670155 h 814562"/>
              <a:gd name="connsiteX2621" fmla="*/ 1175823 w 1482793"/>
              <a:gd name="connsiteY2621" fmla="*/ 664904 h 814562"/>
              <a:gd name="connsiteX2622" fmla="*/ 1216869 w 1482793"/>
              <a:gd name="connsiteY2622" fmla="*/ 643374 h 814562"/>
              <a:gd name="connsiteX2623" fmla="*/ 1247916 w 1482793"/>
              <a:gd name="connsiteY2623" fmla="*/ 640223 h 814562"/>
              <a:gd name="connsiteX2624" fmla="*/ 1270017 w 1482793"/>
              <a:gd name="connsiteY2624" fmla="*/ 637072 h 814562"/>
              <a:gd name="connsiteX2625" fmla="*/ 1271596 w 1482793"/>
              <a:gd name="connsiteY2625" fmla="*/ 622369 h 814562"/>
              <a:gd name="connsiteX2626" fmla="*/ 1272122 w 1482793"/>
              <a:gd name="connsiteY2626" fmla="*/ 601889 h 814562"/>
              <a:gd name="connsiteX2627" fmla="*/ 1291592 w 1482793"/>
              <a:gd name="connsiteY2627" fmla="*/ 582460 h 814562"/>
              <a:gd name="connsiteX2628" fmla="*/ 1300012 w 1482793"/>
              <a:gd name="connsiteY2628" fmla="*/ 576158 h 814562"/>
              <a:gd name="connsiteX2629" fmla="*/ 1308958 w 1482793"/>
              <a:gd name="connsiteY2629" fmla="*/ 567756 h 814562"/>
              <a:gd name="connsiteX2630" fmla="*/ 1311589 w 1482793"/>
              <a:gd name="connsiteY2630" fmla="*/ 565656 h 814562"/>
              <a:gd name="connsiteX2631" fmla="*/ 1327902 w 1482793"/>
              <a:gd name="connsiteY2631" fmla="*/ 552003 h 814562"/>
              <a:gd name="connsiteX2632" fmla="*/ 1348951 w 1482793"/>
              <a:gd name="connsiteY2632" fmla="*/ 542026 h 814562"/>
              <a:gd name="connsiteX2633" fmla="*/ 1367368 w 1482793"/>
              <a:gd name="connsiteY2633" fmla="*/ 533099 h 814562"/>
              <a:gd name="connsiteX2634" fmla="*/ 1375262 w 1482793"/>
              <a:gd name="connsiteY2634" fmla="*/ 524697 h 814562"/>
              <a:gd name="connsiteX2635" fmla="*/ 1381576 w 1482793"/>
              <a:gd name="connsiteY2635" fmla="*/ 514719 h 814562"/>
              <a:gd name="connsiteX2636" fmla="*/ 1385786 w 1482793"/>
              <a:gd name="connsiteY2636" fmla="*/ 507893 h 814562"/>
              <a:gd name="connsiteX2637" fmla="*/ 1391575 w 1482793"/>
              <a:gd name="connsiteY2637" fmla="*/ 499491 h 814562"/>
              <a:gd name="connsiteX2638" fmla="*/ 1401047 w 1482793"/>
              <a:gd name="connsiteY2638" fmla="*/ 483737 h 814562"/>
              <a:gd name="connsiteX2639" fmla="*/ 1401573 w 1482793"/>
              <a:gd name="connsiteY2639" fmla="*/ 482162 h 814562"/>
              <a:gd name="connsiteX2640" fmla="*/ 1396837 w 1482793"/>
              <a:gd name="connsiteY2640" fmla="*/ 468509 h 814562"/>
              <a:gd name="connsiteX2641" fmla="*/ 1390522 w 1482793"/>
              <a:gd name="connsiteY2641" fmla="*/ 452230 h 814562"/>
              <a:gd name="connsiteX2642" fmla="*/ 1392627 w 1482793"/>
              <a:gd name="connsiteY2642" fmla="*/ 436476 h 814562"/>
              <a:gd name="connsiteX2643" fmla="*/ 1393680 w 1482793"/>
              <a:gd name="connsiteY2643" fmla="*/ 423348 h 814562"/>
              <a:gd name="connsiteX2644" fmla="*/ 1379471 w 1482793"/>
              <a:gd name="connsiteY2644" fmla="*/ 412321 h 814562"/>
              <a:gd name="connsiteX2645" fmla="*/ 1375788 w 1482793"/>
              <a:gd name="connsiteY2645" fmla="*/ 410220 h 814562"/>
              <a:gd name="connsiteX2646" fmla="*/ 1355265 w 1482793"/>
              <a:gd name="connsiteY2646" fmla="*/ 396042 h 814562"/>
              <a:gd name="connsiteX2647" fmla="*/ 1340005 w 1482793"/>
              <a:gd name="connsiteY2647" fmla="*/ 365060 h 814562"/>
              <a:gd name="connsiteX2648" fmla="*/ 1348951 w 1482793"/>
              <a:gd name="connsiteY2648" fmla="*/ 348256 h 814562"/>
              <a:gd name="connsiteX2649" fmla="*/ 1351582 w 1482793"/>
              <a:gd name="connsiteY2649" fmla="*/ 345631 h 814562"/>
              <a:gd name="connsiteX2650" fmla="*/ 1358423 w 1482793"/>
              <a:gd name="connsiteY2650" fmla="*/ 334078 h 814562"/>
              <a:gd name="connsiteX2651" fmla="*/ 1338426 w 1482793"/>
              <a:gd name="connsiteY2651" fmla="*/ 321475 h 814562"/>
              <a:gd name="connsiteX2652" fmla="*/ 1321587 w 1482793"/>
              <a:gd name="connsiteY2652" fmla="*/ 313598 h 814562"/>
              <a:gd name="connsiteX2653" fmla="*/ 1308958 w 1482793"/>
              <a:gd name="connsiteY2653" fmla="*/ 307297 h 814562"/>
              <a:gd name="connsiteX2654" fmla="*/ 1305800 w 1482793"/>
              <a:gd name="connsiteY2654" fmla="*/ 305721 h 814562"/>
              <a:gd name="connsiteX2655" fmla="*/ 1280542 w 1482793"/>
              <a:gd name="connsiteY2655" fmla="*/ 288918 h 814562"/>
              <a:gd name="connsiteX2656" fmla="*/ 1277384 w 1482793"/>
              <a:gd name="connsiteY2656" fmla="*/ 266337 h 814562"/>
              <a:gd name="connsiteX2657" fmla="*/ 1276332 w 1482793"/>
              <a:gd name="connsiteY2657" fmla="*/ 252159 h 814562"/>
              <a:gd name="connsiteX2658" fmla="*/ 1245285 w 1482793"/>
              <a:gd name="connsiteY2658" fmla="*/ 231680 h 814562"/>
              <a:gd name="connsiteX2659" fmla="*/ 1223183 w 1482793"/>
              <a:gd name="connsiteY2659" fmla="*/ 225903 h 814562"/>
              <a:gd name="connsiteX2660" fmla="*/ 1198451 w 1482793"/>
              <a:gd name="connsiteY2660" fmla="*/ 219602 h 814562"/>
              <a:gd name="connsiteX2661" fmla="*/ 1194241 w 1482793"/>
              <a:gd name="connsiteY2661" fmla="*/ 218026 h 814562"/>
              <a:gd name="connsiteX2662" fmla="*/ 1158984 w 1482793"/>
              <a:gd name="connsiteY2662" fmla="*/ 199122 h 814562"/>
              <a:gd name="connsiteX2663" fmla="*/ 1150565 w 1482793"/>
              <a:gd name="connsiteY2663" fmla="*/ 176542 h 814562"/>
              <a:gd name="connsiteX2664" fmla="*/ 1144250 w 1482793"/>
              <a:gd name="connsiteY2664" fmla="*/ 161313 h 814562"/>
              <a:gd name="connsiteX2665" fmla="*/ 1120570 w 1482793"/>
              <a:gd name="connsiteY2665" fmla="*/ 161313 h 814562"/>
              <a:gd name="connsiteX2666" fmla="*/ 1101626 w 1482793"/>
              <a:gd name="connsiteY2666" fmla="*/ 162889 h 814562"/>
              <a:gd name="connsiteX2667" fmla="*/ 1091628 w 1482793"/>
              <a:gd name="connsiteY2667" fmla="*/ 159213 h 814562"/>
              <a:gd name="connsiteX2668" fmla="*/ 1083734 w 1482793"/>
              <a:gd name="connsiteY2668" fmla="*/ 150286 h 814562"/>
              <a:gd name="connsiteX2669" fmla="*/ 1064790 w 1482793"/>
              <a:gd name="connsiteY2669" fmla="*/ 127706 h 814562"/>
              <a:gd name="connsiteX2670" fmla="*/ 1057949 w 1482793"/>
              <a:gd name="connsiteY2670" fmla="*/ 120354 h 814562"/>
              <a:gd name="connsiteX2671" fmla="*/ 1037953 w 1482793"/>
              <a:gd name="connsiteY2671" fmla="*/ 101450 h 814562"/>
              <a:gd name="connsiteX2672" fmla="*/ 1036374 w 1482793"/>
              <a:gd name="connsiteY2672" fmla="*/ 100399 h 814562"/>
              <a:gd name="connsiteX2673" fmla="*/ 1016904 w 1482793"/>
              <a:gd name="connsiteY2673" fmla="*/ 94623 h 814562"/>
              <a:gd name="connsiteX2674" fmla="*/ 999539 w 1482793"/>
              <a:gd name="connsiteY2674" fmla="*/ 89897 h 814562"/>
              <a:gd name="connsiteX2675" fmla="*/ 983752 w 1482793"/>
              <a:gd name="connsiteY2675" fmla="*/ 82545 h 814562"/>
              <a:gd name="connsiteX2676" fmla="*/ 966913 w 1482793"/>
              <a:gd name="connsiteY2676" fmla="*/ 75719 h 814562"/>
              <a:gd name="connsiteX2677" fmla="*/ 952178 w 1482793"/>
              <a:gd name="connsiteY2677" fmla="*/ 79395 h 814562"/>
              <a:gd name="connsiteX2678" fmla="*/ 942706 w 1482793"/>
              <a:gd name="connsiteY2678" fmla="*/ 83071 h 814562"/>
              <a:gd name="connsiteX2679" fmla="*/ 926920 w 1482793"/>
              <a:gd name="connsiteY2679" fmla="*/ 86221 h 814562"/>
              <a:gd name="connsiteX2680" fmla="*/ 884296 w 1482793"/>
              <a:gd name="connsiteY2680" fmla="*/ 78870 h 814562"/>
              <a:gd name="connsiteX2681" fmla="*/ 863247 w 1482793"/>
              <a:gd name="connsiteY2681" fmla="*/ 66267 h 814562"/>
              <a:gd name="connsiteX2682" fmla="*/ 849039 w 1482793"/>
              <a:gd name="connsiteY2682" fmla="*/ 57340 h 814562"/>
              <a:gd name="connsiteX2683" fmla="*/ 843777 w 1482793"/>
              <a:gd name="connsiteY2683" fmla="*/ 54714 h 814562"/>
              <a:gd name="connsiteX2684" fmla="*/ 819570 w 1482793"/>
              <a:gd name="connsiteY2684" fmla="*/ 46837 h 814562"/>
              <a:gd name="connsiteX2685" fmla="*/ 818518 w 1482793"/>
              <a:gd name="connsiteY2685" fmla="*/ 31609 h 814562"/>
              <a:gd name="connsiteX2686" fmla="*/ 856406 w 1482793"/>
              <a:gd name="connsiteY2686" fmla="*/ 42636 h 814562"/>
              <a:gd name="connsiteX2687" fmla="*/ 860616 w 1482793"/>
              <a:gd name="connsiteY2687" fmla="*/ 44737 h 814562"/>
              <a:gd name="connsiteX2688" fmla="*/ 879560 w 1482793"/>
              <a:gd name="connsiteY2688" fmla="*/ 56815 h 814562"/>
              <a:gd name="connsiteX2689" fmla="*/ 894294 w 1482793"/>
              <a:gd name="connsiteY2689" fmla="*/ 66267 h 814562"/>
              <a:gd name="connsiteX2690" fmla="*/ 924815 w 1482793"/>
              <a:gd name="connsiteY2690" fmla="*/ 71518 h 814562"/>
              <a:gd name="connsiteX2691" fmla="*/ 932182 w 1482793"/>
              <a:gd name="connsiteY2691" fmla="*/ 69943 h 814562"/>
              <a:gd name="connsiteX2692" fmla="*/ 940075 w 1482793"/>
              <a:gd name="connsiteY2692" fmla="*/ 67317 h 814562"/>
              <a:gd name="connsiteX2693" fmla="*/ 968491 w 1482793"/>
              <a:gd name="connsiteY2693" fmla="*/ 61541 h 814562"/>
              <a:gd name="connsiteX2694" fmla="*/ 997434 w 1482793"/>
              <a:gd name="connsiteY2694" fmla="*/ 71518 h 814562"/>
              <a:gd name="connsiteX2695" fmla="*/ 1009011 w 1482793"/>
              <a:gd name="connsiteY2695" fmla="*/ 77294 h 814562"/>
              <a:gd name="connsiteX2696" fmla="*/ 1023219 w 1482793"/>
              <a:gd name="connsiteY2696" fmla="*/ 80970 h 814562"/>
              <a:gd name="connsiteX2697" fmla="*/ 1049530 w 1482793"/>
              <a:gd name="connsiteY2697" fmla="*/ 89372 h 814562"/>
              <a:gd name="connsiteX2698" fmla="*/ 1052161 w 1482793"/>
              <a:gd name="connsiteY2698" fmla="*/ 90947 h 814562"/>
              <a:gd name="connsiteX2699" fmla="*/ 1076893 w 1482793"/>
              <a:gd name="connsiteY2699" fmla="*/ 113527 h 814562"/>
              <a:gd name="connsiteX2700" fmla="*/ 1083208 w 1482793"/>
              <a:gd name="connsiteY2700" fmla="*/ 120879 h 814562"/>
              <a:gd name="connsiteX2701" fmla="*/ 1102152 w 1482793"/>
              <a:gd name="connsiteY2701" fmla="*/ 143984 h 814562"/>
              <a:gd name="connsiteX2702" fmla="*/ 1106362 w 1482793"/>
              <a:gd name="connsiteY2702" fmla="*/ 149236 h 814562"/>
              <a:gd name="connsiteX2703" fmla="*/ 1114781 w 1482793"/>
              <a:gd name="connsiteY2703" fmla="*/ 148185 h 814562"/>
              <a:gd name="connsiteX2704" fmla="*/ 1155827 w 1482793"/>
              <a:gd name="connsiteY2704" fmla="*/ 150811 h 814562"/>
              <a:gd name="connsiteX2705" fmla="*/ 1171087 w 1482793"/>
              <a:gd name="connsiteY2705" fmla="*/ 177067 h 814562"/>
              <a:gd name="connsiteX2706" fmla="*/ 1175823 w 1482793"/>
              <a:gd name="connsiteY2706" fmla="*/ 192296 h 814562"/>
              <a:gd name="connsiteX2707" fmla="*/ 1203713 w 1482793"/>
              <a:gd name="connsiteY2707" fmla="*/ 206474 h 814562"/>
              <a:gd name="connsiteX2708" fmla="*/ 1207923 w 1482793"/>
              <a:gd name="connsiteY2708" fmla="*/ 208049 h 814562"/>
              <a:gd name="connsiteX2709" fmla="*/ 1227393 w 1482793"/>
              <a:gd name="connsiteY2709" fmla="*/ 213300 h 814562"/>
              <a:gd name="connsiteX2710" fmla="*/ 1255809 w 1482793"/>
              <a:gd name="connsiteY2710" fmla="*/ 221177 h 814562"/>
              <a:gd name="connsiteX2711" fmla="*/ 1294750 w 1482793"/>
              <a:gd name="connsiteY2711" fmla="*/ 247958 h 814562"/>
              <a:gd name="connsiteX2712" fmla="*/ 1297381 w 1482793"/>
              <a:gd name="connsiteY2712" fmla="*/ 270013 h 814562"/>
              <a:gd name="connsiteX2713" fmla="*/ 1298433 w 1482793"/>
              <a:gd name="connsiteY2713" fmla="*/ 284192 h 814562"/>
              <a:gd name="connsiteX2714" fmla="*/ 1316325 w 1482793"/>
              <a:gd name="connsiteY2714" fmla="*/ 295219 h 814562"/>
              <a:gd name="connsiteX2715" fmla="*/ 1319482 w 1482793"/>
              <a:gd name="connsiteY2715" fmla="*/ 296794 h 814562"/>
              <a:gd name="connsiteX2716" fmla="*/ 1334742 w 1482793"/>
              <a:gd name="connsiteY2716" fmla="*/ 304146 h 814562"/>
              <a:gd name="connsiteX2717" fmla="*/ 1348424 w 1482793"/>
              <a:gd name="connsiteY2717" fmla="*/ 310448 h 814562"/>
              <a:gd name="connsiteX2718" fmla="*/ 1378419 w 1482793"/>
              <a:gd name="connsiteY2718" fmla="*/ 332503 h 814562"/>
              <a:gd name="connsiteX2719" fmla="*/ 1368421 w 1482793"/>
              <a:gd name="connsiteY2719" fmla="*/ 355608 h 814562"/>
              <a:gd name="connsiteX2720" fmla="*/ 1365790 w 1482793"/>
              <a:gd name="connsiteY2720" fmla="*/ 358233 h 814562"/>
              <a:gd name="connsiteX2721" fmla="*/ 1360001 w 1482793"/>
              <a:gd name="connsiteY2721" fmla="*/ 367686 h 814562"/>
              <a:gd name="connsiteX2722" fmla="*/ 1372631 w 1482793"/>
              <a:gd name="connsiteY2722" fmla="*/ 391316 h 814562"/>
              <a:gd name="connsiteX2723" fmla="*/ 1388417 w 1482793"/>
              <a:gd name="connsiteY2723" fmla="*/ 401818 h 814562"/>
              <a:gd name="connsiteX2724" fmla="*/ 1392101 w 1482793"/>
              <a:gd name="connsiteY2724" fmla="*/ 403919 h 814562"/>
              <a:gd name="connsiteX2725" fmla="*/ 1413676 w 1482793"/>
              <a:gd name="connsiteY2725" fmla="*/ 422298 h 814562"/>
              <a:gd name="connsiteX2726" fmla="*/ 1413150 w 1482793"/>
              <a:gd name="connsiteY2726" fmla="*/ 442253 h 814562"/>
              <a:gd name="connsiteX2727" fmla="*/ 1411045 w 1482793"/>
              <a:gd name="connsiteY2727" fmla="*/ 453805 h 814562"/>
              <a:gd name="connsiteX2728" fmla="*/ 1416307 w 1482793"/>
              <a:gd name="connsiteY2728" fmla="*/ 466408 h 814562"/>
              <a:gd name="connsiteX2729" fmla="*/ 1422096 w 1482793"/>
              <a:gd name="connsiteY2729" fmla="*/ 486363 h 814562"/>
              <a:gd name="connsiteX2730" fmla="*/ 1421569 w 1482793"/>
              <a:gd name="connsiteY2730" fmla="*/ 489514 h 814562"/>
              <a:gd name="connsiteX2731" fmla="*/ 1409992 w 1482793"/>
              <a:gd name="connsiteY2731" fmla="*/ 509468 h 814562"/>
              <a:gd name="connsiteX2732" fmla="*/ 1404730 w 1482793"/>
              <a:gd name="connsiteY2732" fmla="*/ 516820 h 814562"/>
              <a:gd name="connsiteX2733" fmla="*/ 1400520 w 1482793"/>
              <a:gd name="connsiteY2733" fmla="*/ 523121 h 814562"/>
              <a:gd name="connsiteX2734" fmla="*/ 1393153 w 1482793"/>
              <a:gd name="connsiteY2734" fmla="*/ 534149 h 814562"/>
              <a:gd name="connsiteX2735" fmla="*/ 1382103 w 1482793"/>
              <a:gd name="connsiteY2735" fmla="*/ 545701 h 814562"/>
              <a:gd name="connsiteX2736" fmla="*/ 1357896 w 1482793"/>
              <a:gd name="connsiteY2736" fmla="*/ 557779 h 814562"/>
              <a:gd name="connsiteX2737" fmla="*/ 1341057 w 1482793"/>
              <a:gd name="connsiteY2737" fmla="*/ 565656 h 814562"/>
              <a:gd name="connsiteX2738" fmla="*/ 1327375 w 1482793"/>
              <a:gd name="connsiteY2738" fmla="*/ 577209 h 814562"/>
              <a:gd name="connsiteX2739" fmla="*/ 1324744 w 1482793"/>
              <a:gd name="connsiteY2739" fmla="*/ 579834 h 814562"/>
              <a:gd name="connsiteX2740" fmla="*/ 1315272 w 1482793"/>
              <a:gd name="connsiteY2740" fmla="*/ 588236 h 814562"/>
              <a:gd name="connsiteX2741" fmla="*/ 1305800 w 1482793"/>
              <a:gd name="connsiteY2741" fmla="*/ 595588 h 814562"/>
              <a:gd name="connsiteX2742" fmla="*/ 1290540 w 1482793"/>
              <a:gd name="connsiteY2742" fmla="*/ 609766 h 814562"/>
              <a:gd name="connsiteX2743" fmla="*/ 1290540 w 1482793"/>
              <a:gd name="connsiteY2743" fmla="*/ 623419 h 814562"/>
              <a:gd name="connsiteX2744" fmla="*/ 1283699 w 1482793"/>
              <a:gd name="connsiteY2744" fmla="*/ 649675 h 814562"/>
              <a:gd name="connsiteX2745" fmla="*/ 1245285 w 1482793"/>
              <a:gd name="connsiteY2745" fmla="*/ 657552 h 814562"/>
              <a:gd name="connsiteX2746" fmla="*/ 1223710 w 1482793"/>
              <a:gd name="connsiteY2746" fmla="*/ 659652 h 814562"/>
              <a:gd name="connsiteX2747" fmla="*/ 1189505 w 1482793"/>
              <a:gd name="connsiteY2747" fmla="*/ 678032 h 814562"/>
              <a:gd name="connsiteX2748" fmla="*/ 1186348 w 1482793"/>
              <a:gd name="connsiteY2748" fmla="*/ 680657 h 814562"/>
              <a:gd name="connsiteX2749" fmla="*/ 1180033 w 1482793"/>
              <a:gd name="connsiteY2749" fmla="*/ 688009 h 814562"/>
              <a:gd name="connsiteX2750" fmla="*/ 1157405 w 1482793"/>
              <a:gd name="connsiteY2750" fmla="*/ 706913 h 814562"/>
              <a:gd name="connsiteX2751" fmla="*/ 1112150 w 1482793"/>
              <a:gd name="connsiteY2751" fmla="*/ 710064 h 814562"/>
              <a:gd name="connsiteX2752" fmla="*/ 1096364 w 1482793"/>
              <a:gd name="connsiteY2752" fmla="*/ 709014 h 814562"/>
              <a:gd name="connsiteX2753" fmla="*/ 1052687 w 1482793"/>
              <a:gd name="connsiteY2753" fmla="*/ 720041 h 814562"/>
              <a:gd name="connsiteX2754" fmla="*/ 1046899 w 1482793"/>
              <a:gd name="connsiteY2754" fmla="*/ 722667 h 814562"/>
              <a:gd name="connsiteX2755" fmla="*/ 1010063 w 1482793"/>
              <a:gd name="connsiteY2755" fmla="*/ 738420 h 814562"/>
              <a:gd name="connsiteX2756" fmla="*/ 999012 w 1482793"/>
              <a:gd name="connsiteY2756" fmla="*/ 742621 h 814562"/>
              <a:gd name="connsiteX2757" fmla="*/ 961650 w 1482793"/>
              <a:gd name="connsiteY2757" fmla="*/ 756275 h 814562"/>
              <a:gd name="connsiteX2758" fmla="*/ 907450 w 1482793"/>
              <a:gd name="connsiteY2758" fmla="*/ 767302 h 814562"/>
              <a:gd name="connsiteX2759" fmla="*/ 876402 w 1482793"/>
              <a:gd name="connsiteY2759" fmla="*/ 768352 h 814562"/>
              <a:gd name="connsiteX2760" fmla="*/ 852196 w 1482793"/>
              <a:gd name="connsiteY2760" fmla="*/ 768877 h 814562"/>
              <a:gd name="connsiteX2761" fmla="*/ 840619 w 1482793"/>
              <a:gd name="connsiteY2761" fmla="*/ 770453 h 814562"/>
              <a:gd name="connsiteX2762" fmla="*/ 832200 w 1482793"/>
              <a:gd name="connsiteY2762" fmla="*/ 772028 h 814562"/>
              <a:gd name="connsiteX2763" fmla="*/ 796416 w 1482793"/>
              <a:gd name="connsiteY2763" fmla="*/ 776229 h 814562"/>
              <a:gd name="connsiteX2764" fmla="*/ 765896 w 1482793"/>
              <a:gd name="connsiteY2764" fmla="*/ 767827 h 814562"/>
              <a:gd name="connsiteX2765" fmla="*/ 744320 w 1482793"/>
              <a:gd name="connsiteY2765" fmla="*/ 761526 h 814562"/>
              <a:gd name="connsiteX2766" fmla="*/ 725376 w 1482793"/>
              <a:gd name="connsiteY2766" fmla="*/ 768877 h 814562"/>
              <a:gd name="connsiteX2767" fmla="*/ 693803 w 1482793"/>
              <a:gd name="connsiteY2767" fmla="*/ 777804 h 814562"/>
              <a:gd name="connsiteX2768" fmla="*/ 689067 w 1482793"/>
              <a:gd name="connsiteY2768" fmla="*/ 777804 h 814562"/>
              <a:gd name="connsiteX2769" fmla="*/ 653810 w 1482793"/>
              <a:gd name="connsiteY2769" fmla="*/ 756800 h 814562"/>
              <a:gd name="connsiteX2770" fmla="*/ 636971 w 1482793"/>
              <a:gd name="connsiteY2770" fmla="*/ 743147 h 814562"/>
              <a:gd name="connsiteX2771" fmla="*/ 592768 w 1482793"/>
              <a:gd name="connsiteY2771" fmla="*/ 739471 h 814562"/>
              <a:gd name="connsiteX2772" fmla="*/ 567509 w 1482793"/>
              <a:gd name="connsiteY2772" fmla="*/ 749448 h 814562"/>
              <a:gd name="connsiteX2773" fmla="*/ 527517 w 1482793"/>
              <a:gd name="connsiteY2773" fmla="*/ 763101 h 814562"/>
              <a:gd name="connsiteX2774" fmla="*/ 494891 w 1482793"/>
              <a:gd name="connsiteY2774" fmla="*/ 759950 h 814562"/>
              <a:gd name="connsiteX2775" fmla="*/ 468053 w 1482793"/>
              <a:gd name="connsiteY2775" fmla="*/ 749448 h 814562"/>
              <a:gd name="connsiteX2776" fmla="*/ 449636 w 1482793"/>
              <a:gd name="connsiteY2776" fmla="*/ 726868 h 814562"/>
              <a:gd name="connsiteX2777" fmla="*/ 437532 w 1482793"/>
              <a:gd name="connsiteY2777" fmla="*/ 710589 h 814562"/>
              <a:gd name="connsiteX2778" fmla="*/ 427534 w 1482793"/>
              <a:gd name="connsiteY2778" fmla="*/ 707964 h 814562"/>
              <a:gd name="connsiteX2779" fmla="*/ 418062 w 1482793"/>
              <a:gd name="connsiteY2779" fmla="*/ 706913 h 814562"/>
              <a:gd name="connsiteX2780" fmla="*/ 391225 w 1482793"/>
              <a:gd name="connsiteY2780" fmla="*/ 702712 h 814562"/>
              <a:gd name="connsiteX2781" fmla="*/ 371755 w 1482793"/>
              <a:gd name="connsiteY2781" fmla="*/ 691685 h 814562"/>
              <a:gd name="connsiteX2782" fmla="*/ 358599 w 1482793"/>
              <a:gd name="connsiteY2782" fmla="*/ 684333 h 814562"/>
              <a:gd name="connsiteX2783" fmla="*/ 355968 w 1482793"/>
              <a:gd name="connsiteY2783" fmla="*/ 683808 h 814562"/>
              <a:gd name="connsiteX2784" fmla="*/ 327026 w 1482793"/>
              <a:gd name="connsiteY2784" fmla="*/ 688534 h 814562"/>
              <a:gd name="connsiteX2785" fmla="*/ 280718 w 1482793"/>
              <a:gd name="connsiteY2785" fmla="*/ 693785 h 814562"/>
              <a:gd name="connsiteX2786" fmla="*/ 238620 w 1482793"/>
              <a:gd name="connsiteY2786" fmla="*/ 667004 h 814562"/>
              <a:gd name="connsiteX2787" fmla="*/ 227043 w 1482793"/>
              <a:gd name="connsiteY2787" fmla="*/ 641273 h 814562"/>
              <a:gd name="connsiteX2788" fmla="*/ 223886 w 1482793"/>
              <a:gd name="connsiteY2788" fmla="*/ 631296 h 814562"/>
              <a:gd name="connsiteX2789" fmla="*/ 216519 w 1482793"/>
              <a:gd name="connsiteY2789" fmla="*/ 623419 h 814562"/>
              <a:gd name="connsiteX2790" fmla="*/ 200732 w 1482793"/>
              <a:gd name="connsiteY2790" fmla="*/ 609766 h 814562"/>
              <a:gd name="connsiteX2791" fmla="*/ 183367 w 1482793"/>
              <a:gd name="connsiteY2791" fmla="*/ 605565 h 814562"/>
              <a:gd name="connsiteX2792" fmla="*/ 151267 w 1482793"/>
              <a:gd name="connsiteY2792" fmla="*/ 594012 h 814562"/>
              <a:gd name="connsiteX2793" fmla="*/ 147057 w 1482793"/>
              <a:gd name="connsiteY2793" fmla="*/ 569857 h 814562"/>
              <a:gd name="connsiteX2794" fmla="*/ 147584 w 1482793"/>
              <a:gd name="connsiteY2794" fmla="*/ 566706 h 814562"/>
              <a:gd name="connsiteX2795" fmla="*/ 147584 w 1482793"/>
              <a:gd name="connsiteY2795" fmla="*/ 558304 h 814562"/>
              <a:gd name="connsiteX2796" fmla="*/ 138638 w 1482793"/>
              <a:gd name="connsiteY2796" fmla="*/ 546227 h 814562"/>
              <a:gd name="connsiteX2797" fmla="*/ 129166 w 1482793"/>
              <a:gd name="connsiteY2797" fmla="*/ 534149 h 814562"/>
              <a:gd name="connsiteX2798" fmla="*/ 124430 w 1482793"/>
              <a:gd name="connsiteY2798" fmla="*/ 521546 h 814562"/>
              <a:gd name="connsiteX2799" fmla="*/ 118641 w 1482793"/>
              <a:gd name="connsiteY2799" fmla="*/ 509468 h 814562"/>
              <a:gd name="connsiteX2800" fmla="*/ 100750 w 1482793"/>
              <a:gd name="connsiteY2800" fmla="*/ 501591 h 814562"/>
              <a:gd name="connsiteX2801" fmla="*/ 73386 w 1482793"/>
              <a:gd name="connsiteY2801" fmla="*/ 488463 h 814562"/>
              <a:gd name="connsiteX2802" fmla="*/ 63914 w 1482793"/>
              <a:gd name="connsiteY2802" fmla="*/ 453805 h 814562"/>
              <a:gd name="connsiteX2803" fmla="*/ 77596 w 1482793"/>
              <a:gd name="connsiteY2803" fmla="*/ 434376 h 814562"/>
              <a:gd name="connsiteX2804" fmla="*/ 87594 w 1482793"/>
              <a:gd name="connsiteY2804" fmla="*/ 421248 h 814562"/>
              <a:gd name="connsiteX2805" fmla="*/ 86016 w 1482793"/>
              <a:gd name="connsiteY2805" fmla="*/ 406019 h 814562"/>
              <a:gd name="connsiteX2806" fmla="*/ 83911 w 1482793"/>
              <a:gd name="connsiteY2806" fmla="*/ 392366 h 814562"/>
              <a:gd name="connsiteX2807" fmla="*/ 83911 w 1482793"/>
              <a:gd name="connsiteY2807" fmla="*/ 387115 h 814562"/>
              <a:gd name="connsiteX2808" fmla="*/ 87594 w 1482793"/>
              <a:gd name="connsiteY2808" fmla="*/ 359284 h 814562"/>
              <a:gd name="connsiteX2809" fmla="*/ 97592 w 1482793"/>
              <a:gd name="connsiteY2809" fmla="*/ 342480 h 814562"/>
              <a:gd name="connsiteX2810" fmla="*/ 114432 w 1482793"/>
              <a:gd name="connsiteY2810" fmla="*/ 326201 h 814562"/>
              <a:gd name="connsiteX2811" fmla="*/ 141269 w 1482793"/>
              <a:gd name="connsiteY2811" fmla="*/ 314649 h 814562"/>
              <a:gd name="connsiteX2812" fmla="*/ 161265 w 1482793"/>
              <a:gd name="connsiteY2812" fmla="*/ 305196 h 814562"/>
              <a:gd name="connsiteX2813" fmla="*/ 159687 w 1482793"/>
              <a:gd name="connsiteY2813" fmla="*/ 292068 h 814562"/>
              <a:gd name="connsiteX2814" fmla="*/ 156003 w 1482793"/>
              <a:gd name="connsiteY2814" fmla="*/ 280516 h 814562"/>
              <a:gd name="connsiteX2815" fmla="*/ 159161 w 1482793"/>
              <a:gd name="connsiteY2815" fmla="*/ 267913 h 814562"/>
              <a:gd name="connsiteX2816" fmla="*/ 190734 w 1482793"/>
              <a:gd name="connsiteY2816" fmla="*/ 249009 h 814562"/>
              <a:gd name="connsiteX2817" fmla="*/ 204942 w 1482793"/>
              <a:gd name="connsiteY2817" fmla="*/ 243232 h 814562"/>
              <a:gd name="connsiteX2818" fmla="*/ 224412 w 1482793"/>
              <a:gd name="connsiteY2818" fmla="*/ 235880 h 814562"/>
              <a:gd name="connsiteX2819" fmla="*/ 249671 w 1482793"/>
              <a:gd name="connsiteY2819" fmla="*/ 225903 h 814562"/>
              <a:gd name="connsiteX2820" fmla="*/ 279666 w 1482793"/>
              <a:gd name="connsiteY2820" fmla="*/ 206474 h 814562"/>
              <a:gd name="connsiteX2821" fmla="*/ 284928 w 1482793"/>
              <a:gd name="connsiteY2821" fmla="*/ 197547 h 814562"/>
              <a:gd name="connsiteX2822" fmla="*/ 299136 w 1482793"/>
              <a:gd name="connsiteY2822" fmla="*/ 173916 h 814562"/>
              <a:gd name="connsiteX2823" fmla="*/ 302293 w 1482793"/>
              <a:gd name="connsiteY2823" fmla="*/ 170766 h 814562"/>
              <a:gd name="connsiteX2824" fmla="*/ 337024 w 1482793"/>
              <a:gd name="connsiteY2824" fmla="*/ 151336 h 814562"/>
              <a:gd name="connsiteX2825" fmla="*/ 344391 w 1482793"/>
              <a:gd name="connsiteY2825" fmla="*/ 142409 h 814562"/>
              <a:gd name="connsiteX2826" fmla="*/ 367019 w 1482793"/>
              <a:gd name="connsiteY2826" fmla="*/ 121929 h 814562"/>
              <a:gd name="connsiteX2827" fmla="*/ 388594 w 1482793"/>
              <a:gd name="connsiteY2827" fmla="*/ 116678 h 814562"/>
              <a:gd name="connsiteX2828" fmla="*/ 394908 w 1482793"/>
              <a:gd name="connsiteY2828" fmla="*/ 116153 h 814562"/>
              <a:gd name="connsiteX2829" fmla="*/ 409643 w 1482793"/>
              <a:gd name="connsiteY2829" fmla="*/ 114053 h 814562"/>
              <a:gd name="connsiteX2830" fmla="*/ 419115 w 1482793"/>
              <a:gd name="connsiteY2830" fmla="*/ 103550 h 814562"/>
              <a:gd name="connsiteX2831" fmla="*/ 430692 w 1482793"/>
              <a:gd name="connsiteY2831" fmla="*/ 89897 h 814562"/>
              <a:gd name="connsiteX2832" fmla="*/ 441216 w 1482793"/>
              <a:gd name="connsiteY2832" fmla="*/ 84646 h 814562"/>
              <a:gd name="connsiteX2833" fmla="*/ 472789 w 1482793"/>
              <a:gd name="connsiteY2833" fmla="*/ 84646 h 814562"/>
              <a:gd name="connsiteX2834" fmla="*/ 487524 w 1482793"/>
              <a:gd name="connsiteY2834" fmla="*/ 86221 h 814562"/>
              <a:gd name="connsiteX2835" fmla="*/ 503837 w 1482793"/>
              <a:gd name="connsiteY2835" fmla="*/ 82020 h 814562"/>
              <a:gd name="connsiteX2836" fmla="*/ 516992 w 1482793"/>
              <a:gd name="connsiteY2836" fmla="*/ 77819 h 814562"/>
              <a:gd name="connsiteX2837" fmla="*/ 523833 w 1482793"/>
              <a:gd name="connsiteY2837" fmla="*/ 76244 h 814562"/>
              <a:gd name="connsiteX2838" fmla="*/ 543303 w 1482793"/>
              <a:gd name="connsiteY2838" fmla="*/ 75719 h 814562"/>
              <a:gd name="connsiteX2839" fmla="*/ 559090 w 1482793"/>
              <a:gd name="connsiteY2839" fmla="*/ 74669 h 814562"/>
              <a:gd name="connsiteX2840" fmla="*/ 569614 w 1482793"/>
              <a:gd name="connsiteY2840" fmla="*/ 60490 h 814562"/>
              <a:gd name="connsiteX2841" fmla="*/ 576455 w 1482793"/>
              <a:gd name="connsiteY2841" fmla="*/ 47362 h 814562"/>
              <a:gd name="connsiteX2842" fmla="*/ 593294 w 1482793"/>
              <a:gd name="connsiteY2842" fmla="*/ 37385 h 814562"/>
              <a:gd name="connsiteX2843" fmla="*/ 625394 w 1482793"/>
              <a:gd name="connsiteY2843" fmla="*/ 43687 h 814562"/>
              <a:gd name="connsiteX2844" fmla="*/ 637497 w 1482793"/>
              <a:gd name="connsiteY2844" fmla="*/ 48413 h 814562"/>
              <a:gd name="connsiteX2845" fmla="*/ 669071 w 1482793"/>
              <a:gd name="connsiteY2845" fmla="*/ 45262 h 814562"/>
              <a:gd name="connsiteX2846" fmla="*/ 680647 w 1482793"/>
              <a:gd name="connsiteY2846" fmla="*/ 41061 h 814562"/>
              <a:gd name="connsiteX2847" fmla="*/ 708537 w 1482793"/>
              <a:gd name="connsiteY2847" fmla="*/ 34234 h 814562"/>
              <a:gd name="connsiteX2848" fmla="*/ 734848 w 1482793"/>
              <a:gd name="connsiteY2848" fmla="*/ 42636 h 814562"/>
              <a:gd name="connsiteX2849" fmla="*/ 747478 w 1482793"/>
              <a:gd name="connsiteY2849" fmla="*/ 47887 h 814562"/>
              <a:gd name="connsiteX2850" fmla="*/ 759581 w 1482793"/>
              <a:gd name="connsiteY2850" fmla="*/ 48413 h 814562"/>
              <a:gd name="connsiteX2851" fmla="*/ 777999 w 1482793"/>
              <a:gd name="connsiteY2851" fmla="*/ 46312 h 814562"/>
              <a:gd name="connsiteX2852" fmla="*/ 790628 w 1482793"/>
              <a:gd name="connsiteY2852" fmla="*/ 40536 h 814562"/>
              <a:gd name="connsiteX2853" fmla="*/ 818518 w 1482793"/>
              <a:gd name="connsiteY2853" fmla="*/ 31609 h 814562"/>
              <a:gd name="connsiteX2854" fmla="*/ 821674 w 1482793"/>
              <a:gd name="connsiteY2854" fmla="*/ 14804 h 814562"/>
              <a:gd name="connsiteX2855" fmla="*/ 806940 w 1482793"/>
              <a:gd name="connsiteY2855" fmla="*/ 21106 h 814562"/>
              <a:gd name="connsiteX2856" fmla="*/ 783786 w 1482793"/>
              <a:gd name="connsiteY2856" fmla="*/ 31083 h 814562"/>
              <a:gd name="connsiteX2857" fmla="*/ 738005 w 1482793"/>
              <a:gd name="connsiteY2857" fmla="*/ 32658 h 814562"/>
              <a:gd name="connsiteX2858" fmla="*/ 714325 w 1482793"/>
              <a:gd name="connsiteY2858" fmla="*/ 23731 h 814562"/>
              <a:gd name="connsiteX2859" fmla="*/ 700643 w 1482793"/>
              <a:gd name="connsiteY2859" fmla="*/ 17955 h 814562"/>
              <a:gd name="connsiteX2860" fmla="*/ 685383 w 1482793"/>
              <a:gd name="connsiteY2860" fmla="*/ 23206 h 814562"/>
              <a:gd name="connsiteX2861" fmla="*/ 665386 w 1482793"/>
              <a:gd name="connsiteY2861" fmla="*/ 30558 h 814562"/>
              <a:gd name="connsiteX2862" fmla="*/ 620131 w 1482793"/>
              <a:gd name="connsiteY2862" fmla="*/ 34759 h 814562"/>
              <a:gd name="connsiteX2863" fmla="*/ 594872 w 1482793"/>
              <a:gd name="connsiteY2863" fmla="*/ 25307 h 814562"/>
              <a:gd name="connsiteX2864" fmla="*/ 582769 w 1482793"/>
              <a:gd name="connsiteY2864" fmla="*/ 20056 h 814562"/>
              <a:gd name="connsiteX2865" fmla="*/ 572245 w 1482793"/>
              <a:gd name="connsiteY2865" fmla="*/ 34759 h 814562"/>
              <a:gd name="connsiteX2866" fmla="*/ 551722 w 1482793"/>
              <a:gd name="connsiteY2866" fmla="*/ 59965 h 814562"/>
              <a:gd name="connsiteX2867" fmla="*/ 520675 w 1482793"/>
              <a:gd name="connsiteY2867" fmla="*/ 63641 h 814562"/>
              <a:gd name="connsiteX2868" fmla="*/ 506467 w 1482793"/>
              <a:gd name="connsiteY2868" fmla="*/ 63641 h 814562"/>
              <a:gd name="connsiteX2869" fmla="*/ 491206 w 1482793"/>
              <a:gd name="connsiteY2869" fmla="*/ 67842 h 814562"/>
              <a:gd name="connsiteX2870" fmla="*/ 465421 w 1482793"/>
              <a:gd name="connsiteY2870" fmla="*/ 74143 h 814562"/>
              <a:gd name="connsiteX2871" fmla="*/ 439110 w 1482793"/>
              <a:gd name="connsiteY2871" fmla="*/ 71517 h 814562"/>
              <a:gd name="connsiteX2872" fmla="*/ 421745 w 1482793"/>
              <a:gd name="connsiteY2872" fmla="*/ 69942 h 814562"/>
              <a:gd name="connsiteX2873" fmla="*/ 410168 w 1482793"/>
              <a:gd name="connsiteY2873" fmla="*/ 82545 h 814562"/>
              <a:gd name="connsiteX2874" fmla="*/ 390698 w 1482793"/>
              <a:gd name="connsiteY2874" fmla="*/ 102499 h 814562"/>
              <a:gd name="connsiteX2875" fmla="*/ 361756 w 1482793"/>
              <a:gd name="connsiteY2875" fmla="*/ 108276 h 814562"/>
              <a:gd name="connsiteX2876" fmla="*/ 344390 w 1482793"/>
              <a:gd name="connsiteY2876" fmla="*/ 110901 h 814562"/>
              <a:gd name="connsiteX2877" fmla="*/ 325446 w 1482793"/>
              <a:gd name="connsiteY2877" fmla="*/ 127705 h 814562"/>
              <a:gd name="connsiteX2878" fmla="*/ 314396 w 1482793"/>
              <a:gd name="connsiteY2878" fmla="*/ 139783 h 814562"/>
              <a:gd name="connsiteX2879" fmla="*/ 312817 w 1482793"/>
              <a:gd name="connsiteY2879" fmla="*/ 140833 h 814562"/>
              <a:gd name="connsiteX2880" fmla="*/ 276507 w 1482793"/>
              <a:gd name="connsiteY2880" fmla="*/ 162363 h 814562"/>
              <a:gd name="connsiteX2881" fmla="*/ 255459 w 1482793"/>
              <a:gd name="connsiteY2881" fmla="*/ 197546 h 814562"/>
              <a:gd name="connsiteX2882" fmla="*/ 252827 w 1482793"/>
              <a:gd name="connsiteY2882" fmla="*/ 200172 h 814562"/>
              <a:gd name="connsiteX2883" fmla="*/ 215992 w 1482793"/>
              <a:gd name="connsiteY2883" fmla="*/ 223277 h 814562"/>
              <a:gd name="connsiteX2884" fmla="*/ 213887 w 1482793"/>
              <a:gd name="connsiteY2884" fmla="*/ 224327 h 814562"/>
              <a:gd name="connsiteX2885" fmla="*/ 165474 w 1482793"/>
              <a:gd name="connsiteY2885" fmla="*/ 242707 h 814562"/>
              <a:gd name="connsiteX2886" fmla="*/ 147583 w 1482793"/>
              <a:gd name="connsiteY2886" fmla="*/ 250058 h 814562"/>
              <a:gd name="connsiteX2887" fmla="*/ 123377 w 1482793"/>
              <a:gd name="connsiteY2887" fmla="*/ 262661 h 814562"/>
              <a:gd name="connsiteX2888" fmla="*/ 126008 w 1482793"/>
              <a:gd name="connsiteY2888" fmla="*/ 277364 h 814562"/>
              <a:gd name="connsiteX2889" fmla="*/ 127586 w 1482793"/>
              <a:gd name="connsiteY2889" fmla="*/ 303620 h 814562"/>
              <a:gd name="connsiteX2890" fmla="*/ 93908 w 1482793"/>
              <a:gd name="connsiteY2890" fmla="*/ 322000 h 814562"/>
              <a:gd name="connsiteX2891" fmla="*/ 72859 w 1482793"/>
              <a:gd name="connsiteY2891" fmla="*/ 330927 h 814562"/>
              <a:gd name="connsiteX2892" fmla="*/ 49179 w 1482793"/>
              <a:gd name="connsiteY2892" fmla="*/ 360859 h 814562"/>
              <a:gd name="connsiteX2893" fmla="*/ 46548 w 1482793"/>
              <a:gd name="connsiteY2893" fmla="*/ 387640 h 814562"/>
              <a:gd name="connsiteX2894" fmla="*/ 46548 w 1482793"/>
              <a:gd name="connsiteY2894" fmla="*/ 392891 h 814562"/>
              <a:gd name="connsiteX2895" fmla="*/ 49179 w 1482793"/>
              <a:gd name="connsiteY2895" fmla="*/ 404969 h 814562"/>
              <a:gd name="connsiteX2896" fmla="*/ 51284 w 1482793"/>
              <a:gd name="connsiteY2896" fmla="*/ 427024 h 814562"/>
              <a:gd name="connsiteX2897" fmla="*/ 36550 w 1482793"/>
              <a:gd name="connsiteY2897" fmla="*/ 446978 h 814562"/>
              <a:gd name="connsiteX2898" fmla="*/ 25499 w 1482793"/>
              <a:gd name="connsiteY2898" fmla="*/ 461157 h 814562"/>
              <a:gd name="connsiteX2899" fmla="*/ 32340 w 1482793"/>
              <a:gd name="connsiteY2899" fmla="*/ 492139 h 814562"/>
              <a:gd name="connsiteX2900" fmla="*/ 52336 w 1482793"/>
              <a:gd name="connsiteY2900" fmla="*/ 500541 h 814562"/>
              <a:gd name="connsiteX2901" fmla="*/ 82857 w 1482793"/>
              <a:gd name="connsiteY2901" fmla="*/ 514194 h 814562"/>
              <a:gd name="connsiteX2902" fmla="*/ 93382 w 1482793"/>
              <a:gd name="connsiteY2902" fmla="*/ 534673 h 814562"/>
              <a:gd name="connsiteX2903" fmla="*/ 97065 w 1482793"/>
              <a:gd name="connsiteY2903" fmla="*/ 545176 h 814562"/>
              <a:gd name="connsiteX2904" fmla="*/ 105485 w 1482793"/>
              <a:gd name="connsiteY2904" fmla="*/ 555678 h 814562"/>
              <a:gd name="connsiteX2905" fmla="*/ 118114 w 1482793"/>
              <a:gd name="connsiteY2905" fmla="*/ 573532 h 814562"/>
              <a:gd name="connsiteX2906" fmla="*/ 117588 w 1482793"/>
              <a:gd name="connsiteY2906" fmla="*/ 592962 h 814562"/>
              <a:gd name="connsiteX2907" fmla="*/ 118114 w 1482793"/>
              <a:gd name="connsiteY2907" fmla="*/ 607665 h 814562"/>
              <a:gd name="connsiteX2908" fmla="*/ 138111 w 1482793"/>
              <a:gd name="connsiteY2908" fmla="*/ 613441 h 814562"/>
              <a:gd name="connsiteX2909" fmla="*/ 167579 w 1482793"/>
              <a:gd name="connsiteY2909" fmla="*/ 621318 h 814562"/>
              <a:gd name="connsiteX2910" fmla="*/ 190207 w 1482793"/>
              <a:gd name="connsiteY2910" fmla="*/ 640222 h 814562"/>
              <a:gd name="connsiteX2911" fmla="*/ 198626 w 1482793"/>
              <a:gd name="connsiteY2911" fmla="*/ 649150 h 814562"/>
              <a:gd name="connsiteX2912" fmla="*/ 200731 w 1482793"/>
              <a:gd name="connsiteY2912" fmla="*/ 651775 h 814562"/>
              <a:gd name="connsiteX2913" fmla="*/ 204415 w 1482793"/>
              <a:gd name="connsiteY2913" fmla="*/ 664903 h 814562"/>
              <a:gd name="connsiteX2914" fmla="*/ 214413 w 1482793"/>
              <a:gd name="connsiteY2914" fmla="*/ 688008 h 814562"/>
              <a:gd name="connsiteX2915" fmla="*/ 245987 w 1482793"/>
              <a:gd name="connsiteY2915" fmla="*/ 709538 h 814562"/>
              <a:gd name="connsiteX2916" fmla="*/ 278612 w 1482793"/>
              <a:gd name="connsiteY2916" fmla="*/ 704287 h 814562"/>
              <a:gd name="connsiteX2917" fmla="*/ 325446 w 1482793"/>
              <a:gd name="connsiteY2917" fmla="*/ 697461 h 814562"/>
              <a:gd name="connsiteX2918" fmla="*/ 355441 w 1482793"/>
              <a:gd name="connsiteY2918" fmla="*/ 710589 h 814562"/>
              <a:gd name="connsiteX2919" fmla="*/ 370175 w 1482793"/>
              <a:gd name="connsiteY2919" fmla="*/ 718991 h 814562"/>
              <a:gd name="connsiteX2920" fmla="*/ 390172 w 1482793"/>
              <a:gd name="connsiteY2920" fmla="*/ 721616 h 814562"/>
              <a:gd name="connsiteX2921" fmla="*/ 425955 w 1482793"/>
              <a:gd name="connsiteY2921" fmla="*/ 728968 h 814562"/>
              <a:gd name="connsiteX2922" fmla="*/ 446477 w 1482793"/>
              <a:gd name="connsiteY2922" fmla="*/ 754699 h 814562"/>
              <a:gd name="connsiteX2923" fmla="*/ 458581 w 1482793"/>
              <a:gd name="connsiteY2923" fmla="*/ 772553 h 814562"/>
              <a:gd name="connsiteX2924" fmla="*/ 504362 w 1482793"/>
              <a:gd name="connsiteY2924" fmla="*/ 784105 h 814562"/>
              <a:gd name="connsiteX2925" fmla="*/ 534883 w 1482793"/>
              <a:gd name="connsiteY2925" fmla="*/ 772553 h 814562"/>
              <a:gd name="connsiteX2926" fmla="*/ 572771 w 1482793"/>
              <a:gd name="connsiteY2926" fmla="*/ 757849 h 814562"/>
              <a:gd name="connsiteX2927" fmla="*/ 594872 w 1482793"/>
              <a:gd name="connsiteY2927" fmla="*/ 755749 h 814562"/>
              <a:gd name="connsiteX2928" fmla="*/ 634865 w 1482793"/>
              <a:gd name="connsiteY2928" fmla="*/ 761525 h 814562"/>
              <a:gd name="connsiteX2929" fmla="*/ 663281 w 1482793"/>
              <a:gd name="connsiteY2929" fmla="*/ 783580 h 814562"/>
              <a:gd name="connsiteX2930" fmla="*/ 683278 w 1482793"/>
              <a:gd name="connsiteY2930" fmla="*/ 798809 h 814562"/>
              <a:gd name="connsiteX2931" fmla="*/ 704853 w 1482793"/>
              <a:gd name="connsiteY2931" fmla="*/ 790932 h 814562"/>
              <a:gd name="connsiteX2932" fmla="*/ 740110 w 1482793"/>
              <a:gd name="connsiteY2932" fmla="*/ 778854 h 814562"/>
              <a:gd name="connsiteX2933" fmla="*/ 777998 w 1482793"/>
              <a:gd name="connsiteY2933" fmla="*/ 787781 h 814562"/>
              <a:gd name="connsiteX2934" fmla="*/ 801152 w 1482793"/>
              <a:gd name="connsiteY2934" fmla="*/ 794608 h 814562"/>
              <a:gd name="connsiteX2935" fmla="*/ 829568 w 1482793"/>
              <a:gd name="connsiteY2935" fmla="*/ 790407 h 814562"/>
              <a:gd name="connsiteX2936" fmla="*/ 856405 w 1482793"/>
              <a:gd name="connsiteY2936" fmla="*/ 785681 h 814562"/>
              <a:gd name="connsiteX2937" fmla="*/ 886926 w 1482793"/>
              <a:gd name="connsiteY2937" fmla="*/ 785681 h 814562"/>
              <a:gd name="connsiteX2938" fmla="*/ 915868 w 1482793"/>
              <a:gd name="connsiteY2938" fmla="*/ 785156 h 814562"/>
              <a:gd name="connsiteX2939" fmla="*/ 969543 w 1482793"/>
              <a:gd name="connsiteY2939" fmla="*/ 775178 h 814562"/>
              <a:gd name="connsiteX2940" fmla="*/ 1011115 w 1482793"/>
              <a:gd name="connsiteY2940" fmla="*/ 759425 h 814562"/>
              <a:gd name="connsiteX2941" fmla="*/ 1018482 w 1482793"/>
              <a:gd name="connsiteY2941" fmla="*/ 756274 h 814562"/>
              <a:gd name="connsiteX2942" fmla="*/ 1051634 w 1482793"/>
              <a:gd name="connsiteY2942" fmla="*/ 741046 h 814562"/>
              <a:gd name="connsiteX2943" fmla="*/ 1064789 w 1482793"/>
              <a:gd name="connsiteY2943" fmla="*/ 734744 h 814562"/>
              <a:gd name="connsiteX2944" fmla="*/ 1067421 w 1482793"/>
              <a:gd name="connsiteY2944" fmla="*/ 733694 h 814562"/>
              <a:gd name="connsiteX2945" fmla="*/ 1118990 w 1482793"/>
              <a:gd name="connsiteY2945" fmla="*/ 720566 h 814562"/>
              <a:gd name="connsiteX2946" fmla="*/ 1123726 w 1482793"/>
              <a:gd name="connsiteY2946" fmla="*/ 720041 h 814562"/>
              <a:gd name="connsiteX2947" fmla="*/ 1146880 w 1482793"/>
              <a:gd name="connsiteY2947" fmla="*/ 721616 h 814562"/>
              <a:gd name="connsiteX2948" fmla="*/ 1182663 w 1482793"/>
              <a:gd name="connsiteY2948" fmla="*/ 720566 h 814562"/>
              <a:gd name="connsiteX2949" fmla="*/ 1197924 w 1482793"/>
              <a:gd name="connsiteY2949" fmla="*/ 706913 h 814562"/>
              <a:gd name="connsiteX2950" fmla="*/ 1212132 w 1482793"/>
              <a:gd name="connsiteY2950" fmla="*/ 691684 h 814562"/>
              <a:gd name="connsiteX2951" fmla="*/ 1255808 w 1482793"/>
              <a:gd name="connsiteY2951" fmla="*/ 667529 h 814562"/>
              <a:gd name="connsiteX2952" fmla="*/ 1288960 w 1482793"/>
              <a:gd name="connsiteY2952" fmla="*/ 663853 h 814562"/>
              <a:gd name="connsiteX2953" fmla="*/ 1313693 w 1482793"/>
              <a:gd name="connsiteY2953" fmla="*/ 660702 h 814562"/>
              <a:gd name="connsiteX2954" fmla="*/ 1315272 w 1482793"/>
              <a:gd name="connsiteY2954" fmla="*/ 644949 h 814562"/>
              <a:gd name="connsiteX2955" fmla="*/ 1316850 w 1482793"/>
              <a:gd name="connsiteY2955" fmla="*/ 622368 h 814562"/>
              <a:gd name="connsiteX2956" fmla="*/ 1337373 w 1482793"/>
              <a:gd name="connsiteY2956" fmla="*/ 602939 h 814562"/>
              <a:gd name="connsiteX2957" fmla="*/ 1347371 w 1482793"/>
              <a:gd name="connsiteY2957" fmla="*/ 595062 h 814562"/>
              <a:gd name="connsiteX2958" fmla="*/ 1356317 w 1482793"/>
              <a:gd name="connsiteY2958" fmla="*/ 585610 h 814562"/>
              <a:gd name="connsiteX2959" fmla="*/ 1375787 w 1482793"/>
              <a:gd name="connsiteY2959" fmla="*/ 568281 h 814562"/>
              <a:gd name="connsiteX2960" fmla="*/ 1399467 w 1482793"/>
              <a:gd name="connsiteY2960" fmla="*/ 557254 h 814562"/>
              <a:gd name="connsiteX2961" fmla="*/ 1418937 w 1482793"/>
              <a:gd name="connsiteY2961" fmla="*/ 547801 h 814562"/>
              <a:gd name="connsiteX2962" fmla="*/ 1434724 w 1482793"/>
              <a:gd name="connsiteY2962" fmla="*/ 528897 h 814562"/>
              <a:gd name="connsiteX2963" fmla="*/ 1439460 w 1482793"/>
              <a:gd name="connsiteY2963" fmla="*/ 521020 h 814562"/>
              <a:gd name="connsiteX2964" fmla="*/ 1445775 w 1482793"/>
              <a:gd name="connsiteY2964" fmla="*/ 512618 h 814562"/>
              <a:gd name="connsiteX2965" fmla="*/ 1456826 w 1482793"/>
              <a:gd name="connsiteY2965" fmla="*/ 493189 h 814562"/>
              <a:gd name="connsiteX2966" fmla="*/ 1452090 w 1482793"/>
              <a:gd name="connsiteY2966" fmla="*/ 476910 h 814562"/>
              <a:gd name="connsiteX2967" fmla="*/ 1446301 w 1482793"/>
              <a:gd name="connsiteY2967" fmla="*/ 460106 h 814562"/>
              <a:gd name="connsiteX2968" fmla="*/ 1448932 w 1482793"/>
              <a:gd name="connsiteY2968" fmla="*/ 444353 h 814562"/>
              <a:gd name="connsiteX2969" fmla="*/ 1449985 w 1482793"/>
              <a:gd name="connsiteY2969" fmla="*/ 430174 h 814562"/>
              <a:gd name="connsiteX2970" fmla="*/ 1430514 w 1482793"/>
              <a:gd name="connsiteY2970" fmla="*/ 415471 h 814562"/>
              <a:gd name="connsiteX2971" fmla="*/ 1406834 w 1482793"/>
              <a:gd name="connsiteY2971" fmla="*/ 398667 h 814562"/>
              <a:gd name="connsiteX2972" fmla="*/ 1391048 w 1482793"/>
              <a:gd name="connsiteY2972" fmla="*/ 364009 h 814562"/>
              <a:gd name="connsiteX2973" fmla="*/ 1403677 w 1482793"/>
              <a:gd name="connsiteY2973" fmla="*/ 343004 h 814562"/>
              <a:gd name="connsiteX2974" fmla="*/ 1411570 w 1482793"/>
              <a:gd name="connsiteY2974" fmla="*/ 329351 h 814562"/>
              <a:gd name="connsiteX2975" fmla="*/ 1387890 w 1482793"/>
              <a:gd name="connsiteY2975" fmla="*/ 315173 h 814562"/>
              <a:gd name="connsiteX2976" fmla="*/ 1368946 w 1482793"/>
              <a:gd name="connsiteY2976" fmla="*/ 306771 h 814562"/>
              <a:gd name="connsiteX2977" fmla="*/ 1354212 w 1482793"/>
              <a:gd name="connsiteY2977" fmla="*/ 299945 h 814562"/>
              <a:gd name="connsiteX2978" fmla="*/ 1322639 w 1482793"/>
              <a:gd name="connsiteY2978" fmla="*/ 279990 h 814562"/>
              <a:gd name="connsiteX2979" fmla="*/ 1320008 w 1482793"/>
              <a:gd name="connsiteY2979" fmla="*/ 254784 h 814562"/>
              <a:gd name="connsiteX2980" fmla="*/ 1319481 w 1482793"/>
              <a:gd name="connsiteY2980" fmla="*/ 239031 h 814562"/>
              <a:gd name="connsiteX2981" fmla="*/ 1285803 w 1482793"/>
              <a:gd name="connsiteY2981" fmla="*/ 215925 h 814562"/>
              <a:gd name="connsiteX2982" fmla="*/ 1260544 w 1482793"/>
              <a:gd name="connsiteY2982" fmla="*/ 209099 h 814562"/>
              <a:gd name="connsiteX2983" fmla="*/ 1234233 w 1482793"/>
              <a:gd name="connsiteY2983" fmla="*/ 202797 h 814562"/>
              <a:gd name="connsiteX2984" fmla="*/ 1230023 w 1482793"/>
              <a:gd name="connsiteY2984" fmla="*/ 201222 h 814562"/>
              <a:gd name="connsiteX2985" fmla="*/ 1190031 w 1482793"/>
              <a:gd name="connsiteY2985" fmla="*/ 181267 h 814562"/>
              <a:gd name="connsiteX2986" fmla="*/ 1180558 w 1482793"/>
              <a:gd name="connsiteY2986" fmla="*/ 156587 h 814562"/>
              <a:gd name="connsiteX2987" fmla="*/ 1173718 w 1482793"/>
              <a:gd name="connsiteY2987" fmla="*/ 139783 h 814562"/>
              <a:gd name="connsiteX2988" fmla="*/ 1148459 w 1482793"/>
              <a:gd name="connsiteY2988" fmla="*/ 139258 h 814562"/>
              <a:gd name="connsiteX2989" fmla="*/ 1127936 w 1482793"/>
              <a:gd name="connsiteY2989" fmla="*/ 140833 h 814562"/>
              <a:gd name="connsiteX2990" fmla="*/ 1117412 w 1482793"/>
              <a:gd name="connsiteY2990" fmla="*/ 136632 h 814562"/>
              <a:gd name="connsiteX2991" fmla="*/ 1106361 w 1482793"/>
              <a:gd name="connsiteY2991" fmla="*/ 122979 h 814562"/>
              <a:gd name="connsiteX2992" fmla="*/ 1088469 w 1482793"/>
              <a:gd name="connsiteY2992" fmla="*/ 101449 h 814562"/>
              <a:gd name="connsiteX2993" fmla="*/ 1081102 w 1482793"/>
              <a:gd name="connsiteY2993" fmla="*/ 93047 h 814562"/>
              <a:gd name="connsiteX2994" fmla="*/ 1057422 w 1482793"/>
              <a:gd name="connsiteY2994" fmla="*/ 71517 h 814562"/>
              <a:gd name="connsiteX2995" fmla="*/ 1035847 w 1482793"/>
              <a:gd name="connsiteY2995" fmla="*/ 65216 h 814562"/>
              <a:gd name="connsiteX2996" fmla="*/ 1017429 w 1482793"/>
              <a:gd name="connsiteY2996" fmla="*/ 60490 h 814562"/>
              <a:gd name="connsiteX2997" fmla="*/ 1000590 w 1482793"/>
              <a:gd name="connsiteY2997" fmla="*/ 53138 h 814562"/>
              <a:gd name="connsiteX2998" fmla="*/ 981646 w 1482793"/>
              <a:gd name="connsiteY2998" fmla="*/ 46312 h 814562"/>
              <a:gd name="connsiteX2999" fmla="*/ 965333 w 1482793"/>
              <a:gd name="connsiteY2999" fmla="*/ 51038 h 814562"/>
              <a:gd name="connsiteX3000" fmla="*/ 937970 w 1482793"/>
              <a:gd name="connsiteY3000" fmla="*/ 58389 h 814562"/>
              <a:gd name="connsiteX3001" fmla="*/ 891136 w 1482793"/>
              <a:gd name="connsiteY3001" fmla="*/ 51038 h 814562"/>
              <a:gd name="connsiteX3002" fmla="*/ 867456 w 1482793"/>
              <a:gd name="connsiteY3002" fmla="*/ 35809 h 814562"/>
              <a:gd name="connsiteX3003" fmla="*/ 853248 w 1482793"/>
              <a:gd name="connsiteY3003" fmla="*/ 25832 h 814562"/>
              <a:gd name="connsiteX3004" fmla="*/ 849038 w 1482793"/>
              <a:gd name="connsiteY3004" fmla="*/ 23731 h 814562"/>
              <a:gd name="connsiteX3005" fmla="*/ 821674 w 1482793"/>
              <a:gd name="connsiteY3005" fmla="*/ 14804 h 814562"/>
              <a:gd name="connsiteX3006" fmla="*/ 820622 w 1482793"/>
              <a:gd name="connsiteY3006" fmla="*/ 101 h 814562"/>
              <a:gd name="connsiteX3007" fmla="*/ 863772 w 1482793"/>
              <a:gd name="connsiteY3007" fmla="*/ 12179 h 814562"/>
              <a:gd name="connsiteX3008" fmla="*/ 867982 w 1482793"/>
              <a:gd name="connsiteY3008" fmla="*/ 14279 h 814562"/>
              <a:gd name="connsiteX3009" fmla="*/ 887452 w 1482793"/>
              <a:gd name="connsiteY3009" fmla="*/ 27407 h 814562"/>
              <a:gd name="connsiteX3010" fmla="*/ 904291 w 1482793"/>
              <a:gd name="connsiteY3010" fmla="*/ 38435 h 814562"/>
              <a:gd name="connsiteX3011" fmla="*/ 937443 w 1482793"/>
              <a:gd name="connsiteY3011" fmla="*/ 43686 h 814562"/>
              <a:gd name="connsiteX3012" fmla="*/ 953756 w 1482793"/>
              <a:gd name="connsiteY3012" fmla="*/ 38435 h 814562"/>
              <a:gd name="connsiteX3013" fmla="*/ 985330 w 1482793"/>
              <a:gd name="connsiteY3013" fmla="*/ 31083 h 814562"/>
              <a:gd name="connsiteX3014" fmla="*/ 1017429 w 1482793"/>
              <a:gd name="connsiteY3014" fmla="*/ 41586 h 814562"/>
              <a:gd name="connsiteX3015" fmla="*/ 1030059 w 1482793"/>
              <a:gd name="connsiteY3015" fmla="*/ 47362 h 814562"/>
              <a:gd name="connsiteX3016" fmla="*/ 1045319 w 1482793"/>
              <a:gd name="connsiteY3016" fmla="*/ 51038 h 814562"/>
              <a:gd name="connsiteX3017" fmla="*/ 1074261 w 1482793"/>
              <a:gd name="connsiteY3017" fmla="*/ 60490 h 814562"/>
              <a:gd name="connsiteX3018" fmla="*/ 1103730 w 1482793"/>
              <a:gd name="connsiteY3018" fmla="*/ 86221 h 814562"/>
              <a:gd name="connsiteX3019" fmla="*/ 1110571 w 1482793"/>
              <a:gd name="connsiteY3019" fmla="*/ 94098 h 814562"/>
              <a:gd name="connsiteX3020" fmla="*/ 1129515 w 1482793"/>
              <a:gd name="connsiteY3020" fmla="*/ 116678 h 814562"/>
              <a:gd name="connsiteX3021" fmla="*/ 1136356 w 1482793"/>
              <a:gd name="connsiteY3021" fmla="*/ 125080 h 814562"/>
              <a:gd name="connsiteX3022" fmla="*/ 1145828 w 1482793"/>
              <a:gd name="connsiteY3022" fmla="*/ 124029 h 814562"/>
              <a:gd name="connsiteX3023" fmla="*/ 1190031 w 1482793"/>
              <a:gd name="connsiteY3023" fmla="*/ 127180 h 814562"/>
              <a:gd name="connsiteX3024" fmla="*/ 1206343 w 1482793"/>
              <a:gd name="connsiteY3024" fmla="*/ 155537 h 814562"/>
              <a:gd name="connsiteX3025" fmla="*/ 1211606 w 1482793"/>
              <a:gd name="connsiteY3025" fmla="*/ 171815 h 814562"/>
              <a:gd name="connsiteX3026" fmla="*/ 1243179 w 1482793"/>
              <a:gd name="connsiteY3026" fmla="*/ 187044 h 814562"/>
              <a:gd name="connsiteX3027" fmla="*/ 1247389 w 1482793"/>
              <a:gd name="connsiteY3027" fmla="*/ 188619 h 814562"/>
              <a:gd name="connsiteX3028" fmla="*/ 1268964 w 1482793"/>
              <a:gd name="connsiteY3028" fmla="*/ 193870 h 814562"/>
              <a:gd name="connsiteX3029" fmla="*/ 1301063 w 1482793"/>
              <a:gd name="connsiteY3029" fmla="*/ 202797 h 814562"/>
              <a:gd name="connsiteX3030" fmla="*/ 1343161 w 1482793"/>
              <a:gd name="connsiteY3030" fmla="*/ 232729 h 814562"/>
              <a:gd name="connsiteX3031" fmla="*/ 1345266 w 1482793"/>
              <a:gd name="connsiteY3031" fmla="*/ 256885 h 814562"/>
              <a:gd name="connsiteX3032" fmla="*/ 1345792 w 1482793"/>
              <a:gd name="connsiteY3032" fmla="*/ 273164 h 814562"/>
              <a:gd name="connsiteX3033" fmla="*/ 1368420 w 1482793"/>
              <a:gd name="connsiteY3033" fmla="*/ 286292 h 814562"/>
              <a:gd name="connsiteX3034" fmla="*/ 1386312 w 1482793"/>
              <a:gd name="connsiteY3034" fmla="*/ 294693 h 814562"/>
              <a:gd name="connsiteX3035" fmla="*/ 1402098 w 1482793"/>
              <a:gd name="connsiteY3035" fmla="*/ 302045 h 814562"/>
              <a:gd name="connsiteX3036" fmla="*/ 1436829 w 1482793"/>
              <a:gd name="connsiteY3036" fmla="*/ 325676 h 814562"/>
              <a:gd name="connsiteX3037" fmla="*/ 1425778 w 1482793"/>
              <a:gd name="connsiteY3037" fmla="*/ 351406 h 814562"/>
              <a:gd name="connsiteX3038" fmla="*/ 1416833 w 1482793"/>
              <a:gd name="connsiteY3038" fmla="*/ 364534 h 814562"/>
              <a:gd name="connsiteX3039" fmla="*/ 1429988 w 1482793"/>
              <a:gd name="connsiteY3039" fmla="*/ 391316 h 814562"/>
              <a:gd name="connsiteX3040" fmla="*/ 1447880 w 1482793"/>
              <a:gd name="connsiteY3040" fmla="*/ 403393 h 814562"/>
              <a:gd name="connsiteX3041" fmla="*/ 1474717 w 1482793"/>
              <a:gd name="connsiteY3041" fmla="*/ 424923 h 814562"/>
              <a:gd name="connsiteX3042" fmla="*/ 1474191 w 1482793"/>
              <a:gd name="connsiteY3042" fmla="*/ 447503 h 814562"/>
              <a:gd name="connsiteX3043" fmla="*/ 1472086 w 1482793"/>
              <a:gd name="connsiteY3043" fmla="*/ 459056 h 814562"/>
              <a:gd name="connsiteX3044" fmla="*/ 1476822 w 1482793"/>
              <a:gd name="connsiteY3044" fmla="*/ 472184 h 814562"/>
              <a:gd name="connsiteX3045" fmla="*/ 1482610 w 1482793"/>
              <a:gd name="connsiteY3045" fmla="*/ 494239 h 814562"/>
              <a:gd name="connsiteX3046" fmla="*/ 1468929 w 1482793"/>
              <a:gd name="connsiteY3046" fmla="*/ 519445 h 814562"/>
              <a:gd name="connsiteX3047" fmla="*/ 1463140 w 1482793"/>
              <a:gd name="connsiteY3047" fmla="*/ 526797 h 814562"/>
              <a:gd name="connsiteX3048" fmla="*/ 1458404 w 1482793"/>
              <a:gd name="connsiteY3048" fmla="*/ 534148 h 814562"/>
              <a:gd name="connsiteX3049" fmla="*/ 1438934 w 1482793"/>
              <a:gd name="connsiteY3049" fmla="*/ 557254 h 814562"/>
              <a:gd name="connsiteX3050" fmla="*/ 1413149 w 1482793"/>
              <a:gd name="connsiteY3050" fmla="*/ 569856 h 814562"/>
              <a:gd name="connsiteX3051" fmla="*/ 1394731 w 1482793"/>
              <a:gd name="connsiteY3051" fmla="*/ 578258 h 814562"/>
              <a:gd name="connsiteX3052" fmla="*/ 1378418 w 1482793"/>
              <a:gd name="connsiteY3052" fmla="*/ 592962 h 814562"/>
              <a:gd name="connsiteX3053" fmla="*/ 1368420 w 1482793"/>
              <a:gd name="connsiteY3053" fmla="*/ 602939 h 814562"/>
              <a:gd name="connsiteX3054" fmla="*/ 1356843 w 1482793"/>
              <a:gd name="connsiteY3054" fmla="*/ 612391 h 814562"/>
              <a:gd name="connsiteX3055" fmla="*/ 1341056 w 1482793"/>
              <a:gd name="connsiteY3055" fmla="*/ 627094 h 814562"/>
              <a:gd name="connsiteX3056" fmla="*/ 1341056 w 1482793"/>
              <a:gd name="connsiteY3056" fmla="*/ 641798 h 814562"/>
              <a:gd name="connsiteX3057" fmla="*/ 1333163 w 1482793"/>
              <a:gd name="connsiteY3057" fmla="*/ 670154 h 814562"/>
              <a:gd name="connsiteX3058" fmla="*/ 1291065 w 1482793"/>
              <a:gd name="connsiteY3058" fmla="*/ 679081 h 814562"/>
              <a:gd name="connsiteX3059" fmla="*/ 1268438 w 1482793"/>
              <a:gd name="connsiteY3059" fmla="*/ 681182 h 814562"/>
              <a:gd name="connsiteX3060" fmla="*/ 1231602 w 1482793"/>
              <a:gd name="connsiteY3060" fmla="*/ 701662 h 814562"/>
              <a:gd name="connsiteX3061" fmla="*/ 1221078 w 1482793"/>
              <a:gd name="connsiteY3061" fmla="*/ 713214 h 814562"/>
              <a:gd name="connsiteX3062" fmla="*/ 1195293 w 1482793"/>
              <a:gd name="connsiteY3062" fmla="*/ 734219 h 814562"/>
              <a:gd name="connsiteX3063" fmla="*/ 1144775 w 1482793"/>
              <a:gd name="connsiteY3063" fmla="*/ 736845 h 814562"/>
              <a:gd name="connsiteX3064" fmla="*/ 1126884 w 1482793"/>
              <a:gd name="connsiteY3064" fmla="*/ 735794 h 814562"/>
              <a:gd name="connsiteX3065" fmla="*/ 1078997 w 1482793"/>
              <a:gd name="connsiteY3065" fmla="*/ 747872 h 814562"/>
              <a:gd name="connsiteX3066" fmla="*/ 1067421 w 1482793"/>
              <a:gd name="connsiteY3066" fmla="*/ 753123 h 814562"/>
              <a:gd name="connsiteX3067" fmla="*/ 1033216 w 1482793"/>
              <a:gd name="connsiteY3067" fmla="*/ 768877 h 814562"/>
              <a:gd name="connsiteX3068" fmla="*/ 1025849 w 1482793"/>
              <a:gd name="connsiteY3068" fmla="*/ 772028 h 814562"/>
              <a:gd name="connsiteX3069" fmla="*/ 980594 w 1482793"/>
              <a:gd name="connsiteY3069" fmla="*/ 788832 h 814562"/>
              <a:gd name="connsiteX3070" fmla="*/ 921131 w 1482793"/>
              <a:gd name="connsiteY3070" fmla="*/ 799859 h 814562"/>
              <a:gd name="connsiteX3071" fmla="*/ 887978 w 1482793"/>
              <a:gd name="connsiteY3071" fmla="*/ 800384 h 814562"/>
              <a:gd name="connsiteX3072" fmla="*/ 861141 w 1482793"/>
              <a:gd name="connsiteY3072" fmla="*/ 800384 h 814562"/>
              <a:gd name="connsiteX3073" fmla="*/ 839040 w 1482793"/>
              <a:gd name="connsiteY3073" fmla="*/ 804585 h 814562"/>
              <a:gd name="connsiteX3074" fmla="*/ 800626 w 1482793"/>
              <a:gd name="connsiteY3074" fmla="*/ 809311 h 814562"/>
              <a:gd name="connsiteX3075" fmla="*/ 766947 w 1482793"/>
              <a:gd name="connsiteY3075" fmla="*/ 799859 h 814562"/>
              <a:gd name="connsiteX3076" fmla="*/ 742741 w 1482793"/>
              <a:gd name="connsiteY3076" fmla="*/ 793032 h 814562"/>
              <a:gd name="connsiteX3077" fmla="*/ 721692 w 1482793"/>
              <a:gd name="connsiteY3077" fmla="*/ 801434 h 814562"/>
              <a:gd name="connsiteX3078" fmla="*/ 684856 w 1482793"/>
              <a:gd name="connsiteY3078" fmla="*/ 814562 h 814562"/>
              <a:gd name="connsiteX3079" fmla="*/ 678542 w 1482793"/>
              <a:gd name="connsiteY3079" fmla="*/ 814037 h 814562"/>
              <a:gd name="connsiteX3080" fmla="*/ 641706 w 1482793"/>
              <a:gd name="connsiteY3080" fmla="*/ 790932 h 814562"/>
              <a:gd name="connsiteX3081" fmla="*/ 623815 w 1482793"/>
              <a:gd name="connsiteY3081" fmla="*/ 775703 h 814562"/>
              <a:gd name="connsiteX3082" fmla="*/ 576455 w 1482793"/>
              <a:gd name="connsiteY3082" fmla="*/ 773078 h 814562"/>
              <a:gd name="connsiteX3083" fmla="*/ 549091 w 1482793"/>
              <a:gd name="connsiteY3083" fmla="*/ 784631 h 814562"/>
              <a:gd name="connsiteX3084" fmla="*/ 505414 w 1482793"/>
              <a:gd name="connsiteY3084" fmla="*/ 799859 h 814562"/>
              <a:gd name="connsiteX3085" fmla="*/ 441741 w 1482793"/>
              <a:gd name="connsiteY3085" fmla="*/ 784105 h 814562"/>
              <a:gd name="connsiteX3086" fmla="*/ 422271 w 1482793"/>
              <a:gd name="connsiteY3086" fmla="*/ 758900 h 814562"/>
              <a:gd name="connsiteX3087" fmla="*/ 409642 w 1482793"/>
              <a:gd name="connsiteY3087" fmla="*/ 741046 h 814562"/>
              <a:gd name="connsiteX3088" fmla="*/ 387014 w 1482793"/>
              <a:gd name="connsiteY3088" fmla="*/ 737370 h 814562"/>
              <a:gd name="connsiteX3089" fmla="*/ 359124 w 1482793"/>
              <a:gd name="connsiteY3089" fmla="*/ 733169 h 814562"/>
              <a:gd name="connsiteX3090" fmla="*/ 337023 w 1482793"/>
              <a:gd name="connsiteY3090" fmla="*/ 721616 h 814562"/>
              <a:gd name="connsiteX3091" fmla="*/ 319658 w 1482793"/>
              <a:gd name="connsiteY3091" fmla="*/ 712689 h 814562"/>
              <a:gd name="connsiteX3092" fmla="*/ 288084 w 1482793"/>
              <a:gd name="connsiteY3092" fmla="*/ 718465 h 814562"/>
              <a:gd name="connsiteX3093" fmla="*/ 238619 w 1482793"/>
              <a:gd name="connsiteY3093" fmla="*/ 724767 h 814562"/>
              <a:gd name="connsiteX3094" fmla="*/ 192838 w 1482793"/>
              <a:gd name="connsiteY3094" fmla="*/ 695885 h 814562"/>
              <a:gd name="connsiteX3095" fmla="*/ 180209 w 1482793"/>
              <a:gd name="connsiteY3095" fmla="*/ 667529 h 814562"/>
              <a:gd name="connsiteX3096" fmla="*/ 177051 w 1482793"/>
              <a:gd name="connsiteY3096" fmla="*/ 657026 h 814562"/>
              <a:gd name="connsiteX3097" fmla="*/ 168632 w 1482793"/>
              <a:gd name="connsiteY3097" fmla="*/ 648099 h 814562"/>
              <a:gd name="connsiteX3098" fmla="*/ 151793 w 1482793"/>
              <a:gd name="connsiteY3098" fmla="*/ 633396 h 814562"/>
              <a:gd name="connsiteX3099" fmla="*/ 132322 w 1482793"/>
              <a:gd name="connsiteY3099" fmla="*/ 628670 h 814562"/>
              <a:gd name="connsiteX3100" fmla="*/ 97592 w 1482793"/>
              <a:gd name="connsiteY3100" fmla="*/ 616592 h 814562"/>
              <a:gd name="connsiteX3101" fmla="*/ 93382 w 1482793"/>
              <a:gd name="connsiteY3101" fmla="*/ 590336 h 814562"/>
              <a:gd name="connsiteX3102" fmla="*/ 94434 w 1482793"/>
              <a:gd name="connsiteY3102" fmla="*/ 577208 h 814562"/>
              <a:gd name="connsiteX3103" fmla="*/ 84436 w 1482793"/>
              <a:gd name="connsiteY3103" fmla="*/ 563555 h 814562"/>
              <a:gd name="connsiteX3104" fmla="*/ 74438 w 1482793"/>
              <a:gd name="connsiteY3104" fmla="*/ 550427 h 814562"/>
              <a:gd name="connsiteX3105" fmla="*/ 69702 w 1482793"/>
              <a:gd name="connsiteY3105" fmla="*/ 536774 h 814562"/>
              <a:gd name="connsiteX3106" fmla="*/ 63387 w 1482793"/>
              <a:gd name="connsiteY3106" fmla="*/ 523121 h 814562"/>
              <a:gd name="connsiteX3107" fmla="*/ 42864 w 1482793"/>
              <a:gd name="connsiteY3107" fmla="*/ 514719 h 814562"/>
              <a:gd name="connsiteX3108" fmla="*/ 12344 w 1482793"/>
              <a:gd name="connsiteY3108" fmla="*/ 500541 h 814562"/>
              <a:gd name="connsiteX3109" fmla="*/ 767 w 1482793"/>
              <a:gd name="connsiteY3109" fmla="*/ 462732 h 814562"/>
              <a:gd name="connsiteX3110" fmla="*/ 16027 w 1482793"/>
              <a:gd name="connsiteY3110" fmla="*/ 441727 h 814562"/>
              <a:gd name="connsiteX3111" fmla="*/ 27078 w 1482793"/>
              <a:gd name="connsiteY3111" fmla="*/ 427549 h 814562"/>
              <a:gd name="connsiteX3112" fmla="*/ 24973 w 1482793"/>
              <a:gd name="connsiteY3112" fmla="*/ 411270 h 814562"/>
              <a:gd name="connsiteX3113" fmla="*/ 22342 w 1482793"/>
              <a:gd name="connsiteY3113" fmla="*/ 396567 h 814562"/>
              <a:gd name="connsiteX3114" fmla="*/ 22342 w 1482793"/>
              <a:gd name="connsiteY3114" fmla="*/ 391316 h 814562"/>
              <a:gd name="connsiteX3115" fmla="*/ 26025 w 1482793"/>
              <a:gd name="connsiteY3115" fmla="*/ 359808 h 814562"/>
              <a:gd name="connsiteX3116" fmla="*/ 54441 w 1482793"/>
              <a:gd name="connsiteY3116" fmla="*/ 324100 h 814562"/>
              <a:gd name="connsiteX3117" fmla="*/ 82857 w 1482793"/>
              <a:gd name="connsiteY3117" fmla="*/ 311497 h 814562"/>
              <a:gd name="connsiteX3118" fmla="*/ 104959 w 1482793"/>
              <a:gd name="connsiteY3118" fmla="*/ 300995 h 814562"/>
              <a:gd name="connsiteX3119" fmla="*/ 102328 w 1482793"/>
              <a:gd name="connsiteY3119" fmla="*/ 285766 h 814562"/>
              <a:gd name="connsiteX3120" fmla="*/ 100749 w 1482793"/>
              <a:gd name="connsiteY3120" fmla="*/ 259510 h 814562"/>
              <a:gd name="connsiteX3121" fmla="*/ 135480 w 1482793"/>
              <a:gd name="connsiteY3121" fmla="*/ 239556 h 814562"/>
              <a:gd name="connsiteX3122" fmla="*/ 151266 w 1482793"/>
              <a:gd name="connsiteY3122" fmla="*/ 233254 h 814562"/>
              <a:gd name="connsiteX3123" fmla="*/ 199679 w 1482793"/>
              <a:gd name="connsiteY3123" fmla="*/ 214350 h 814562"/>
              <a:gd name="connsiteX3124" fmla="*/ 233357 w 1482793"/>
              <a:gd name="connsiteY3124" fmla="*/ 192820 h 814562"/>
              <a:gd name="connsiteX3125" fmla="*/ 254406 w 1482793"/>
              <a:gd name="connsiteY3125" fmla="*/ 157637 h 814562"/>
              <a:gd name="connsiteX3126" fmla="*/ 257563 w 1482793"/>
              <a:gd name="connsiteY3126" fmla="*/ 154486 h 814562"/>
              <a:gd name="connsiteX3127" fmla="*/ 294925 w 1482793"/>
              <a:gd name="connsiteY3127" fmla="*/ 132431 h 814562"/>
              <a:gd name="connsiteX3128" fmla="*/ 303871 w 1482793"/>
              <a:gd name="connsiteY3128" fmla="*/ 122454 h 814562"/>
              <a:gd name="connsiteX3129" fmla="*/ 330182 w 1482793"/>
              <a:gd name="connsiteY3129" fmla="*/ 100399 h 814562"/>
              <a:gd name="connsiteX3130" fmla="*/ 359124 w 1482793"/>
              <a:gd name="connsiteY3130" fmla="*/ 95148 h 814562"/>
              <a:gd name="connsiteX3131" fmla="*/ 375964 w 1482793"/>
              <a:gd name="connsiteY3131" fmla="*/ 92522 h 814562"/>
              <a:gd name="connsiteX3132" fmla="*/ 386488 w 1482793"/>
              <a:gd name="connsiteY3132" fmla="*/ 79394 h 814562"/>
              <a:gd name="connsiteX3133" fmla="*/ 410168 w 1482793"/>
              <a:gd name="connsiteY3133" fmla="*/ 57864 h 814562"/>
              <a:gd name="connsiteX3134" fmla="*/ 444899 w 1482793"/>
              <a:gd name="connsiteY3134" fmla="*/ 58389 h 814562"/>
              <a:gd name="connsiteX3135" fmla="*/ 461212 w 1482793"/>
              <a:gd name="connsiteY3135" fmla="*/ 60490 h 814562"/>
              <a:gd name="connsiteX3136" fmla="*/ 479630 w 1482793"/>
              <a:gd name="connsiteY3136" fmla="*/ 55764 h 814562"/>
              <a:gd name="connsiteX3137" fmla="*/ 500678 w 1482793"/>
              <a:gd name="connsiteY3137" fmla="*/ 49987 h 814562"/>
              <a:gd name="connsiteX3138" fmla="*/ 521727 w 1482793"/>
              <a:gd name="connsiteY3138" fmla="*/ 49462 h 814562"/>
              <a:gd name="connsiteX3139" fmla="*/ 538040 w 1482793"/>
              <a:gd name="connsiteY3139" fmla="*/ 48412 h 814562"/>
              <a:gd name="connsiteX3140" fmla="*/ 548565 w 1482793"/>
              <a:gd name="connsiteY3140" fmla="*/ 32658 h 814562"/>
              <a:gd name="connsiteX3141" fmla="*/ 574876 w 1482793"/>
              <a:gd name="connsiteY3141" fmla="*/ 6928 h 814562"/>
              <a:gd name="connsiteX3142" fmla="*/ 610133 w 1482793"/>
              <a:gd name="connsiteY3142" fmla="*/ 14804 h 814562"/>
              <a:gd name="connsiteX3143" fmla="*/ 623815 w 1482793"/>
              <a:gd name="connsiteY3143" fmla="*/ 20581 h 814562"/>
              <a:gd name="connsiteX3144" fmla="*/ 658019 w 1482793"/>
              <a:gd name="connsiteY3144" fmla="*/ 16905 h 814562"/>
              <a:gd name="connsiteX3145" fmla="*/ 671175 w 1482793"/>
              <a:gd name="connsiteY3145" fmla="*/ 11654 h 814562"/>
              <a:gd name="connsiteX3146" fmla="*/ 701169 w 1482793"/>
              <a:gd name="connsiteY3146" fmla="*/ 3252 h 814562"/>
              <a:gd name="connsiteX3147" fmla="*/ 730112 w 1482793"/>
              <a:gd name="connsiteY3147" fmla="*/ 12704 h 814562"/>
              <a:gd name="connsiteX3148" fmla="*/ 743267 w 1482793"/>
              <a:gd name="connsiteY3148" fmla="*/ 18480 h 814562"/>
              <a:gd name="connsiteX3149" fmla="*/ 776419 w 1482793"/>
              <a:gd name="connsiteY3149" fmla="*/ 17430 h 814562"/>
              <a:gd name="connsiteX3150" fmla="*/ 790627 w 1482793"/>
              <a:gd name="connsiteY3150" fmla="*/ 10603 h 814562"/>
              <a:gd name="connsiteX3151" fmla="*/ 820622 w 1482793"/>
              <a:gd name="connsiteY3151" fmla="*/ 101 h 81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</a:cxnLst>
            <a:rect l="l" t="t" r="r" b="b"/>
            <a:pathLst>
              <a:path w="1482793" h="814562">
                <a:moveTo>
                  <a:pt x="615921" y="481111"/>
                </a:moveTo>
                <a:lnTo>
                  <a:pt x="615921" y="483212"/>
                </a:lnTo>
                <a:lnTo>
                  <a:pt x="616448" y="482686"/>
                </a:lnTo>
                <a:close/>
                <a:moveTo>
                  <a:pt x="752739" y="278415"/>
                </a:moveTo>
                <a:cubicBezTo>
                  <a:pt x="751687" y="278415"/>
                  <a:pt x="751161" y="281565"/>
                  <a:pt x="750635" y="283141"/>
                </a:cubicBezTo>
                <a:cubicBezTo>
                  <a:pt x="750108" y="285241"/>
                  <a:pt x="749582" y="286816"/>
                  <a:pt x="748530" y="288917"/>
                </a:cubicBezTo>
                <a:cubicBezTo>
                  <a:pt x="748003" y="289967"/>
                  <a:pt x="745898" y="291017"/>
                  <a:pt x="744320" y="291017"/>
                </a:cubicBezTo>
                <a:cubicBezTo>
                  <a:pt x="740636" y="291543"/>
                  <a:pt x="712746" y="288392"/>
                  <a:pt x="709589" y="288392"/>
                </a:cubicBezTo>
                <a:cubicBezTo>
                  <a:pt x="709589" y="288917"/>
                  <a:pt x="707484" y="291543"/>
                  <a:pt x="706432" y="293118"/>
                </a:cubicBezTo>
                <a:cubicBezTo>
                  <a:pt x="703801" y="297319"/>
                  <a:pt x="700643" y="302045"/>
                  <a:pt x="693802" y="304145"/>
                </a:cubicBezTo>
                <a:cubicBezTo>
                  <a:pt x="691698" y="304671"/>
                  <a:pt x="689066" y="304145"/>
                  <a:pt x="687488" y="303095"/>
                </a:cubicBezTo>
                <a:cubicBezTo>
                  <a:pt x="685383" y="301520"/>
                  <a:pt x="683278" y="299419"/>
                  <a:pt x="681699" y="297319"/>
                </a:cubicBezTo>
                <a:cubicBezTo>
                  <a:pt x="680121" y="295743"/>
                  <a:pt x="678016" y="293118"/>
                  <a:pt x="676963" y="292593"/>
                </a:cubicBezTo>
                <a:cubicBezTo>
                  <a:pt x="677489" y="293118"/>
                  <a:pt x="678542" y="296269"/>
                  <a:pt x="679068" y="298369"/>
                </a:cubicBezTo>
                <a:cubicBezTo>
                  <a:pt x="680121" y="300470"/>
                  <a:pt x="680647" y="303095"/>
                  <a:pt x="680647" y="305196"/>
                </a:cubicBezTo>
                <a:cubicBezTo>
                  <a:pt x="680647" y="306246"/>
                  <a:pt x="679594" y="307296"/>
                  <a:pt x="678542" y="307821"/>
                </a:cubicBezTo>
                <a:cubicBezTo>
                  <a:pt x="677489" y="308346"/>
                  <a:pt x="675385" y="308871"/>
                  <a:pt x="673806" y="308346"/>
                </a:cubicBezTo>
                <a:lnTo>
                  <a:pt x="661177" y="306771"/>
                </a:lnTo>
                <a:cubicBezTo>
                  <a:pt x="660650" y="308346"/>
                  <a:pt x="660650" y="309397"/>
                  <a:pt x="660650" y="310972"/>
                </a:cubicBezTo>
                <a:cubicBezTo>
                  <a:pt x="660650" y="315698"/>
                  <a:pt x="660650" y="321999"/>
                  <a:pt x="644337" y="326200"/>
                </a:cubicBezTo>
                <a:cubicBezTo>
                  <a:pt x="640654" y="327251"/>
                  <a:pt x="640654" y="327776"/>
                  <a:pt x="639601" y="330401"/>
                </a:cubicBezTo>
                <a:cubicBezTo>
                  <a:pt x="639075" y="332502"/>
                  <a:pt x="638023" y="335653"/>
                  <a:pt x="633813" y="338278"/>
                </a:cubicBezTo>
                <a:cubicBezTo>
                  <a:pt x="625393" y="341429"/>
                  <a:pt x="619605" y="341429"/>
                  <a:pt x="615921" y="341429"/>
                </a:cubicBezTo>
                <a:cubicBezTo>
                  <a:pt x="611185" y="341429"/>
                  <a:pt x="607502" y="340904"/>
                  <a:pt x="599082" y="347730"/>
                </a:cubicBezTo>
                <a:cubicBezTo>
                  <a:pt x="598556" y="348256"/>
                  <a:pt x="597504" y="350881"/>
                  <a:pt x="596977" y="352456"/>
                </a:cubicBezTo>
                <a:cubicBezTo>
                  <a:pt x="595925" y="355607"/>
                  <a:pt x="594873" y="358758"/>
                  <a:pt x="591715" y="360858"/>
                </a:cubicBezTo>
                <a:lnTo>
                  <a:pt x="591189" y="361384"/>
                </a:lnTo>
                <a:cubicBezTo>
                  <a:pt x="574350" y="382913"/>
                  <a:pt x="565930" y="396567"/>
                  <a:pt x="589610" y="406544"/>
                </a:cubicBezTo>
                <a:cubicBezTo>
                  <a:pt x="590663" y="407069"/>
                  <a:pt x="591715" y="407594"/>
                  <a:pt x="591715" y="408644"/>
                </a:cubicBezTo>
                <a:cubicBezTo>
                  <a:pt x="593820" y="413370"/>
                  <a:pt x="599082" y="417046"/>
                  <a:pt x="604871" y="420197"/>
                </a:cubicBezTo>
                <a:cubicBezTo>
                  <a:pt x="611712" y="424398"/>
                  <a:pt x="619605" y="429649"/>
                  <a:pt x="621184" y="437526"/>
                </a:cubicBezTo>
                <a:cubicBezTo>
                  <a:pt x="621710" y="439626"/>
                  <a:pt x="624341" y="442252"/>
                  <a:pt x="629077" y="444353"/>
                </a:cubicBezTo>
                <a:cubicBezTo>
                  <a:pt x="636444" y="448028"/>
                  <a:pt x="647495" y="450129"/>
                  <a:pt x="653809" y="449079"/>
                </a:cubicBezTo>
                <a:cubicBezTo>
                  <a:pt x="655388" y="449079"/>
                  <a:pt x="656967" y="449079"/>
                  <a:pt x="658546" y="449604"/>
                </a:cubicBezTo>
                <a:cubicBezTo>
                  <a:pt x="661703" y="451179"/>
                  <a:pt x="663808" y="453805"/>
                  <a:pt x="666439" y="456955"/>
                </a:cubicBezTo>
                <a:cubicBezTo>
                  <a:pt x="668018" y="459056"/>
                  <a:pt x="671701" y="462732"/>
                  <a:pt x="673280" y="463257"/>
                </a:cubicBezTo>
                <a:cubicBezTo>
                  <a:pt x="674858" y="463782"/>
                  <a:pt x="676437" y="464307"/>
                  <a:pt x="676963" y="465357"/>
                </a:cubicBezTo>
                <a:cubicBezTo>
                  <a:pt x="681699" y="471659"/>
                  <a:pt x="683804" y="473234"/>
                  <a:pt x="684330" y="473234"/>
                </a:cubicBezTo>
                <a:cubicBezTo>
                  <a:pt x="684857" y="473234"/>
                  <a:pt x="685383" y="473234"/>
                  <a:pt x="686435" y="473234"/>
                </a:cubicBezTo>
                <a:cubicBezTo>
                  <a:pt x="689593" y="473234"/>
                  <a:pt x="693802" y="472709"/>
                  <a:pt x="701170" y="474284"/>
                </a:cubicBezTo>
                <a:cubicBezTo>
                  <a:pt x="705379" y="472709"/>
                  <a:pt x="708537" y="471134"/>
                  <a:pt x="711168" y="470083"/>
                </a:cubicBezTo>
                <a:cubicBezTo>
                  <a:pt x="725902" y="463257"/>
                  <a:pt x="732217" y="463257"/>
                  <a:pt x="748530" y="474809"/>
                </a:cubicBezTo>
                <a:cubicBezTo>
                  <a:pt x="752213" y="474809"/>
                  <a:pt x="755897" y="475860"/>
                  <a:pt x="758528" y="476910"/>
                </a:cubicBezTo>
                <a:cubicBezTo>
                  <a:pt x="762738" y="478485"/>
                  <a:pt x="763790" y="478485"/>
                  <a:pt x="765895" y="477435"/>
                </a:cubicBezTo>
                <a:cubicBezTo>
                  <a:pt x="774315" y="473234"/>
                  <a:pt x="780629" y="471134"/>
                  <a:pt x="785891" y="471134"/>
                </a:cubicBezTo>
                <a:cubicBezTo>
                  <a:pt x="790101" y="471134"/>
                  <a:pt x="793259" y="472709"/>
                  <a:pt x="796416" y="475335"/>
                </a:cubicBezTo>
                <a:cubicBezTo>
                  <a:pt x="798521" y="477435"/>
                  <a:pt x="800099" y="478485"/>
                  <a:pt x="805888" y="478485"/>
                </a:cubicBezTo>
                <a:cubicBezTo>
                  <a:pt x="809045" y="477435"/>
                  <a:pt x="813255" y="474809"/>
                  <a:pt x="816939" y="472184"/>
                </a:cubicBezTo>
                <a:cubicBezTo>
                  <a:pt x="825884" y="465882"/>
                  <a:pt x="837461" y="457481"/>
                  <a:pt x="854300" y="461681"/>
                </a:cubicBezTo>
                <a:cubicBezTo>
                  <a:pt x="866930" y="464832"/>
                  <a:pt x="870087" y="463782"/>
                  <a:pt x="870613" y="463782"/>
                </a:cubicBezTo>
                <a:cubicBezTo>
                  <a:pt x="870613" y="463257"/>
                  <a:pt x="870087" y="461156"/>
                  <a:pt x="869561" y="459581"/>
                </a:cubicBezTo>
                <a:cubicBezTo>
                  <a:pt x="868508" y="455380"/>
                  <a:pt x="867456" y="450654"/>
                  <a:pt x="871666" y="446453"/>
                </a:cubicBezTo>
                <a:cubicBezTo>
                  <a:pt x="872192" y="445928"/>
                  <a:pt x="872192" y="445928"/>
                  <a:pt x="872718" y="445928"/>
                </a:cubicBezTo>
                <a:cubicBezTo>
                  <a:pt x="874823" y="444878"/>
                  <a:pt x="877980" y="444878"/>
                  <a:pt x="880085" y="445928"/>
                </a:cubicBezTo>
                <a:cubicBezTo>
                  <a:pt x="885874" y="445928"/>
                  <a:pt x="901134" y="444353"/>
                  <a:pt x="907975" y="443827"/>
                </a:cubicBezTo>
                <a:cubicBezTo>
                  <a:pt x="907449" y="442777"/>
                  <a:pt x="905344" y="440152"/>
                  <a:pt x="903765" y="439101"/>
                </a:cubicBezTo>
                <a:cubicBezTo>
                  <a:pt x="900082" y="434900"/>
                  <a:pt x="895346" y="430174"/>
                  <a:pt x="898503" y="425448"/>
                </a:cubicBezTo>
                <a:cubicBezTo>
                  <a:pt x="900608" y="422297"/>
                  <a:pt x="906396" y="420197"/>
                  <a:pt x="915342" y="419147"/>
                </a:cubicBezTo>
                <a:lnTo>
                  <a:pt x="920078" y="418622"/>
                </a:lnTo>
                <a:cubicBezTo>
                  <a:pt x="933234" y="417046"/>
                  <a:pt x="934286" y="417046"/>
                  <a:pt x="940075" y="409695"/>
                </a:cubicBezTo>
                <a:cubicBezTo>
                  <a:pt x="940601" y="407594"/>
                  <a:pt x="941653" y="401818"/>
                  <a:pt x="943758" y="397092"/>
                </a:cubicBezTo>
                <a:cubicBezTo>
                  <a:pt x="937970" y="393416"/>
                  <a:pt x="934286" y="386064"/>
                  <a:pt x="933760" y="385539"/>
                </a:cubicBezTo>
                <a:cubicBezTo>
                  <a:pt x="932181" y="381863"/>
                  <a:pt x="931655" y="378712"/>
                  <a:pt x="932181" y="376087"/>
                </a:cubicBezTo>
                <a:cubicBezTo>
                  <a:pt x="925867" y="375562"/>
                  <a:pt x="917447" y="374512"/>
                  <a:pt x="915869" y="368735"/>
                </a:cubicBezTo>
                <a:cubicBezTo>
                  <a:pt x="914816" y="362959"/>
                  <a:pt x="923236" y="360858"/>
                  <a:pt x="929024" y="359283"/>
                </a:cubicBezTo>
                <a:cubicBezTo>
                  <a:pt x="931129" y="358758"/>
                  <a:pt x="934813" y="357708"/>
                  <a:pt x="935865" y="357183"/>
                </a:cubicBezTo>
                <a:cubicBezTo>
                  <a:pt x="935865" y="355607"/>
                  <a:pt x="929550" y="355082"/>
                  <a:pt x="922709" y="354557"/>
                </a:cubicBezTo>
                <a:cubicBezTo>
                  <a:pt x="914290" y="354032"/>
                  <a:pt x="905870" y="352982"/>
                  <a:pt x="902713" y="348781"/>
                </a:cubicBezTo>
                <a:cubicBezTo>
                  <a:pt x="901660" y="347730"/>
                  <a:pt x="901660" y="346680"/>
                  <a:pt x="902187" y="340904"/>
                </a:cubicBezTo>
                <a:cubicBezTo>
                  <a:pt x="902187" y="337753"/>
                  <a:pt x="902713" y="331452"/>
                  <a:pt x="902187" y="328301"/>
                </a:cubicBezTo>
                <a:cubicBezTo>
                  <a:pt x="900082" y="328301"/>
                  <a:pt x="897451" y="329351"/>
                  <a:pt x="894820" y="330401"/>
                </a:cubicBezTo>
                <a:cubicBezTo>
                  <a:pt x="893241" y="330927"/>
                  <a:pt x="891136" y="331452"/>
                  <a:pt x="889557" y="331977"/>
                </a:cubicBezTo>
                <a:cubicBezTo>
                  <a:pt x="887452" y="333027"/>
                  <a:pt x="884295" y="333027"/>
                  <a:pt x="882190" y="331977"/>
                </a:cubicBezTo>
                <a:cubicBezTo>
                  <a:pt x="880612" y="331452"/>
                  <a:pt x="879559" y="329876"/>
                  <a:pt x="880085" y="328826"/>
                </a:cubicBezTo>
                <a:cubicBezTo>
                  <a:pt x="877980" y="325675"/>
                  <a:pt x="871140" y="318849"/>
                  <a:pt x="867456" y="315698"/>
                </a:cubicBezTo>
                <a:cubicBezTo>
                  <a:pt x="851669" y="315173"/>
                  <a:pt x="846407" y="308871"/>
                  <a:pt x="841145" y="302570"/>
                </a:cubicBezTo>
                <a:cubicBezTo>
                  <a:pt x="839566" y="300995"/>
                  <a:pt x="838514" y="299419"/>
                  <a:pt x="836935" y="297844"/>
                </a:cubicBezTo>
                <a:cubicBezTo>
                  <a:pt x="832199" y="296269"/>
                  <a:pt x="829042" y="295218"/>
                  <a:pt x="827463" y="294693"/>
                </a:cubicBezTo>
                <a:cubicBezTo>
                  <a:pt x="827463" y="294693"/>
                  <a:pt x="826937" y="294693"/>
                  <a:pt x="826937" y="294693"/>
                </a:cubicBezTo>
                <a:cubicBezTo>
                  <a:pt x="826411" y="294693"/>
                  <a:pt x="825884" y="295218"/>
                  <a:pt x="825358" y="295218"/>
                </a:cubicBezTo>
                <a:cubicBezTo>
                  <a:pt x="823253" y="295743"/>
                  <a:pt x="820096" y="296794"/>
                  <a:pt x="814307" y="298369"/>
                </a:cubicBezTo>
                <a:cubicBezTo>
                  <a:pt x="813255" y="298894"/>
                  <a:pt x="812203" y="298894"/>
                  <a:pt x="810624" y="298369"/>
                </a:cubicBezTo>
                <a:cubicBezTo>
                  <a:pt x="806940" y="297844"/>
                  <a:pt x="804836" y="295743"/>
                  <a:pt x="801678" y="292068"/>
                </a:cubicBezTo>
                <a:cubicBezTo>
                  <a:pt x="800099" y="289967"/>
                  <a:pt x="794837" y="284191"/>
                  <a:pt x="792206" y="284191"/>
                </a:cubicBezTo>
                <a:cubicBezTo>
                  <a:pt x="792206" y="284191"/>
                  <a:pt x="791680" y="284191"/>
                  <a:pt x="790627" y="285241"/>
                </a:cubicBezTo>
                <a:cubicBezTo>
                  <a:pt x="786418" y="288392"/>
                  <a:pt x="782208" y="289967"/>
                  <a:pt x="777998" y="289967"/>
                </a:cubicBezTo>
                <a:cubicBezTo>
                  <a:pt x="771157" y="289967"/>
                  <a:pt x="766421" y="286291"/>
                  <a:pt x="762211" y="283141"/>
                </a:cubicBezTo>
                <a:cubicBezTo>
                  <a:pt x="757475" y="279465"/>
                  <a:pt x="754844" y="277889"/>
                  <a:pt x="752739" y="278415"/>
                </a:cubicBezTo>
                <a:close/>
                <a:moveTo>
                  <a:pt x="749582" y="268437"/>
                </a:moveTo>
                <a:cubicBezTo>
                  <a:pt x="759580" y="266337"/>
                  <a:pt x="766421" y="271588"/>
                  <a:pt x="771683" y="275264"/>
                </a:cubicBezTo>
                <a:cubicBezTo>
                  <a:pt x="773788" y="276839"/>
                  <a:pt x="777472" y="279465"/>
                  <a:pt x="779051" y="279465"/>
                </a:cubicBezTo>
                <a:cubicBezTo>
                  <a:pt x="779577" y="279465"/>
                  <a:pt x="781155" y="278940"/>
                  <a:pt x="783260" y="277364"/>
                </a:cubicBezTo>
                <a:cubicBezTo>
                  <a:pt x="787470" y="274214"/>
                  <a:pt x="791680" y="273688"/>
                  <a:pt x="794311" y="274214"/>
                </a:cubicBezTo>
                <a:cubicBezTo>
                  <a:pt x="802731" y="274739"/>
                  <a:pt x="807993" y="280515"/>
                  <a:pt x="812729" y="285766"/>
                </a:cubicBezTo>
                <a:cubicBezTo>
                  <a:pt x="813255" y="286291"/>
                  <a:pt x="814307" y="287342"/>
                  <a:pt x="814834" y="287867"/>
                </a:cubicBezTo>
                <a:cubicBezTo>
                  <a:pt x="817991" y="286816"/>
                  <a:pt x="819570" y="286291"/>
                  <a:pt x="821148" y="285766"/>
                </a:cubicBezTo>
                <a:cubicBezTo>
                  <a:pt x="826937" y="283666"/>
                  <a:pt x="829042" y="283666"/>
                  <a:pt x="834304" y="285766"/>
                </a:cubicBezTo>
                <a:cubicBezTo>
                  <a:pt x="835883" y="286291"/>
                  <a:pt x="839040" y="287342"/>
                  <a:pt x="843776" y="288917"/>
                </a:cubicBezTo>
                <a:cubicBezTo>
                  <a:pt x="844828" y="289442"/>
                  <a:pt x="845355" y="289442"/>
                  <a:pt x="845881" y="289967"/>
                </a:cubicBezTo>
                <a:cubicBezTo>
                  <a:pt x="847986" y="292068"/>
                  <a:pt x="850091" y="294168"/>
                  <a:pt x="851669" y="296269"/>
                </a:cubicBezTo>
                <a:cubicBezTo>
                  <a:pt x="856405" y="302045"/>
                  <a:pt x="859563" y="305196"/>
                  <a:pt x="869035" y="305721"/>
                </a:cubicBezTo>
                <a:cubicBezTo>
                  <a:pt x="873244" y="304671"/>
                  <a:pt x="875876" y="307296"/>
                  <a:pt x="877454" y="308871"/>
                </a:cubicBezTo>
                <a:cubicBezTo>
                  <a:pt x="883769" y="314648"/>
                  <a:pt x="887452" y="318849"/>
                  <a:pt x="889557" y="321474"/>
                </a:cubicBezTo>
                <a:cubicBezTo>
                  <a:pt x="889557" y="321474"/>
                  <a:pt x="890084" y="321474"/>
                  <a:pt x="890610" y="320949"/>
                </a:cubicBezTo>
                <a:cubicBezTo>
                  <a:pt x="895872" y="319374"/>
                  <a:pt x="901660" y="317273"/>
                  <a:pt x="908501" y="318324"/>
                </a:cubicBezTo>
                <a:cubicBezTo>
                  <a:pt x="914816" y="319374"/>
                  <a:pt x="915342" y="324625"/>
                  <a:pt x="914816" y="338278"/>
                </a:cubicBezTo>
                <a:cubicBezTo>
                  <a:pt x="914816" y="340904"/>
                  <a:pt x="914816" y="343004"/>
                  <a:pt x="914816" y="343529"/>
                </a:cubicBezTo>
                <a:cubicBezTo>
                  <a:pt x="915342" y="343529"/>
                  <a:pt x="922183" y="344055"/>
                  <a:pt x="925867" y="344580"/>
                </a:cubicBezTo>
                <a:cubicBezTo>
                  <a:pt x="935339" y="345105"/>
                  <a:pt x="949021" y="346680"/>
                  <a:pt x="949021" y="355082"/>
                </a:cubicBezTo>
                <a:cubicBezTo>
                  <a:pt x="949021" y="360333"/>
                  <a:pt x="940601" y="362434"/>
                  <a:pt x="934813" y="363484"/>
                </a:cubicBezTo>
                <a:cubicBezTo>
                  <a:pt x="932708" y="364009"/>
                  <a:pt x="929024" y="364534"/>
                  <a:pt x="928498" y="365584"/>
                </a:cubicBezTo>
                <a:cubicBezTo>
                  <a:pt x="929550" y="365059"/>
                  <a:pt x="933234" y="365584"/>
                  <a:pt x="935865" y="365584"/>
                </a:cubicBezTo>
                <a:cubicBezTo>
                  <a:pt x="937970" y="365584"/>
                  <a:pt x="940601" y="366110"/>
                  <a:pt x="942706" y="366635"/>
                </a:cubicBezTo>
                <a:cubicBezTo>
                  <a:pt x="945863" y="366110"/>
                  <a:pt x="948494" y="367160"/>
                  <a:pt x="950073" y="368735"/>
                </a:cubicBezTo>
                <a:cubicBezTo>
                  <a:pt x="951652" y="370311"/>
                  <a:pt x="951125" y="373461"/>
                  <a:pt x="948494" y="374512"/>
                </a:cubicBezTo>
                <a:cubicBezTo>
                  <a:pt x="947968" y="374512"/>
                  <a:pt x="946916" y="375562"/>
                  <a:pt x="944811" y="375562"/>
                </a:cubicBezTo>
                <a:cubicBezTo>
                  <a:pt x="944811" y="379238"/>
                  <a:pt x="947968" y="383964"/>
                  <a:pt x="950599" y="387114"/>
                </a:cubicBezTo>
                <a:cubicBezTo>
                  <a:pt x="951125" y="386589"/>
                  <a:pt x="952178" y="386589"/>
                  <a:pt x="953230" y="386589"/>
                </a:cubicBezTo>
                <a:cubicBezTo>
                  <a:pt x="955861" y="386589"/>
                  <a:pt x="958493" y="387640"/>
                  <a:pt x="959019" y="389740"/>
                </a:cubicBezTo>
                <a:cubicBezTo>
                  <a:pt x="959019" y="390265"/>
                  <a:pt x="959019" y="390265"/>
                  <a:pt x="959019" y="390790"/>
                </a:cubicBezTo>
                <a:cubicBezTo>
                  <a:pt x="959019" y="392366"/>
                  <a:pt x="957966" y="393941"/>
                  <a:pt x="957440" y="394466"/>
                </a:cubicBezTo>
                <a:cubicBezTo>
                  <a:pt x="955861" y="398667"/>
                  <a:pt x="953757" y="407069"/>
                  <a:pt x="953230" y="408644"/>
                </a:cubicBezTo>
                <a:cubicBezTo>
                  <a:pt x="953230" y="409169"/>
                  <a:pt x="953230" y="409695"/>
                  <a:pt x="952704" y="409695"/>
                </a:cubicBezTo>
                <a:cubicBezTo>
                  <a:pt x="952704" y="409695"/>
                  <a:pt x="952704" y="409695"/>
                  <a:pt x="952704" y="410220"/>
                </a:cubicBezTo>
                <a:cubicBezTo>
                  <a:pt x="944285" y="421247"/>
                  <a:pt x="940075" y="422297"/>
                  <a:pt x="924288" y="423873"/>
                </a:cubicBezTo>
                <a:lnTo>
                  <a:pt x="919552" y="424398"/>
                </a:lnTo>
                <a:cubicBezTo>
                  <a:pt x="913764" y="424923"/>
                  <a:pt x="911659" y="425973"/>
                  <a:pt x="911133" y="426498"/>
                </a:cubicBezTo>
                <a:cubicBezTo>
                  <a:pt x="910080" y="427549"/>
                  <a:pt x="913764" y="431225"/>
                  <a:pt x="915342" y="433325"/>
                </a:cubicBezTo>
                <a:cubicBezTo>
                  <a:pt x="919552" y="437526"/>
                  <a:pt x="924288" y="443302"/>
                  <a:pt x="918500" y="447503"/>
                </a:cubicBezTo>
                <a:cubicBezTo>
                  <a:pt x="912711" y="450654"/>
                  <a:pt x="887979" y="451704"/>
                  <a:pt x="882190" y="451704"/>
                </a:cubicBezTo>
                <a:cubicBezTo>
                  <a:pt x="882190" y="453280"/>
                  <a:pt x="882190" y="455380"/>
                  <a:pt x="882716" y="457481"/>
                </a:cubicBezTo>
                <a:cubicBezTo>
                  <a:pt x="883769" y="461156"/>
                  <a:pt x="884821" y="465882"/>
                  <a:pt x="879559" y="468508"/>
                </a:cubicBezTo>
                <a:cubicBezTo>
                  <a:pt x="874823" y="471134"/>
                  <a:pt x="866930" y="470609"/>
                  <a:pt x="852722" y="467458"/>
                </a:cubicBezTo>
                <a:cubicBezTo>
                  <a:pt x="843776" y="465357"/>
                  <a:pt x="836935" y="469558"/>
                  <a:pt x="827463" y="476385"/>
                </a:cubicBezTo>
                <a:cubicBezTo>
                  <a:pt x="822201" y="480061"/>
                  <a:pt x="816939" y="483737"/>
                  <a:pt x="810624" y="484787"/>
                </a:cubicBezTo>
                <a:cubicBezTo>
                  <a:pt x="807993" y="485837"/>
                  <a:pt x="806940" y="485837"/>
                  <a:pt x="806414" y="485837"/>
                </a:cubicBezTo>
                <a:cubicBezTo>
                  <a:pt x="794837" y="485837"/>
                  <a:pt x="790101" y="482161"/>
                  <a:pt x="787470" y="479536"/>
                </a:cubicBezTo>
                <a:cubicBezTo>
                  <a:pt x="786944" y="479010"/>
                  <a:pt x="785891" y="478485"/>
                  <a:pt x="785891" y="477960"/>
                </a:cubicBezTo>
                <a:cubicBezTo>
                  <a:pt x="785365" y="477960"/>
                  <a:pt x="782734" y="477960"/>
                  <a:pt x="771683" y="482686"/>
                </a:cubicBezTo>
                <a:cubicBezTo>
                  <a:pt x="763790" y="486362"/>
                  <a:pt x="756423" y="483737"/>
                  <a:pt x="752213" y="482161"/>
                </a:cubicBezTo>
                <a:cubicBezTo>
                  <a:pt x="751161" y="481636"/>
                  <a:pt x="748530" y="481111"/>
                  <a:pt x="748530" y="481111"/>
                </a:cubicBezTo>
                <a:cubicBezTo>
                  <a:pt x="746425" y="481636"/>
                  <a:pt x="743794" y="481636"/>
                  <a:pt x="741689" y="480061"/>
                </a:cubicBezTo>
                <a:cubicBezTo>
                  <a:pt x="727481" y="470083"/>
                  <a:pt x="727481" y="470083"/>
                  <a:pt x="716956" y="474809"/>
                </a:cubicBezTo>
                <a:cubicBezTo>
                  <a:pt x="713273" y="476385"/>
                  <a:pt x="709063" y="478485"/>
                  <a:pt x="703801" y="480586"/>
                </a:cubicBezTo>
                <a:cubicBezTo>
                  <a:pt x="702222" y="481111"/>
                  <a:pt x="700643" y="481111"/>
                  <a:pt x="699065" y="480586"/>
                </a:cubicBezTo>
                <a:cubicBezTo>
                  <a:pt x="692750" y="479010"/>
                  <a:pt x="689593" y="479010"/>
                  <a:pt x="686962" y="479536"/>
                </a:cubicBezTo>
                <a:cubicBezTo>
                  <a:pt x="678016" y="480061"/>
                  <a:pt x="674332" y="477960"/>
                  <a:pt x="667491" y="468508"/>
                </a:cubicBezTo>
                <a:cubicBezTo>
                  <a:pt x="662229" y="466933"/>
                  <a:pt x="659072" y="462732"/>
                  <a:pt x="656441" y="459056"/>
                </a:cubicBezTo>
                <a:cubicBezTo>
                  <a:pt x="655388" y="457481"/>
                  <a:pt x="653809" y="455905"/>
                  <a:pt x="652757" y="454855"/>
                </a:cubicBezTo>
                <a:cubicBezTo>
                  <a:pt x="643811" y="455380"/>
                  <a:pt x="631708" y="452754"/>
                  <a:pt x="622236" y="448553"/>
                </a:cubicBezTo>
                <a:cubicBezTo>
                  <a:pt x="614869" y="444878"/>
                  <a:pt x="610659" y="440677"/>
                  <a:pt x="609607" y="436476"/>
                </a:cubicBezTo>
                <a:cubicBezTo>
                  <a:pt x="609081" y="431225"/>
                  <a:pt x="603292" y="427549"/>
                  <a:pt x="596977" y="423348"/>
                </a:cubicBezTo>
                <a:cubicBezTo>
                  <a:pt x="591189" y="419672"/>
                  <a:pt x="584874" y="415471"/>
                  <a:pt x="581717" y="409695"/>
                </a:cubicBezTo>
                <a:cubicBezTo>
                  <a:pt x="550144" y="395516"/>
                  <a:pt x="566457" y="374512"/>
                  <a:pt x="581191" y="355607"/>
                </a:cubicBezTo>
                <a:lnTo>
                  <a:pt x="582243" y="354032"/>
                </a:lnTo>
                <a:cubicBezTo>
                  <a:pt x="582769" y="353507"/>
                  <a:pt x="583296" y="352982"/>
                  <a:pt x="583822" y="352456"/>
                </a:cubicBezTo>
                <a:cubicBezTo>
                  <a:pt x="584348" y="351931"/>
                  <a:pt x="585401" y="349306"/>
                  <a:pt x="585927" y="347730"/>
                </a:cubicBezTo>
                <a:cubicBezTo>
                  <a:pt x="586979" y="345105"/>
                  <a:pt x="588032" y="341954"/>
                  <a:pt x="590137" y="340379"/>
                </a:cubicBezTo>
                <a:cubicBezTo>
                  <a:pt x="601187" y="331452"/>
                  <a:pt x="608554" y="330927"/>
                  <a:pt x="616448" y="331452"/>
                </a:cubicBezTo>
                <a:cubicBezTo>
                  <a:pt x="620131" y="331452"/>
                  <a:pt x="622762" y="331977"/>
                  <a:pt x="626972" y="329876"/>
                </a:cubicBezTo>
                <a:cubicBezTo>
                  <a:pt x="627498" y="329351"/>
                  <a:pt x="628025" y="328301"/>
                  <a:pt x="628551" y="326726"/>
                </a:cubicBezTo>
                <a:cubicBezTo>
                  <a:pt x="629603" y="323575"/>
                  <a:pt x="630656" y="319374"/>
                  <a:pt x="640128" y="317273"/>
                </a:cubicBezTo>
                <a:cubicBezTo>
                  <a:pt x="649600" y="314648"/>
                  <a:pt x="649600" y="313072"/>
                  <a:pt x="649600" y="308871"/>
                </a:cubicBezTo>
                <a:cubicBezTo>
                  <a:pt x="649600" y="305721"/>
                  <a:pt x="649600" y="302045"/>
                  <a:pt x="653809" y="298369"/>
                </a:cubicBezTo>
                <a:cubicBezTo>
                  <a:pt x="654862" y="297319"/>
                  <a:pt x="657493" y="296794"/>
                  <a:pt x="659598" y="296794"/>
                </a:cubicBezTo>
                <a:lnTo>
                  <a:pt x="668544" y="297844"/>
                </a:lnTo>
                <a:cubicBezTo>
                  <a:pt x="668544" y="297844"/>
                  <a:pt x="668544" y="297319"/>
                  <a:pt x="668544" y="297319"/>
                </a:cubicBezTo>
                <a:cubicBezTo>
                  <a:pt x="666965" y="292593"/>
                  <a:pt x="664334" y="285766"/>
                  <a:pt x="673806" y="283141"/>
                </a:cubicBezTo>
                <a:cubicBezTo>
                  <a:pt x="683278" y="280515"/>
                  <a:pt x="688540" y="286816"/>
                  <a:pt x="691698" y="291017"/>
                </a:cubicBezTo>
                <a:cubicBezTo>
                  <a:pt x="692224" y="291543"/>
                  <a:pt x="692224" y="291543"/>
                  <a:pt x="692750" y="292068"/>
                </a:cubicBezTo>
                <a:cubicBezTo>
                  <a:pt x="693802" y="290492"/>
                  <a:pt x="695381" y="288917"/>
                  <a:pt x="696434" y="287342"/>
                </a:cubicBezTo>
                <a:cubicBezTo>
                  <a:pt x="699591" y="283141"/>
                  <a:pt x="703274" y="276839"/>
                  <a:pt x="712220" y="277889"/>
                </a:cubicBezTo>
                <a:cubicBezTo>
                  <a:pt x="715904" y="278415"/>
                  <a:pt x="731690" y="279990"/>
                  <a:pt x="739584" y="280515"/>
                </a:cubicBezTo>
                <a:cubicBezTo>
                  <a:pt x="739584" y="279990"/>
                  <a:pt x="739584" y="279465"/>
                  <a:pt x="740110" y="278940"/>
                </a:cubicBezTo>
                <a:cubicBezTo>
                  <a:pt x="741163" y="275264"/>
                  <a:pt x="742215" y="270013"/>
                  <a:pt x="749582" y="268437"/>
                </a:cubicBezTo>
                <a:close/>
                <a:moveTo>
                  <a:pt x="736427" y="250583"/>
                </a:moveTo>
                <a:cubicBezTo>
                  <a:pt x="733269" y="251108"/>
                  <a:pt x="733269" y="251108"/>
                  <a:pt x="730638" y="254784"/>
                </a:cubicBezTo>
                <a:cubicBezTo>
                  <a:pt x="730112" y="255309"/>
                  <a:pt x="729586" y="256360"/>
                  <a:pt x="729059" y="256885"/>
                </a:cubicBezTo>
                <a:lnTo>
                  <a:pt x="728007" y="258460"/>
                </a:lnTo>
                <a:cubicBezTo>
                  <a:pt x="727481" y="258985"/>
                  <a:pt x="727481" y="259510"/>
                  <a:pt x="726428" y="259510"/>
                </a:cubicBezTo>
                <a:cubicBezTo>
                  <a:pt x="722218" y="262136"/>
                  <a:pt x="712220" y="263186"/>
                  <a:pt x="704327" y="263186"/>
                </a:cubicBezTo>
                <a:cubicBezTo>
                  <a:pt x="700117" y="263186"/>
                  <a:pt x="695907" y="262661"/>
                  <a:pt x="692224" y="262661"/>
                </a:cubicBezTo>
                <a:cubicBezTo>
                  <a:pt x="690119" y="262661"/>
                  <a:pt x="688014" y="262136"/>
                  <a:pt x="686962" y="262136"/>
                </a:cubicBezTo>
                <a:cubicBezTo>
                  <a:pt x="684330" y="262136"/>
                  <a:pt x="682226" y="263711"/>
                  <a:pt x="679594" y="265812"/>
                </a:cubicBezTo>
                <a:cubicBezTo>
                  <a:pt x="674858" y="270013"/>
                  <a:pt x="670649" y="272638"/>
                  <a:pt x="665386" y="275264"/>
                </a:cubicBezTo>
                <a:cubicBezTo>
                  <a:pt x="664334" y="275789"/>
                  <a:pt x="662755" y="276314"/>
                  <a:pt x="661703" y="276839"/>
                </a:cubicBezTo>
                <a:cubicBezTo>
                  <a:pt x="660124" y="277364"/>
                  <a:pt x="658019" y="277364"/>
                  <a:pt x="656441" y="276839"/>
                </a:cubicBezTo>
                <a:cubicBezTo>
                  <a:pt x="653283" y="275789"/>
                  <a:pt x="651178" y="274739"/>
                  <a:pt x="649074" y="273689"/>
                </a:cubicBezTo>
                <a:cubicBezTo>
                  <a:pt x="648021" y="273163"/>
                  <a:pt x="646442" y="272113"/>
                  <a:pt x="644864" y="271588"/>
                </a:cubicBezTo>
                <a:cubicBezTo>
                  <a:pt x="642233" y="270538"/>
                  <a:pt x="641706" y="270538"/>
                  <a:pt x="640654" y="271063"/>
                </a:cubicBezTo>
                <a:cubicBezTo>
                  <a:pt x="639075" y="273163"/>
                  <a:pt x="639075" y="275789"/>
                  <a:pt x="639601" y="277890"/>
                </a:cubicBezTo>
                <a:cubicBezTo>
                  <a:pt x="639601" y="280515"/>
                  <a:pt x="640128" y="283141"/>
                  <a:pt x="639075" y="285766"/>
                </a:cubicBezTo>
                <a:cubicBezTo>
                  <a:pt x="638549" y="287867"/>
                  <a:pt x="635918" y="288917"/>
                  <a:pt x="633287" y="288917"/>
                </a:cubicBezTo>
                <a:lnTo>
                  <a:pt x="617500" y="289442"/>
                </a:lnTo>
                <a:cubicBezTo>
                  <a:pt x="615921" y="292068"/>
                  <a:pt x="615395" y="294693"/>
                  <a:pt x="614869" y="297319"/>
                </a:cubicBezTo>
                <a:lnTo>
                  <a:pt x="614343" y="298369"/>
                </a:lnTo>
                <a:cubicBezTo>
                  <a:pt x="612764" y="302045"/>
                  <a:pt x="610659" y="305721"/>
                  <a:pt x="605923" y="309397"/>
                </a:cubicBezTo>
                <a:cubicBezTo>
                  <a:pt x="602240" y="311497"/>
                  <a:pt x="597504" y="313598"/>
                  <a:pt x="592241" y="315173"/>
                </a:cubicBezTo>
                <a:cubicBezTo>
                  <a:pt x="590137" y="315698"/>
                  <a:pt x="588558" y="316223"/>
                  <a:pt x="587505" y="317274"/>
                </a:cubicBezTo>
                <a:cubicBezTo>
                  <a:pt x="584874" y="318849"/>
                  <a:pt x="583296" y="320949"/>
                  <a:pt x="581191" y="323575"/>
                </a:cubicBezTo>
                <a:lnTo>
                  <a:pt x="579612" y="326201"/>
                </a:lnTo>
                <a:cubicBezTo>
                  <a:pt x="578560" y="327776"/>
                  <a:pt x="578033" y="328301"/>
                  <a:pt x="576981" y="329351"/>
                </a:cubicBezTo>
                <a:cubicBezTo>
                  <a:pt x="576981" y="329351"/>
                  <a:pt x="575929" y="330402"/>
                  <a:pt x="575402" y="330402"/>
                </a:cubicBezTo>
                <a:cubicBezTo>
                  <a:pt x="571193" y="333027"/>
                  <a:pt x="568561" y="335128"/>
                  <a:pt x="563825" y="336178"/>
                </a:cubicBezTo>
                <a:cubicBezTo>
                  <a:pt x="561721" y="336703"/>
                  <a:pt x="559616" y="337228"/>
                  <a:pt x="556985" y="337228"/>
                </a:cubicBezTo>
                <a:cubicBezTo>
                  <a:pt x="553301" y="337753"/>
                  <a:pt x="549617" y="338278"/>
                  <a:pt x="545934" y="339854"/>
                </a:cubicBezTo>
                <a:cubicBezTo>
                  <a:pt x="543303" y="341429"/>
                  <a:pt x="540145" y="343530"/>
                  <a:pt x="537514" y="345630"/>
                </a:cubicBezTo>
                <a:cubicBezTo>
                  <a:pt x="536462" y="346680"/>
                  <a:pt x="535409" y="349306"/>
                  <a:pt x="534883" y="349831"/>
                </a:cubicBezTo>
                <a:cubicBezTo>
                  <a:pt x="534357" y="350881"/>
                  <a:pt x="533831" y="352457"/>
                  <a:pt x="533831" y="353507"/>
                </a:cubicBezTo>
                <a:cubicBezTo>
                  <a:pt x="532778" y="356658"/>
                  <a:pt x="531726" y="359808"/>
                  <a:pt x="529621" y="362434"/>
                </a:cubicBezTo>
                <a:cubicBezTo>
                  <a:pt x="529621" y="362959"/>
                  <a:pt x="529095" y="364534"/>
                  <a:pt x="528042" y="366110"/>
                </a:cubicBezTo>
                <a:cubicBezTo>
                  <a:pt x="526990" y="368210"/>
                  <a:pt x="525937" y="370836"/>
                  <a:pt x="524885" y="372936"/>
                </a:cubicBezTo>
                <a:cubicBezTo>
                  <a:pt x="523832" y="375037"/>
                  <a:pt x="522254" y="377137"/>
                  <a:pt x="520675" y="378713"/>
                </a:cubicBezTo>
                <a:cubicBezTo>
                  <a:pt x="519096" y="380813"/>
                  <a:pt x="516992" y="382914"/>
                  <a:pt x="516465" y="385014"/>
                </a:cubicBezTo>
                <a:cubicBezTo>
                  <a:pt x="514887" y="388690"/>
                  <a:pt x="514360" y="391841"/>
                  <a:pt x="514360" y="394466"/>
                </a:cubicBezTo>
                <a:cubicBezTo>
                  <a:pt x="514360" y="396567"/>
                  <a:pt x="515939" y="398142"/>
                  <a:pt x="516992" y="400768"/>
                </a:cubicBezTo>
                <a:cubicBezTo>
                  <a:pt x="517518" y="401818"/>
                  <a:pt x="518570" y="402868"/>
                  <a:pt x="519096" y="404444"/>
                </a:cubicBezTo>
                <a:cubicBezTo>
                  <a:pt x="519623" y="405494"/>
                  <a:pt x="520149" y="406544"/>
                  <a:pt x="520675" y="407594"/>
                </a:cubicBezTo>
                <a:cubicBezTo>
                  <a:pt x="521728" y="409695"/>
                  <a:pt x="522254" y="411270"/>
                  <a:pt x="523306" y="412845"/>
                </a:cubicBezTo>
                <a:cubicBezTo>
                  <a:pt x="524885" y="414946"/>
                  <a:pt x="527516" y="417046"/>
                  <a:pt x="530673" y="419672"/>
                </a:cubicBezTo>
                <a:lnTo>
                  <a:pt x="536462" y="424398"/>
                </a:lnTo>
                <a:cubicBezTo>
                  <a:pt x="536988" y="424923"/>
                  <a:pt x="537514" y="425973"/>
                  <a:pt x="538040" y="426499"/>
                </a:cubicBezTo>
                <a:cubicBezTo>
                  <a:pt x="538567" y="429124"/>
                  <a:pt x="539093" y="431225"/>
                  <a:pt x="540672" y="432800"/>
                </a:cubicBezTo>
                <a:cubicBezTo>
                  <a:pt x="542250" y="434375"/>
                  <a:pt x="544881" y="435426"/>
                  <a:pt x="548039" y="437001"/>
                </a:cubicBezTo>
                <a:cubicBezTo>
                  <a:pt x="550144" y="438051"/>
                  <a:pt x="552248" y="439101"/>
                  <a:pt x="554353" y="440152"/>
                </a:cubicBezTo>
                <a:cubicBezTo>
                  <a:pt x="559089" y="442777"/>
                  <a:pt x="562773" y="445928"/>
                  <a:pt x="566457" y="449079"/>
                </a:cubicBezTo>
                <a:cubicBezTo>
                  <a:pt x="570140" y="453280"/>
                  <a:pt x="572771" y="457481"/>
                  <a:pt x="574350" y="463257"/>
                </a:cubicBezTo>
                <a:cubicBezTo>
                  <a:pt x="575402" y="466408"/>
                  <a:pt x="579612" y="469558"/>
                  <a:pt x="584874" y="471659"/>
                </a:cubicBezTo>
                <a:cubicBezTo>
                  <a:pt x="593294" y="474810"/>
                  <a:pt x="604871" y="474810"/>
                  <a:pt x="614343" y="474810"/>
                </a:cubicBezTo>
                <a:cubicBezTo>
                  <a:pt x="615395" y="474810"/>
                  <a:pt x="619605" y="474810"/>
                  <a:pt x="620657" y="475335"/>
                </a:cubicBezTo>
                <a:cubicBezTo>
                  <a:pt x="624341" y="476910"/>
                  <a:pt x="626972" y="479536"/>
                  <a:pt x="629603" y="482161"/>
                </a:cubicBezTo>
                <a:cubicBezTo>
                  <a:pt x="630656" y="483212"/>
                  <a:pt x="632234" y="484787"/>
                  <a:pt x="633287" y="485837"/>
                </a:cubicBezTo>
                <a:cubicBezTo>
                  <a:pt x="635918" y="487938"/>
                  <a:pt x="638549" y="489513"/>
                  <a:pt x="641180" y="490038"/>
                </a:cubicBezTo>
                <a:cubicBezTo>
                  <a:pt x="642759" y="490038"/>
                  <a:pt x="643811" y="490563"/>
                  <a:pt x="644864" y="491613"/>
                </a:cubicBezTo>
                <a:cubicBezTo>
                  <a:pt x="646969" y="493714"/>
                  <a:pt x="648547" y="494764"/>
                  <a:pt x="649600" y="495814"/>
                </a:cubicBezTo>
                <a:lnTo>
                  <a:pt x="650652" y="496865"/>
                </a:lnTo>
                <a:cubicBezTo>
                  <a:pt x="657493" y="503691"/>
                  <a:pt x="657493" y="503691"/>
                  <a:pt x="663282" y="504741"/>
                </a:cubicBezTo>
                <a:cubicBezTo>
                  <a:pt x="666439" y="505267"/>
                  <a:pt x="670122" y="505792"/>
                  <a:pt x="674858" y="506842"/>
                </a:cubicBezTo>
                <a:cubicBezTo>
                  <a:pt x="677490" y="506317"/>
                  <a:pt x="680121" y="505792"/>
                  <a:pt x="682752" y="504741"/>
                </a:cubicBezTo>
                <a:cubicBezTo>
                  <a:pt x="686435" y="503691"/>
                  <a:pt x="689593" y="502116"/>
                  <a:pt x="692224" y="501066"/>
                </a:cubicBezTo>
                <a:cubicBezTo>
                  <a:pt x="698538" y="498440"/>
                  <a:pt x="704327" y="495814"/>
                  <a:pt x="712220" y="496865"/>
                </a:cubicBezTo>
                <a:cubicBezTo>
                  <a:pt x="720114" y="498965"/>
                  <a:pt x="726955" y="501591"/>
                  <a:pt x="735374" y="506842"/>
                </a:cubicBezTo>
                <a:cubicBezTo>
                  <a:pt x="740110" y="506842"/>
                  <a:pt x="744320" y="508942"/>
                  <a:pt x="747477" y="511043"/>
                </a:cubicBezTo>
                <a:cubicBezTo>
                  <a:pt x="752213" y="513669"/>
                  <a:pt x="753792" y="514194"/>
                  <a:pt x="755897" y="513143"/>
                </a:cubicBezTo>
                <a:cubicBezTo>
                  <a:pt x="760107" y="512093"/>
                  <a:pt x="763264" y="510518"/>
                  <a:pt x="765895" y="509468"/>
                </a:cubicBezTo>
                <a:cubicBezTo>
                  <a:pt x="772210" y="507367"/>
                  <a:pt x="776946" y="505267"/>
                  <a:pt x="782208" y="505792"/>
                </a:cubicBezTo>
                <a:cubicBezTo>
                  <a:pt x="787470" y="506317"/>
                  <a:pt x="791154" y="508417"/>
                  <a:pt x="794311" y="509993"/>
                </a:cubicBezTo>
                <a:cubicBezTo>
                  <a:pt x="795890" y="511043"/>
                  <a:pt x="796942" y="512093"/>
                  <a:pt x="798521" y="512093"/>
                </a:cubicBezTo>
                <a:cubicBezTo>
                  <a:pt x="800099" y="512618"/>
                  <a:pt x="803257" y="513143"/>
                  <a:pt x="810098" y="513143"/>
                </a:cubicBezTo>
                <a:cubicBezTo>
                  <a:pt x="810098" y="513143"/>
                  <a:pt x="811676" y="512618"/>
                  <a:pt x="812729" y="512093"/>
                </a:cubicBezTo>
                <a:cubicBezTo>
                  <a:pt x="817991" y="510518"/>
                  <a:pt x="823253" y="508417"/>
                  <a:pt x="829042" y="505792"/>
                </a:cubicBezTo>
                <a:lnTo>
                  <a:pt x="830094" y="505267"/>
                </a:lnTo>
                <a:cubicBezTo>
                  <a:pt x="835883" y="502641"/>
                  <a:pt x="841671" y="500015"/>
                  <a:pt x="847460" y="497915"/>
                </a:cubicBezTo>
                <a:cubicBezTo>
                  <a:pt x="853248" y="495814"/>
                  <a:pt x="861668" y="493714"/>
                  <a:pt x="871140" y="494239"/>
                </a:cubicBezTo>
                <a:cubicBezTo>
                  <a:pt x="878507" y="494764"/>
                  <a:pt x="883769" y="494764"/>
                  <a:pt x="887979" y="494239"/>
                </a:cubicBezTo>
                <a:cubicBezTo>
                  <a:pt x="893767" y="493714"/>
                  <a:pt x="895872" y="492664"/>
                  <a:pt x="896925" y="492139"/>
                </a:cubicBezTo>
                <a:cubicBezTo>
                  <a:pt x="899556" y="490563"/>
                  <a:pt x="900608" y="488988"/>
                  <a:pt x="902187" y="485312"/>
                </a:cubicBezTo>
                <a:cubicBezTo>
                  <a:pt x="902713" y="484787"/>
                  <a:pt x="902713" y="483737"/>
                  <a:pt x="903239" y="483212"/>
                </a:cubicBezTo>
                <a:cubicBezTo>
                  <a:pt x="904292" y="480586"/>
                  <a:pt x="905344" y="477960"/>
                  <a:pt x="907975" y="475335"/>
                </a:cubicBezTo>
                <a:cubicBezTo>
                  <a:pt x="908501" y="474810"/>
                  <a:pt x="909028" y="474284"/>
                  <a:pt x="910080" y="473759"/>
                </a:cubicBezTo>
                <a:cubicBezTo>
                  <a:pt x="911659" y="473234"/>
                  <a:pt x="913237" y="473234"/>
                  <a:pt x="914816" y="473234"/>
                </a:cubicBezTo>
                <a:cubicBezTo>
                  <a:pt x="916395" y="473234"/>
                  <a:pt x="918500" y="472709"/>
                  <a:pt x="921131" y="472184"/>
                </a:cubicBezTo>
                <a:cubicBezTo>
                  <a:pt x="924814" y="471659"/>
                  <a:pt x="929550" y="470609"/>
                  <a:pt x="933760" y="470084"/>
                </a:cubicBezTo>
                <a:cubicBezTo>
                  <a:pt x="937970" y="469558"/>
                  <a:pt x="942706" y="469033"/>
                  <a:pt x="946916" y="469033"/>
                </a:cubicBezTo>
                <a:cubicBezTo>
                  <a:pt x="949021" y="469033"/>
                  <a:pt x="951125" y="468508"/>
                  <a:pt x="952704" y="468508"/>
                </a:cubicBezTo>
                <a:cubicBezTo>
                  <a:pt x="952704" y="466933"/>
                  <a:pt x="950599" y="464307"/>
                  <a:pt x="949547" y="462207"/>
                </a:cubicBezTo>
                <a:cubicBezTo>
                  <a:pt x="948494" y="460631"/>
                  <a:pt x="946916" y="458531"/>
                  <a:pt x="946389" y="456956"/>
                </a:cubicBezTo>
                <a:cubicBezTo>
                  <a:pt x="943232" y="450129"/>
                  <a:pt x="945337" y="444878"/>
                  <a:pt x="953230" y="441202"/>
                </a:cubicBezTo>
                <a:cubicBezTo>
                  <a:pt x="955862" y="440152"/>
                  <a:pt x="959545" y="439101"/>
                  <a:pt x="964281" y="438051"/>
                </a:cubicBezTo>
                <a:cubicBezTo>
                  <a:pt x="967438" y="437526"/>
                  <a:pt x="970596" y="436476"/>
                  <a:pt x="973227" y="435951"/>
                </a:cubicBezTo>
                <a:lnTo>
                  <a:pt x="976384" y="434900"/>
                </a:lnTo>
                <a:cubicBezTo>
                  <a:pt x="983225" y="433325"/>
                  <a:pt x="986909" y="432275"/>
                  <a:pt x="990592" y="428599"/>
                </a:cubicBezTo>
                <a:cubicBezTo>
                  <a:pt x="992171" y="427024"/>
                  <a:pt x="993223" y="425448"/>
                  <a:pt x="994802" y="423348"/>
                </a:cubicBezTo>
                <a:cubicBezTo>
                  <a:pt x="994802" y="423348"/>
                  <a:pt x="995328" y="421772"/>
                  <a:pt x="995854" y="419672"/>
                </a:cubicBezTo>
                <a:lnTo>
                  <a:pt x="996907" y="415996"/>
                </a:lnTo>
                <a:cubicBezTo>
                  <a:pt x="998486" y="411795"/>
                  <a:pt x="999538" y="408644"/>
                  <a:pt x="1000590" y="406544"/>
                </a:cubicBezTo>
                <a:cubicBezTo>
                  <a:pt x="994802" y="402868"/>
                  <a:pt x="991645" y="395516"/>
                  <a:pt x="991118" y="395516"/>
                </a:cubicBezTo>
                <a:cubicBezTo>
                  <a:pt x="988487" y="390790"/>
                  <a:pt x="987435" y="384489"/>
                  <a:pt x="990066" y="379763"/>
                </a:cubicBezTo>
                <a:cubicBezTo>
                  <a:pt x="989540" y="379763"/>
                  <a:pt x="988487" y="379238"/>
                  <a:pt x="987961" y="379238"/>
                </a:cubicBezTo>
                <a:cubicBezTo>
                  <a:pt x="986382" y="378713"/>
                  <a:pt x="985330" y="378713"/>
                  <a:pt x="984278" y="378188"/>
                </a:cubicBezTo>
                <a:cubicBezTo>
                  <a:pt x="979542" y="376612"/>
                  <a:pt x="974279" y="375037"/>
                  <a:pt x="971122" y="371886"/>
                </a:cubicBezTo>
                <a:cubicBezTo>
                  <a:pt x="969543" y="370311"/>
                  <a:pt x="968491" y="368210"/>
                  <a:pt x="969017" y="365585"/>
                </a:cubicBezTo>
                <a:cubicBezTo>
                  <a:pt x="969543" y="362434"/>
                  <a:pt x="972701" y="359808"/>
                  <a:pt x="974805" y="358233"/>
                </a:cubicBezTo>
                <a:cubicBezTo>
                  <a:pt x="976384" y="356658"/>
                  <a:pt x="977437" y="356132"/>
                  <a:pt x="977963" y="355607"/>
                </a:cubicBezTo>
                <a:cubicBezTo>
                  <a:pt x="980068" y="354032"/>
                  <a:pt x="980594" y="353507"/>
                  <a:pt x="981120" y="352457"/>
                </a:cubicBezTo>
                <a:cubicBezTo>
                  <a:pt x="980068" y="350356"/>
                  <a:pt x="979015" y="349306"/>
                  <a:pt x="976910" y="347731"/>
                </a:cubicBezTo>
                <a:cubicBezTo>
                  <a:pt x="972701" y="345105"/>
                  <a:pt x="970070" y="343530"/>
                  <a:pt x="965860" y="341954"/>
                </a:cubicBezTo>
                <a:cubicBezTo>
                  <a:pt x="963755" y="341429"/>
                  <a:pt x="961124" y="340904"/>
                  <a:pt x="959019" y="339854"/>
                </a:cubicBezTo>
                <a:cubicBezTo>
                  <a:pt x="955862" y="338804"/>
                  <a:pt x="952704" y="338278"/>
                  <a:pt x="950073" y="337228"/>
                </a:cubicBezTo>
                <a:cubicBezTo>
                  <a:pt x="946916" y="336178"/>
                  <a:pt x="944811" y="335128"/>
                  <a:pt x="942706" y="334077"/>
                </a:cubicBezTo>
                <a:cubicBezTo>
                  <a:pt x="940075" y="333027"/>
                  <a:pt x="939022" y="330927"/>
                  <a:pt x="937444" y="327776"/>
                </a:cubicBezTo>
                <a:lnTo>
                  <a:pt x="936917" y="326201"/>
                </a:lnTo>
                <a:cubicBezTo>
                  <a:pt x="935339" y="323575"/>
                  <a:pt x="934286" y="319899"/>
                  <a:pt x="933234" y="316748"/>
                </a:cubicBezTo>
                <a:cubicBezTo>
                  <a:pt x="932708" y="314648"/>
                  <a:pt x="932708" y="312547"/>
                  <a:pt x="932181" y="310972"/>
                </a:cubicBezTo>
                <a:cubicBezTo>
                  <a:pt x="932181" y="309397"/>
                  <a:pt x="931655" y="307821"/>
                  <a:pt x="931655" y="306771"/>
                </a:cubicBezTo>
                <a:cubicBezTo>
                  <a:pt x="929550" y="306771"/>
                  <a:pt x="925867" y="307821"/>
                  <a:pt x="922183" y="308347"/>
                </a:cubicBezTo>
                <a:cubicBezTo>
                  <a:pt x="920605" y="308872"/>
                  <a:pt x="919026" y="309397"/>
                  <a:pt x="917447" y="309397"/>
                </a:cubicBezTo>
                <a:cubicBezTo>
                  <a:pt x="913764" y="309922"/>
                  <a:pt x="911659" y="309922"/>
                  <a:pt x="909554" y="309922"/>
                </a:cubicBezTo>
                <a:cubicBezTo>
                  <a:pt x="906397" y="309922"/>
                  <a:pt x="903765" y="308347"/>
                  <a:pt x="903765" y="306246"/>
                </a:cubicBezTo>
                <a:cubicBezTo>
                  <a:pt x="903239" y="305196"/>
                  <a:pt x="901134" y="302570"/>
                  <a:pt x="897977" y="298894"/>
                </a:cubicBezTo>
                <a:cubicBezTo>
                  <a:pt x="891662" y="292068"/>
                  <a:pt x="889031" y="289442"/>
                  <a:pt x="887979" y="288392"/>
                </a:cubicBezTo>
                <a:cubicBezTo>
                  <a:pt x="881138" y="287342"/>
                  <a:pt x="874823" y="286291"/>
                  <a:pt x="869561" y="283666"/>
                </a:cubicBezTo>
                <a:cubicBezTo>
                  <a:pt x="865877" y="282091"/>
                  <a:pt x="863246" y="279990"/>
                  <a:pt x="860615" y="277890"/>
                </a:cubicBezTo>
                <a:cubicBezTo>
                  <a:pt x="859563" y="276839"/>
                  <a:pt x="857984" y="275789"/>
                  <a:pt x="856932" y="275264"/>
                </a:cubicBezTo>
                <a:cubicBezTo>
                  <a:pt x="854300" y="273689"/>
                  <a:pt x="852196" y="272638"/>
                  <a:pt x="849038" y="271063"/>
                </a:cubicBezTo>
                <a:cubicBezTo>
                  <a:pt x="847460" y="271063"/>
                  <a:pt x="846407" y="270538"/>
                  <a:pt x="844828" y="270538"/>
                </a:cubicBezTo>
                <a:cubicBezTo>
                  <a:pt x="840092" y="269488"/>
                  <a:pt x="836935" y="268437"/>
                  <a:pt x="834304" y="267387"/>
                </a:cubicBezTo>
                <a:cubicBezTo>
                  <a:pt x="833252" y="266862"/>
                  <a:pt x="832725" y="266862"/>
                  <a:pt x="831673" y="266337"/>
                </a:cubicBezTo>
                <a:cubicBezTo>
                  <a:pt x="830094" y="265812"/>
                  <a:pt x="828516" y="265812"/>
                  <a:pt x="817991" y="267387"/>
                </a:cubicBezTo>
                <a:cubicBezTo>
                  <a:pt x="816412" y="267912"/>
                  <a:pt x="814834" y="267387"/>
                  <a:pt x="813781" y="267387"/>
                </a:cubicBezTo>
                <a:cubicBezTo>
                  <a:pt x="810624" y="266337"/>
                  <a:pt x="808519" y="264762"/>
                  <a:pt x="805362" y="262661"/>
                </a:cubicBezTo>
                <a:cubicBezTo>
                  <a:pt x="803783" y="261611"/>
                  <a:pt x="802731" y="260561"/>
                  <a:pt x="801152" y="259510"/>
                </a:cubicBezTo>
                <a:cubicBezTo>
                  <a:pt x="797468" y="256885"/>
                  <a:pt x="794311" y="255835"/>
                  <a:pt x="790627" y="255835"/>
                </a:cubicBezTo>
                <a:cubicBezTo>
                  <a:pt x="789049" y="255835"/>
                  <a:pt x="787996" y="256360"/>
                  <a:pt x="786418" y="256885"/>
                </a:cubicBezTo>
                <a:cubicBezTo>
                  <a:pt x="784313" y="257935"/>
                  <a:pt x="782208" y="258985"/>
                  <a:pt x="779577" y="259510"/>
                </a:cubicBezTo>
                <a:cubicBezTo>
                  <a:pt x="771683" y="261611"/>
                  <a:pt x="765369" y="258985"/>
                  <a:pt x="760633" y="256885"/>
                </a:cubicBezTo>
                <a:lnTo>
                  <a:pt x="759054" y="256360"/>
                </a:lnTo>
                <a:cubicBezTo>
                  <a:pt x="754844" y="254784"/>
                  <a:pt x="751161" y="253209"/>
                  <a:pt x="746425" y="251634"/>
                </a:cubicBezTo>
                <a:cubicBezTo>
                  <a:pt x="742741" y="250583"/>
                  <a:pt x="739584" y="250058"/>
                  <a:pt x="736427" y="250583"/>
                </a:cubicBezTo>
                <a:close/>
                <a:moveTo>
                  <a:pt x="733795" y="243757"/>
                </a:moveTo>
                <a:cubicBezTo>
                  <a:pt x="739584" y="242707"/>
                  <a:pt x="745899" y="243757"/>
                  <a:pt x="751687" y="245332"/>
                </a:cubicBezTo>
                <a:cubicBezTo>
                  <a:pt x="756423" y="246907"/>
                  <a:pt x="760633" y="248483"/>
                  <a:pt x="765369" y="250058"/>
                </a:cubicBezTo>
                <a:lnTo>
                  <a:pt x="766947" y="250583"/>
                </a:lnTo>
                <a:cubicBezTo>
                  <a:pt x="771157" y="252159"/>
                  <a:pt x="772736" y="252684"/>
                  <a:pt x="774315" y="252159"/>
                </a:cubicBezTo>
                <a:cubicBezTo>
                  <a:pt x="775893" y="251634"/>
                  <a:pt x="776946" y="251634"/>
                  <a:pt x="777998" y="251108"/>
                </a:cubicBezTo>
                <a:cubicBezTo>
                  <a:pt x="781682" y="249008"/>
                  <a:pt x="785891" y="247958"/>
                  <a:pt x="790101" y="247958"/>
                </a:cubicBezTo>
                <a:cubicBezTo>
                  <a:pt x="799047" y="247958"/>
                  <a:pt x="805362" y="251108"/>
                  <a:pt x="809045" y="253734"/>
                </a:cubicBezTo>
                <a:cubicBezTo>
                  <a:pt x="810624" y="254784"/>
                  <a:pt x="812729" y="256360"/>
                  <a:pt x="814307" y="257410"/>
                </a:cubicBezTo>
                <a:cubicBezTo>
                  <a:pt x="815360" y="257935"/>
                  <a:pt x="816412" y="258985"/>
                  <a:pt x="816939" y="259510"/>
                </a:cubicBezTo>
                <a:cubicBezTo>
                  <a:pt x="826411" y="257935"/>
                  <a:pt x="830094" y="257935"/>
                  <a:pt x="834830" y="258985"/>
                </a:cubicBezTo>
                <a:cubicBezTo>
                  <a:pt x="835883" y="259510"/>
                  <a:pt x="837461" y="259510"/>
                  <a:pt x="839040" y="260035"/>
                </a:cubicBezTo>
                <a:cubicBezTo>
                  <a:pt x="841145" y="260561"/>
                  <a:pt x="843776" y="261611"/>
                  <a:pt x="847986" y="262661"/>
                </a:cubicBezTo>
                <a:cubicBezTo>
                  <a:pt x="849038" y="263186"/>
                  <a:pt x="850617" y="263186"/>
                  <a:pt x="851669" y="263186"/>
                </a:cubicBezTo>
                <a:cubicBezTo>
                  <a:pt x="852722" y="263186"/>
                  <a:pt x="853774" y="263711"/>
                  <a:pt x="854300" y="263711"/>
                </a:cubicBezTo>
                <a:cubicBezTo>
                  <a:pt x="858510" y="265812"/>
                  <a:pt x="861668" y="267387"/>
                  <a:pt x="864299" y="269488"/>
                </a:cubicBezTo>
                <a:cubicBezTo>
                  <a:pt x="865877" y="270538"/>
                  <a:pt x="867456" y="271588"/>
                  <a:pt x="868508" y="272638"/>
                </a:cubicBezTo>
                <a:cubicBezTo>
                  <a:pt x="870613" y="274214"/>
                  <a:pt x="872718" y="275789"/>
                  <a:pt x="875349" y="276839"/>
                </a:cubicBezTo>
                <a:cubicBezTo>
                  <a:pt x="878507" y="278415"/>
                  <a:pt x="883243" y="279465"/>
                  <a:pt x="889557" y="279990"/>
                </a:cubicBezTo>
                <a:cubicBezTo>
                  <a:pt x="893767" y="280515"/>
                  <a:pt x="896925" y="283141"/>
                  <a:pt x="899556" y="285766"/>
                </a:cubicBezTo>
                <a:cubicBezTo>
                  <a:pt x="902187" y="288392"/>
                  <a:pt x="904818" y="291543"/>
                  <a:pt x="907975" y="294168"/>
                </a:cubicBezTo>
                <a:cubicBezTo>
                  <a:pt x="911133" y="297319"/>
                  <a:pt x="912711" y="299419"/>
                  <a:pt x="914290" y="301520"/>
                </a:cubicBezTo>
                <a:cubicBezTo>
                  <a:pt x="914290" y="301520"/>
                  <a:pt x="915342" y="300995"/>
                  <a:pt x="916921" y="300470"/>
                </a:cubicBezTo>
                <a:cubicBezTo>
                  <a:pt x="922709" y="298894"/>
                  <a:pt x="930077" y="296794"/>
                  <a:pt x="937444" y="298894"/>
                </a:cubicBezTo>
                <a:cubicBezTo>
                  <a:pt x="943232" y="300470"/>
                  <a:pt x="943758" y="305196"/>
                  <a:pt x="944285" y="309922"/>
                </a:cubicBezTo>
                <a:cubicBezTo>
                  <a:pt x="944285" y="311497"/>
                  <a:pt x="944811" y="313598"/>
                  <a:pt x="945337" y="315173"/>
                </a:cubicBezTo>
                <a:cubicBezTo>
                  <a:pt x="946389" y="318324"/>
                  <a:pt x="947442" y="321475"/>
                  <a:pt x="948494" y="323575"/>
                </a:cubicBezTo>
                <a:lnTo>
                  <a:pt x="949021" y="325150"/>
                </a:lnTo>
                <a:cubicBezTo>
                  <a:pt x="950073" y="326726"/>
                  <a:pt x="950073" y="327251"/>
                  <a:pt x="950073" y="327251"/>
                </a:cubicBezTo>
                <a:cubicBezTo>
                  <a:pt x="951125" y="327776"/>
                  <a:pt x="952704" y="328301"/>
                  <a:pt x="955335" y="329351"/>
                </a:cubicBezTo>
                <a:cubicBezTo>
                  <a:pt x="957440" y="330402"/>
                  <a:pt x="960597" y="330927"/>
                  <a:pt x="963229" y="331452"/>
                </a:cubicBezTo>
                <a:cubicBezTo>
                  <a:pt x="965860" y="331977"/>
                  <a:pt x="968491" y="333027"/>
                  <a:pt x="970596" y="333552"/>
                </a:cubicBezTo>
                <a:cubicBezTo>
                  <a:pt x="976910" y="335653"/>
                  <a:pt x="980594" y="338278"/>
                  <a:pt x="984804" y="340904"/>
                </a:cubicBezTo>
                <a:cubicBezTo>
                  <a:pt x="987961" y="343004"/>
                  <a:pt x="990592" y="345105"/>
                  <a:pt x="992171" y="348256"/>
                </a:cubicBezTo>
                <a:cubicBezTo>
                  <a:pt x="993223" y="350356"/>
                  <a:pt x="993223" y="352457"/>
                  <a:pt x="992697" y="354032"/>
                </a:cubicBezTo>
                <a:cubicBezTo>
                  <a:pt x="991645" y="356658"/>
                  <a:pt x="989014" y="358758"/>
                  <a:pt x="986909" y="360333"/>
                </a:cubicBezTo>
                <a:lnTo>
                  <a:pt x="984804" y="361909"/>
                </a:lnTo>
                <a:cubicBezTo>
                  <a:pt x="982699" y="363484"/>
                  <a:pt x="981120" y="364534"/>
                  <a:pt x="981120" y="365585"/>
                </a:cubicBezTo>
                <a:cubicBezTo>
                  <a:pt x="982699" y="367685"/>
                  <a:pt x="986909" y="369260"/>
                  <a:pt x="989014" y="369786"/>
                </a:cubicBezTo>
                <a:cubicBezTo>
                  <a:pt x="990066" y="370311"/>
                  <a:pt x="990592" y="370311"/>
                  <a:pt x="991645" y="370311"/>
                </a:cubicBezTo>
                <a:cubicBezTo>
                  <a:pt x="993750" y="370836"/>
                  <a:pt x="996907" y="371361"/>
                  <a:pt x="999012" y="372936"/>
                </a:cubicBezTo>
                <a:cubicBezTo>
                  <a:pt x="999012" y="372936"/>
                  <a:pt x="997959" y="372936"/>
                  <a:pt x="997433" y="373461"/>
                </a:cubicBezTo>
                <a:cubicBezTo>
                  <a:pt x="1000064" y="372936"/>
                  <a:pt x="1002169" y="373461"/>
                  <a:pt x="1003748" y="374512"/>
                </a:cubicBezTo>
                <a:cubicBezTo>
                  <a:pt x="1006379" y="376087"/>
                  <a:pt x="1006379" y="378713"/>
                  <a:pt x="1004274" y="380288"/>
                </a:cubicBezTo>
                <a:cubicBezTo>
                  <a:pt x="1003748" y="380813"/>
                  <a:pt x="1002695" y="381338"/>
                  <a:pt x="1002169" y="381338"/>
                </a:cubicBezTo>
                <a:cubicBezTo>
                  <a:pt x="1000590" y="382914"/>
                  <a:pt x="1000590" y="387115"/>
                  <a:pt x="1002695" y="391841"/>
                </a:cubicBezTo>
                <a:cubicBezTo>
                  <a:pt x="1004274" y="394991"/>
                  <a:pt x="1006379" y="397092"/>
                  <a:pt x="1007958" y="398667"/>
                </a:cubicBezTo>
                <a:cubicBezTo>
                  <a:pt x="1009536" y="398667"/>
                  <a:pt x="1011115" y="398667"/>
                  <a:pt x="1012167" y="399717"/>
                </a:cubicBezTo>
                <a:cubicBezTo>
                  <a:pt x="1013746" y="400243"/>
                  <a:pt x="1014798" y="401818"/>
                  <a:pt x="1014798" y="402868"/>
                </a:cubicBezTo>
                <a:cubicBezTo>
                  <a:pt x="1014798" y="403393"/>
                  <a:pt x="1014798" y="404444"/>
                  <a:pt x="1014272" y="404444"/>
                </a:cubicBezTo>
                <a:cubicBezTo>
                  <a:pt x="1014272" y="404969"/>
                  <a:pt x="1013746" y="405494"/>
                  <a:pt x="1013220" y="406019"/>
                </a:cubicBezTo>
                <a:cubicBezTo>
                  <a:pt x="1012167" y="408119"/>
                  <a:pt x="1010589" y="412320"/>
                  <a:pt x="1009010" y="416521"/>
                </a:cubicBezTo>
                <a:lnTo>
                  <a:pt x="1007958" y="420197"/>
                </a:lnTo>
                <a:cubicBezTo>
                  <a:pt x="1006379" y="424398"/>
                  <a:pt x="1006379" y="424923"/>
                  <a:pt x="1005326" y="425973"/>
                </a:cubicBezTo>
                <a:cubicBezTo>
                  <a:pt x="1003748" y="428074"/>
                  <a:pt x="1002169" y="430174"/>
                  <a:pt x="1000064" y="431750"/>
                </a:cubicBezTo>
                <a:cubicBezTo>
                  <a:pt x="994276" y="437526"/>
                  <a:pt x="987435" y="439101"/>
                  <a:pt x="980068" y="440677"/>
                </a:cubicBezTo>
                <a:lnTo>
                  <a:pt x="976910" y="441202"/>
                </a:lnTo>
                <a:cubicBezTo>
                  <a:pt x="974279" y="441727"/>
                  <a:pt x="971122" y="442777"/>
                  <a:pt x="967438" y="443828"/>
                </a:cubicBezTo>
                <a:cubicBezTo>
                  <a:pt x="964281" y="444353"/>
                  <a:pt x="961650" y="445403"/>
                  <a:pt x="960071" y="445928"/>
                </a:cubicBezTo>
                <a:cubicBezTo>
                  <a:pt x="957440" y="447503"/>
                  <a:pt x="955862" y="448554"/>
                  <a:pt x="957966" y="452755"/>
                </a:cubicBezTo>
                <a:cubicBezTo>
                  <a:pt x="958493" y="454330"/>
                  <a:pt x="959545" y="455905"/>
                  <a:pt x="960597" y="456956"/>
                </a:cubicBezTo>
                <a:cubicBezTo>
                  <a:pt x="963755" y="461682"/>
                  <a:pt x="967965" y="467458"/>
                  <a:pt x="961650" y="472709"/>
                </a:cubicBezTo>
                <a:cubicBezTo>
                  <a:pt x="959019" y="474810"/>
                  <a:pt x="955335" y="474810"/>
                  <a:pt x="947968" y="475335"/>
                </a:cubicBezTo>
                <a:cubicBezTo>
                  <a:pt x="944285" y="475860"/>
                  <a:pt x="940075" y="475860"/>
                  <a:pt x="935865" y="476385"/>
                </a:cubicBezTo>
                <a:cubicBezTo>
                  <a:pt x="931655" y="476910"/>
                  <a:pt x="927445" y="477960"/>
                  <a:pt x="923762" y="478485"/>
                </a:cubicBezTo>
                <a:cubicBezTo>
                  <a:pt x="921131" y="479011"/>
                  <a:pt x="918500" y="479536"/>
                  <a:pt x="916921" y="479536"/>
                </a:cubicBezTo>
                <a:cubicBezTo>
                  <a:pt x="916395" y="480586"/>
                  <a:pt x="915869" y="482161"/>
                  <a:pt x="915342" y="483212"/>
                </a:cubicBezTo>
                <a:cubicBezTo>
                  <a:pt x="914816" y="484262"/>
                  <a:pt x="914816" y="484787"/>
                  <a:pt x="914290" y="485837"/>
                </a:cubicBezTo>
                <a:cubicBezTo>
                  <a:pt x="912711" y="489513"/>
                  <a:pt x="910606" y="493189"/>
                  <a:pt x="906397" y="495814"/>
                </a:cubicBezTo>
                <a:cubicBezTo>
                  <a:pt x="903239" y="498440"/>
                  <a:pt x="897451" y="500015"/>
                  <a:pt x="890084" y="500540"/>
                </a:cubicBezTo>
                <a:cubicBezTo>
                  <a:pt x="885348" y="501066"/>
                  <a:pt x="878507" y="501066"/>
                  <a:pt x="870087" y="500540"/>
                </a:cubicBezTo>
                <a:cubicBezTo>
                  <a:pt x="865351" y="500015"/>
                  <a:pt x="860089" y="501066"/>
                  <a:pt x="853774" y="503166"/>
                </a:cubicBezTo>
                <a:cubicBezTo>
                  <a:pt x="848512" y="504741"/>
                  <a:pt x="843250" y="507367"/>
                  <a:pt x="837988" y="509993"/>
                </a:cubicBezTo>
                <a:lnTo>
                  <a:pt x="836935" y="510518"/>
                </a:lnTo>
                <a:cubicBezTo>
                  <a:pt x="830094" y="513669"/>
                  <a:pt x="823780" y="516294"/>
                  <a:pt x="817991" y="517869"/>
                </a:cubicBezTo>
                <a:cubicBezTo>
                  <a:pt x="815886" y="518395"/>
                  <a:pt x="814307" y="518920"/>
                  <a:pt x="812203" y="519445"/>
                </a:cubicBezTo>
                <a:cubicBezTo>
                  <a:pt x="802731" y="519970"/>
                  <a:pt x="796942" y="519445"/>
                  <a:pt x="792206" y="517869"/>
                </a:cubicBezTo>
                <a:cubicBezTo>
                  <a:pt x="789049" y="516819"/>
                  <a:pt x="786944" y="515244"/>
                  <a:pt x="784839" y="514194"/>
                </a:cubicBezTo>
                <a:cubicBezTo>
                  <a:pt x="783260" y="513143"/>
                  <a:pt x="781682" y="512093"/>
                  <a:pt x="780629" y="512093"/>
                </a:cubicBezTo>
                <a:cubicBezTo>
                  <a:pt x="779577" y="512093"/>
                  <a:pt x="775367" y="513669"/>
                  <a:pt x="771683" y="514719"/>
                </a:cubicBezTo>
                <a:cubicBezTo>
                  <a:pt x="768526" y="515769"/>
                  <a:pt x="764843" y="517344"/>
                  <a:pt x="760633" y="518395"/>
                </a:cubicBezTo>
                <a:cubicBezTo>
                  <a:pt x="759054" y="521020"/>
                  <a:pt x="756423" y="521545"/>
                  <a:pt x="754318" y="521545"/>
                </a:cubicBezTo>
                <a:cubicBezTo>
                  <a:pt x="748003" y="521545"/>
                  <a:pt x="743267" y="518920"/>
                  <a:pt x="739584" y="517344"/>
                </a:cubicBezTo>
                <a:cubicBezTo>
                  <a:pt x="738005" y="516294"/>
                  <a:pt x="734848" y="515244"/>
                  <a:pt x="734322" y="515244"/>
                </a:cubicBezTo>
                <a:cubicBezTo>
                  <a:pt x="732217" y="515769"/>
                  <a:pt x="730112" y="515244"/>
                  <a:pt x="728533" y="514194"/>
                </a:cubicBezTo>
                <a:cubicBezTo>
                  <a:pt x="721692" y="509993"/>
                  <a:pt x="715904" y="507367"/>
                  <a:pt x="711168" y="506842"/>
                </a:cubicBezTo>
                <a:cubicBezTo>
                  <a:pt x="708010" y="506317"/>
                  <a:pt x="705379" y="507367"/>
                  <a:pt x="700643" y="509993"/>
                </a:cubicBezTo>
                <a:cubicBezTo>
                  <a:pt x="697486" y="511568"/>
                  <a:pt x="693802" y="513143"/>
                  <a:pt x="689593" y="514194"/>
                </a:cubicBezTo>
                <a:cubicBezTo>
                  <a:pt x="685909" y="515244"/>
                  <a:pt x="682226" y="516294"/>
                  <a:pt x="677490" y="517344"/>
                </a:cubicBezTo>
                <a:cubicBezTo>
                  <a:pt x="675911" y="517344"/>
                  <a:pt x="674858" y="517344"/>
                  <a:pt x="673280" y="517344"/>
                </a:cubicBezTo>
                <a:cubicBezTo>
                  <a:pt x="668018" y="516294"/>
                  <a:pt x="664334" y="515244"/>
                  <a:pt x="661177" y="515244"/>
                </a:cubicBezTo>
                <a:cubicBezTo>
                  <a:pt x="650652" y="513669"/>
                  <a:pt x="648547" y="511568"/>
                  <a:pt x="640654" y="504216"/>
                </a:cubicBezTo>
                <a:lnTo>
                  <a:pt x="639601" y="503166"/>
                </a:lnTo>
                <a:cubicBezTo>
                  <a:pt x="638549" y="502116"/>
                  <a:pt x="638023" y="501591"/>
                  <a:pt x="636970" y="500540"/>
                </a:cubicBezTo>
                <a:cubicBezTo>
                  <a:pt x="632234" y="499490"/>
                  <a:pt x="628025" y="497390"/>
                  <a:pt x="624341" y="494239"/>
                </a:cubicBezTo>
                <a:cubicBezTo>
                  <a:pt x="622762" y="492664"/>
                  <a:pt x="621184" y="491613"/>
                  <a:pt x="619605" y="490038"/>
                </a:cubicBezTo>
                <a:cubicBezTo>
                  <a:pt x="618026" y="488463"/>
                  <a:pt x="616448" y="486887"/>
                  <a:pt x="615395" y="485837"/>
                </a:cubicBezTo>
                <a:cubicBezTo>
                  <a:pt x="604871" y="485837"/>
                  <a:pt x="590663" y="486362"/>
                  <a:pt x="579086" y="481636"/>
                </a:cubicBezTo>
                <a:cubicBezTo>
                  <a:pt x="570666" y="478485"/>
                  <a:pt x="564878" y="473234"/>
                  <a:pt x="562773" y="467983"/>
                </a:cubicBezTo>
                <a:cubicBezTo>
                  <a:pt x="561194" y="463257"/>
                  <a:pt x="559089" y="459581"/>
                  <a:pt x="556458" y="456430"/>
                </a:cubicBezTo>
                <a:cubicBezTo>
                  <a:pt x="553827" y="454330"/>
                  <a:pt x="550670" y="451179"/>
                  <a:pt x="546460" y="449079"/>
                </a:cubicBezTo>
                <a:cubicBezTo>
                  <a:pt x="544881" y="448028"/>
                  <a:pt x="543303" y="447503"/>
                  <a:pt x="541198" y="446453"/>
                </a:cubicBezTo>
                <a:cubicBezTo>
                  <a:pt x="537514" y="444878"/>
                  <a:pt x="533831" y="442777"/>
                  <a:pt x="530673" y="440152"/>
                </a:cubicBezTo>
                <a:cubicBezTo>
                  <a:pt x="528042" y="437526"/>
                  <a:pt x="526464" y="434375"/>
                  <a:pt x="525937" y="431750"/>
                </a:cubicBezTo>
                <a:lnTo>
                  <a:pt x="521728" y="428074"/>
                </a:lnTo>
                <a:cubicBezTo>
                  <a:pt x="518570" y="425448"/>
                  <a:pt x="515413" y="422823"/>
                  <a:pt x="512782" y="420197"/>
                </a:cubicBezTo>
                <a:cubicBezTo>
                  <a:pt x="511203" y="418097"/>
                  <a:pt x="510151" y="415471"/>
                  <a:pt x="509098" y="413371"/>
                </a:cubicBezTo>
                <a:cubicBezTo>
                  <a:pt x="508572" y="412320"/>
                  <a:pt x="508046" y="411270"/>
                  <a:pt x="507520" y="410745"/>
                </a:cubicBezTo>
                <a:cubicBezTo>
                  <a:pt x="506993" y="409695"/>
                  <a:pt x="506467" y="408644"/>
                  <a:pt x="505415" y="407594"/>
                </a:cubicBezTo>
                <a:cubicBezTo>
                  <a:pt x="503836" y="404969"/>
                  <a:pt x="502257" y="402343"/>
                  <a:pt x="501731" y="398667"/>
                </a:cubicBezTo>
                <a:cubicBezTo>
                  <a:pt x="501205" y="394991"/>
                  <a:pt x="502257" y="390790"/>
                  <a:pt x="504362" y="386064"/>
                </a:cubicBezTo>
                <a:cubicBezTo>
                  <a:pt x="505415" y="383439"/>
                  <a:pt x="507520" y="380813"/>
                  <a:pt x="509624" y="378188"/>
                </a:cubicBezTo>
                <a:cubicBezTo>
                  <a:pt x="511203" y="376612"/>
                  <a:pt x="512256" y="375037"/>
                  <a:pt x="513308" y="372936"/>
                </a:cubicBezTo>
                <a:cubicBezTo>
                  <a:pt x="514360" y="370836"/>
                  <a:pt x="515413" y="368735"/>
                  <a:pt x="516465" y="366635"/>
                </a:cubicBezTo>
                <a:cubicBezTo>
                  <a:pt x="516992" y="365060"/>
                  <a:pt x="518044" y="363484"/>
                  <a:pt x="518570" y="361909"/>
                </a:cubicBezTo>
                <a:cubicBezTo>
                  <a:pt x="520149" y="359808"/>
                  <a:pt x="521201" y="357183"/>
                  <a:pt x="521728" y="355082"/>
                </a:cubicBezTo>
                <a:cubicBezTo>
                  <a:pt x="522254" y="353507"/>
                  <a:pt x="522780" y="351932"/>
                  <a:pt x="523306" y="350881"/>
                </a:cubicBezTo>
                <a:cubicBezTo>
                  <a:pt x="524359" y="348256"/>
                  <a:pt x="525411" y="345630"/>
                  <a:pt x="527516" y="343530"/>
                </a:cubicBezTo>
                <a:cubicBezTo>
                  <a:pt x="530673" y="340379"/>
                  <a:pt x="534357" y="337753"/>
                  <a:pt x="538040" y="336178"/>
                </a:cubicBezTo>
                <a:cubicBezTo>
                  <a:pt x="543829" y="333027"/>
                  <a:pt x="550144" y="331977"/>
                  <a:pt x="554353" y="331452"/>
                </a:cubicBezTo>
                <a:cubicBezTo>
                  <a:pt x="555932" y="331452"/>
                  <a:pt x="557511" y="330927"/>
                  <a:pt x="559089" y="330927"/>
                </a:cubicBezTo>
                <a:cubicBezTo>
                  <a:pt x="561194" y="330402"/>
                  <a:pt x="562247" y="329351"/>
                  <a:pt x="565930" y="327251"/>
                </a:cubicBezTo>
                <a:cubicBezTo>
                  <a:pt x="566457" y="326726"/>
                  <a:pt x="566983" y="326201"/>
                  <a:pt x="567509" y="325150"/>
                </a:cubicBezTo>
                <a:lnTo>
                  <a:pt x="569614" y="322525"/>
                </a:lnTo>
                <a:cubicBezTo>
                  <a:pt x="571719" y="319374"/>
                  <a:pt x="573824" y="316223"/>
                  <a:pt x="578560" y="313073"/>
                </a:cubicBezTo>
                <a:cubicBezTo>
                  <a:pt x="581191" y="311497"/>
                  <a:pt x="583822" y="310447"/>
                  <a:pt x="586979" y="309397"/>
                </a:cubicBezTo>
                <a:cubicBezTo>
                  <a:pt x="591189" y="308347"/>
                  <a:pt x="594873" y="306771"/>
                  <a:pt x="596977" y="305196"/>
                </a:cubicBezTo>
                <a:cubicBezTo>
                  <a:pt x="599609" y="303620"/>
                  <a:pt x="600661" y="301520"/>
                  <a:pt x="602240" y="298369"/>
                </a:cubicBezTo>
                <a:lnTo>
                  <a:pt x="602240" y="297844"/>
                </a:lnTo>
                <a:cubicBezTo>
                  <a:pt x="603292" y="294168"/>
                  <a:pt x="603818" y="289442"/>
                  <a:pt x="608028" y="285241"/>
                </a:cubicBezTo>
                <a:cubicBezTo>
                  <a:pt x="609081" y="284191"/>
                  <a:pt x="611185" y="283141"/>
                  <a:pt x="613290" y="283141"/>
                </a:cubicBezTo>
                <a:lnTo>
                  <a:pt x="626972" y="282616"/>
                </a:lnTo>
                <a:cubicBezTo>
                  <a:pt x="626972" y="281565"/>
                  <a:pt x="626972" y="281040"/>
                  <a:pt x="626972" y="279990"/>
                </a:cubicBezTo>
                <a:cubicBezTo>
                  <a:pt x="626446" y="276839"/>
                  <a:pt x="626446" y="273163"/>
                  <a:pt x="628025" y="270538"/>
                </a:cubicBezTo>
                <a:cubicBezTo>
                  <a:pt x="629603" y="267912"/>
                  <a:pt x="632761" y="265812"/>
                  <a:pt x="636970" y="264762"/>
                </a:cubicBezTo>
                <a:cubicBezTo>
                  <a:pt x="642759" y="263711"/>
                  <a:pt x="648021" y="264762"/>
                  <a:pt x="651178" y="266337"/>
                </a:cubicBezTo>
                <a:cubicBezTo>
                  <a:pt x="653283" y="267387"/>
                  <a:pt x="655388" y="267912"/>
                  <a:pt x="656967" y="268963"/>
                </a:cubicBezTo>
                <a:cubicBezTo>
                  <a:pt x="657493" y="269488"/>
                  <a:pt x="658019" y="269488"/>
                  <a:pt x="658546" y="270013"/>
                </a:cubicBezTo>
                <a:cubicBezTo>
                  <a:pt x="662229" y="267912"/>
                  <a:pt x="665913" y="265812"/>
                  <a:pt x="669596" y="262661"/>
                </a:cubicBezTo>
                <a:cubicBezTo>
                  <a:pt x="673280" y="259510"/>
                  <a:pt x="677490" y="256360"/>
                  <a:pt x="684857" y="255835"/>
                </a:cubicBezTo>
                <a:cubicBezTo>
                  <a:pt x="685383" y="255835"/>
                  <a:pt x="686962" y="255835"/>
                  <a:pt x="686962" y="255835"/>
                </a:cubicBezTo>
                <a:cubicBezTo>
                  <a:pt x="689066" y="255835"/>
                  <a:pt x="691698" y="255835"/>
                  <a:pt x="694329" y="256360"/>
                </a:cubicBezTo>
                <a:cubicBezTo>
                  <a:pt x="697486" y="256885"/>
                  <a:pt x="701170" y="256885"/>
                  <a:pt x="704853" y="256885"/>
                </a:cubicBezTo>
                <a:cubicBezTo>
                  <a:pt x="711168" y="256885"/>
                  <a:pt x="715904" y="255835"/>
                  <a:pt x="717483" y="255309"/>
                </a:cubicBezTo>
                <a:lnTo>
                  <a:pt x="717483" y="254784"/>
                </a:lnTo>
                <a:cubicBezTo>
                  <a:pt x="718009" y="253734"/>
                  <a:pt x="718535" y="253209"/>
                  <a:pt x="719061" y="252159"/>
                </a:cubicBezTo>
                <a:cubicBezTo>
                  <a:pt x="721692" y="248483"/>
                  <a:pt x="724323" y="244807"/>
                  <a:pt x="733795" y="243757"/>
                </a:cubicBezTo>
                <a:close/>
                <a:moveTo>
                  <a:pt x="718535" y="224328"/>
                </a:moveTo>
                <a:cubicBezTo>
                  <a:pt x="713273" y="224853"/>
                  <a:pt x="713273" y="224853"/>
                  <a:pt x="711168" y="226429"/>
                </a:cubicBezTo>
                <a:cubicBezTo>
                  <a:pt x="710116" y="227479"/>
                  <a:pt x="709063" y="228529"/>
                  <a:pt x="708537" y="229579"/>
                </a:cubicBezTo>
                <a:cubicBezTo>
                  <a:pt x="705906" y="232205"/>
                  <a:pt x="698539" y="237456"/>
                  <a:pt x="684857" y="238506"/>
                </a:cubicBezTo>
                <a:cubicBezTo>
                  <a:pt x="679595" y="239031"/>
                  <a:pt x="674859" y="238506"/>
                  <a:pt x="670123" y="238506"/>
                </a:cubicBezTo>
                <a:cubicBezTo>
                  <a:pt x="667492" y="238506"/>
                  <a:pt x="665387" y="237981"/>
                  <a:pt x="663808" y="237981"/>
                </a:cubicBezTo>
                <a:lnTo>
                  <a:pt x="661177" y="233780"/>
                </a:lnTo>
                <a:lnTo>
                  <a:pt x="662229" y="238506"/>
                </a:lnTo>
                <a:cubicBezTo>
                  <a:pt x="660125" y="238506"/>
                  <a:pt x="656967" y="240607"/>
                  <a:pt x="654336" y="242182"/>
                </a:cubicBezTo>
                <a:lnTo>
                  <a:pt x="652231" y="243232"/>
                </a:lnTo>
                <a:cubicBezTo>
                  <a:pt x="648548" y="245333"/>
                  <a:pt x="644338" y="246908"/>
                  <a:pt x="640654" y="247958"/>
                </a:cubicBezTo>
                <a:cubicBezTo>
                  <a:pt x="638549" y="248484"/>
                  <a:pt x="636444" y="249534"/>
                  <a:pt x="634340" y="250584"/>
                </a:cubicBezTo>
                <a:lnTo>
                  <a:pt x="632235" y="251634"/>
                </a:lnTo>
                <a:cubicBezTo>
                  <a:pt x="631182" y="252159"/>
                  <a:pt x="628551" y="253210"/>
                  <a:pt x="626972" y="253210"/>
                </a:cubicBezTo>
                <a:cubicBezTo>
                  <a:pt x="621710" y="253210"/>
                  <a:pt x="619079" y="253210"/>
                  <a:pt x="613291" y="252685"/>
                </a:cubicBezTo>
                <a:cubicBezTo>
                  <a:pt x="613291" y="252685"/>
                  <a:pt x="611712" y="252685"/>
                  <a:pt x="611186" y="252685"/>
                </a:cubicBezTo>
                <a:cubicBezTo>
                  <a:pt x="608555" y="252159"/>
                  <a:pt x="606450" y="252159"/>
                  <a:pt x="604345" y="252685"/>
                </a:cubicBezTo>
                <a:cubicBezTo>
                  <a:pt x="603292" y="252685"/>
                  <a:pt x="602766" y="253210"/>
                  <a:pt x="602240" y="253735"/>
                </a:cubicBezTo>
                <a:cubicBezTo>
                  <a:pt x="600661" y="255310"/>
                  <a:pt x="600661" y="258461"/>
                  <a:pt x="600135" y="261086"/>
                </a:cubicBezTo>
                <a:cubicBezTo>
                  <a:pt x="599609" y="263712"/>
                  <a:pt x="599609" y="266863"/>
                  <a:pt x="598030" y="269488"/>
                </a:cubicBezTo>
                <a:cubicBezTo>
                  <a:pt x="597504" y="271064"/>
                  <a:pt x="595399" y="272114"/>
                  <a:pt x="592768" y="272639"/>
                </a:cubicBezTo>
                <a:lnTo>
                  <a:pt x="574350" y="275265"/>
                </a:lnTo>
                <a:cubicBezTo>
                  <a:pt x="571719" y="278941"/>
                  <a:pt x="570667" y="282616"/>
                  <a:pt x="569614" y="286292"/>
                </a:cubicBezTo>
                <a:lnTo>
                  <a:pt x="569088" y="287868"/>
                </a:lnTo>
                <a:cubicBezTo>
                  <a:pt x="565931" y="292594"/>
                  <a:pt x="562247" y="296795"/>
                  <a:pt x="556459" y="300470"/>
                </a:cubicBezTo>
                <a:cubicBezTo>
                  <a:pt x="551723" y="303096"/>
                  <a:pt x="546460" y="305197"/>
                  <a:pt x="540672" y="307297"/>
                </a:cubicBezTo>
                <a:cubicBezTo>
                  <a:pt x="538041" y="307822"/>
                  <a:pt x="535936" y="308872"/>
                  <a:pt x="533831" y="309923"/>
                </a:cubicBezTo>
                <a:cubicBezTo>
                  <a:pt x="528043" y="313073"/>
                  <a:pt x="524885" y="316224"/>
                  <a:pt x="521728" y="320425"/>
                </a:cubicBezTo>
                <a:cubicBezTo>
                  <a:pt x="521202" y="321475"/>
                  <a:pt x="520675" y="322526"/>
                  <a:pt x="520149" y="323051"/>
                </a:cubicBezTo>
                <a:cubicBezTo>
                  <a:pt x="520149" y="323051"/>
                  <a:pt x="519623" y="324101"/>
                  <a:pt x="519623" y="324101"/>
                </a:cubicBezTo>
                <a:cubicBezTo>
                  <a:pt x="518570" y="325151"/>
                  <a:pt x="518044" y="326201"/>
                  <a:pt x="517518" y="327252"/>
                </a:cubicBezTo>
                <a:cubicBezTo>
                  <a:pt x="515939" y="329352"/>
                  <a:pt x="514361" y="331978"/>
                  <a:pt x="510151" y="334078"/>
                </a:cubicBezTo>
                <a:cubicBezTo>
                  <a:pt x="506994" y="335654"/>
                  <a:pt x="502784" y="336704"/>
                  <a:pt x="499100" y="337229"/>
                </a:cubicBezTo>
                <a:cubicBezTo>
                  <a:pt x="494890" y="338279"/>
                  <a:pt x="490681" y="338804"/>
                  <a:pt x="487523" y="340905"/>
                </a:cubicBezTo>
                <a:cubicBezTo>
                  <a:pt x="484366" y="343005"/>
                  <a:pt x="481209" y="345106"/>
                  <a:pt x="478578" y="347731"/>
                </a:cubicBezTo>
                <a:cubicBezTo>
                  <a:pt x="476999" y="349307"/>
                  <a:pt x="475946" y="351407"/>
                  <a:pt x="475420" y="353508"/>
                </a:cubicBezTo>
                <a:cubicBezTo>
                  <a:pt x="474368" y="355608"/>
                  <a:pt x="473842" y="357709"/>
                  <a:pt x="473315" y="359809"/>
                </a:cubicBezTo>
                <a:cubicBezTo>
                  <a:pt x="472789" y="362960"/>
                  <a:pt x="471737" y="365585"/>
                  <a:pt x="470684" y="368211"/>
                </a:cubicBezTo>
                <a:cubicBezTo>
                  <a:pt x="470158" y="369261"/>
                  <a:pt x="470158" y="371362"/>
                  <a:pt x="469632" y="372937"/>
                </a:cubicBezTo>
                <a:cubicBezTo>
                  <a:pt x="469106" y="375563"/>
                  <a:pt x="468579" y="378713"/>
                  <a:pt x="467001" y="381864"/>
                </a:cubicBezTo>
                <a:cubicBezTo>
                  <a:pt x="465422" y="385015"/>
                  <a:pt x="463317" y="387640"/>
                  <a:pt x="461212" y="389741"/>
                </a:cubicBezTo>
                <a:cubicBezTo>
                  <a:pt x="459107" y="392366"/>
                  <a:pt x="457002" y="394467"/>
                  <a:pt x="455950" y="397093"/>
                </a:cubicBezTo>
                <a:cubicBezTo>
                  <a:pt x="454371" y="401294"/>
                  <a:pt x="454371" y="405495"/>
                  <a:pt x="455424" y="408645"/>
                </a:cubicBezTo>
                <a:cubicBezTo>
                  <a:pt x="455950" y="410746"/>
                  <a:pt x="458055" y="411796"/>
                  <a:pt x="460160" y="413896"/>
                </a:cubicBezTo>
                <a:cubicBezTo>
                  <a:pt x="462265" y="415472"/>
                  <a:pt x="464370" y="417572"/>
                  <a:pt x="465948" y="420198"/>
                </a:cubicBezTo>
                <a:cubicBezTo>
                  <a:pt x="467527" y="422298"/>
                  <a:pt x="468053" y="424399"/>
                  <a:pt x="469106" y="426499"/>
                </a:cubicBezTo>
                <a:cubicBezTo>
                  <a:pt x="469632" y="428075"/>
                  <a:pt x="470684" y="430175"/>
                  <a:pt x="471737" y="431751"/>
                </a:cubicBezTo>
                <a:cubicBezTo>
                  <a:pt x="473315" y="433851"/>
                  <a:pt x="475420" y="435951"/>
                  <a:pt x="477525" y="437527"/>
                </a:cubicBezTo>
                <a:cubicBezTo>
                  <a:pt x="479104" y="439102"/>
                  <a:pt x="480682" y="440152"/>
                  <a:pt x="482261" y="441728"/>
                </a:cubicBezTo>
                <a:cubicBezTo>
                  <a:pt x="483840" y="443303"/>
                  <a:pt x="484892" y="444879"/>
                  <a:pt x="486471" y="446454"/>
                </a:cubicBezTo>
                <a:cubicBezTo>
                  <a:pt x="486997" y="446979"/>
                  <a:pt x="486997" y="447504"/>
                  <a:pt x="486997" y="448554"/>
                </a:cubicBezTo>
                <a:cubicBezTo>
                  <a:pt x="487523" y="452230"/>
                  <a:pt x="487523" y="454331"/>
                  <a:pt x="489628" y="456431"/>
                </a:cubicBezTo>
                <a:cubicBezTo>
                  <a:pt x="491207" y="458007"/>
                  <a:pt x="494364" y="459057"/>
                  <a:pt x="498048" y="460632"/>
                </a:cubicBezTo>
                <a:cubicBezTo>
                  <a:pt x="501205" y="461682"/>
                  <a:pt x="504362" y="462733"/>
                  <a:pt x="507520" y="464833"/>
                </a:cubicBezTo>
                <a:cubicBezTo>
                  <a:pt x="512256" y="467459"/>
                  <a:pt x="515939" y="470609"/>
                  <a:pt x="519623" y="473760"/>
                </a:cubicBezTo>
                <a:lnTo>
                  <a:pt x="522254" y="475861"/>
                </a:lnTo>
                <a:cubicBezTo>
                  <a:pt x="525938" y="480587"/>
                  <a:pt x="527516" y="484263"/>
                  <a:pt x="529095" y="488464"/>
                </a:cubicBezTo>
                <a:cubicBezTo>
                  <a:pt x="529621" y="490039"/>
                  <a:pt x="530674" y="491614"/>
                  <a:pt x="531200" y="493190"/>
                </a:cubicBezTo>
                <a:cubicBezTo>
                  <a:pt x="533305" y="497391"/>
                  <a:pt x="538041" y="501592"/>
                  <a:pt x="544355" y="503167"/>
                </a:cubicBezTo>
                <a:cubicBezTo>
                  <a:pt x="551196" y="505267"/>
                  <a:pt x="559616" y="505267"/>
                  <a:pt x="568035" y="504742"/>
                </a:cubicBezTo>
                <a:cubicBezTo>
                  <a:pt x="572245" y="504742"/>
                  <a:pt x="576455" y="504217"/>
                  <a:pt x="580665" y="504217"/>
                </a:cubicBezTo>
                <a:cubicBezTo>
                  <a:pt x="581717" y="504217"/>
                  <a:pt x="582770" y="504217"/>
                  <a:pt x="583822" y="504217"/>
                </a:cubicBezTo>
                <a:cubicBezTo>
                  <a:pt x="584875" y="504217"/>
                  <a:pt x="585927" y="504742"/>
                  <a:pt x="586453" y="504742"/>
                </a:cubicBezTo>
                <a:cubicBezTo>
                  <a:pt x="590663" y="506318"/>
                  <a:pt x="593820" y="509468"/>
                  <a:pt x="596978" y="512094"/>
                </a:cubicBezTo>
                <a:cubicBezTo>
                  <a:pt x="598556" y="513669"/>
                  <a:pt x="600661" y="515245"/>
                  <a:pt x="602240" y="516295"/>
                </a:cubicBezTo>
                <a:cubicBezTo>
                  <a:pt x="605397" y="518395"/>
                  <a:pt x="609081" y="519971"/>
                  <a:pt x="613291" y="520496"/>
                </a:cubicBezTo>
                <a:cubicBezTo>
                  <a:pt x="614343" y="520496"/>
                  <a:pt x="615396" y="521021"/>
                  <a:pt x="616448" y="521546"/>
                </a:cubicBezTo>
                <a:cubicBezTo>
                  <a:pt x="619079" y="523121"/>
                  <a:pt x="621184" y="524172"/>
                  <a:pt x="623289" y="525747"/>
                </a:cubicBezTo>
                <a:cubicBezTo>
                  <a:pt x="626446" y="528898"/>
                  <a:pt x="629077" y="530998"/>
                  <a:pt x="630656" y="533099"/>
                </a:cubicBezTo>
                <a:cubicBezTo>
                  <a:pt x="633813" y="536775"/>
                  <a:pt x="634866" y="537825"/>
                  <a:pt x="639076" y="538875"/>
                </a:cubicBezTo>
                <a:lnTo>
                  <a:pt x="643812" y="539925"/>
                </a:lnTo>
                <a:cubicBezTo>
                  <a:pt x="645916" y="540450"/>
                  <a:pt x="648548" y="540976"/>
                  <a:pt x="651705" y="542026"/>
                </a:cubicBezTo>
                <a:cubicBezTo>
                  <a:pt x="655915" y="541501"/>
                  <a:pt x="659072" y="540976"/>
                  <a:pt x="661703" y="540450"/>
                </a:cubicBezTo>
                <a:cubicBezTo>
                  <a:pt x="666439" y="539400"/>
                  <a:pt x="670649" y="537300"/>
                  <a:pt x="674859" y="535724"/>
                </a:cubicBezTo>
                <a:cubicBezTo>
                  <a:pt x="681173" y="533099"/>
                  <a:pt x="687488" y="529948"/>
                  <a:pt x="695908" y="530473"/>
                </a:cubicBezTo>
                <a:cubicBezTo>
                  <a:pt x="704327" y="530998"/>
                  <a:pt x="713799" y="533624"/>
                  <a:pt x="722745" y="538875"/>
                </a:cubicBezTo>
                <a:cubicBezTo>
                  <a:pt x="728533" y="539400"/>
                  <a:pt x="733269" y="542551"/>
                  <a:pt x="736953" y="545176"/>
                </a:cubicBezTo>
                <a:cubicBezTo>
                  <a:pt x="742215" y="548327"/>
                  <a:pt x="743794" y="549377"/>
                  <a:pt x="746425" y="548852"/>
                </a:cubicBezTo>
                <a:cubicBezTo>
                  <a:pt x="751687" y="547802"/>
                  <a:pt x="755897" y="545702"/>
                  <a:pt x="760107" y="544126"/>
                </a:cubicBezTo>
                <a:cubicBezTo>
                  <a:pt x="765369" y="542026"/>
                  <a:pt x="770631" y="539925"/>
                  <a:pt x="776946" y="539925"/>
                </a:cubicBezTo>
                <a:cubicBezTo>
                  <a:pt x="783787" y="539925"/>
                  <a:pt x="788523" y="542551"/>
                  <a:pt x="792206" y="544651"/>
                </a:cubicBezTo>
                <a:cubicBezTo>
                  <a:pt x="794311" y="545702"/>
                  <a:pt x="796416" y="547277"/>
                  <a:pt x="798521" y="547802"/>
                </a:cubicBezTo>
                <a:cubicBezTo>
                  <a:pt x="802205" y="548852"/>
                  <a:pt x="807467" y="548327"/>
                  <a:pt x="813782" y="547802"/>
                </a:cubicBezTo>
                <a:cubicBezTo>
                  <a:pt x="814308" y="547802"/>
                  <a:pt x="815360" y="547277"/>
                  <a:pt x="816939" y="546752"/>
                </a:cubicBezTo>
                <a:lnTo>
                  <a:pt x="820623" y="545702"/>
                </a:lnTo>
                <a:cubicBezTo>
                  <a:pt x="826937" y="544126"/>
                  <a:pt x="833778" y="542551"/>
                  <a:pt x="840619" y="540450"/>
                </a:cubicBezTo>
                <a:lnTo>
                  <a:pt x="848512" y="537825"/>
                </a:lnTo>
                <a:cubicBezTo>
                  <a:pt x="853774" y="535724"/>
                  <a:pt x="858511" y="534149"/>
                  <a:pt x="863773" y="532574"/>
                </a:cubicBezTo>
                <a:cubicBezTo>
                  <a:pt x="872192" y="529948"/>
                  <a:pt x="880612" y="527322"/>
                  <a:pt x="890084" y="526797"/>
                </a:cubicBezTo>
                <a:cubicBezTo>
                  <a:pt x="897977" y="526272"/>
                  <a:pt x="904818" y="525747"/>
                  <a:pt x="910607" y="524172"/>
                </a:cubicBezTo>
                <a:cubicBezTo>
                  <a:pt x="917447" y="523121"/>
                  <a:pt x="922183" y="522071"/>
                  <a:pt x="925867" y="519971"/>
                </a:cubicBezTo>
                <a:cubicBezTo>
                  <a:pt x="926393" y="519971"/>
                  <a:pt x="926920" y="519446"/>
                  <a:pt x="927446" y="519446"/>
                </a:cubicBezTo>
                <a:cubicBezTo>
                  <a:pt x="932708" y="517870"/>
                  <a:pt x="935339" y="516820"/>
                  <a:pt x="937970" y="514194"/>
                </a:cubicBezTo>
                <a:cubicBezTo>
                  <a:pt x="939023" y="513144"/>
                  <a:pt x="939549" y="511569"/>
                  <a:pt x="940601" y="509993"/>
                </a:cubicBezTo>
                <a:cubicBezTo>
                  <a:pt x="941654" y="507893"/>
                  <a:pt x="943232" y="505267"/>
                  <a:pt x="945863" y="502642"/>
                </a:cubicBezTo>
                <a:cubicBezTo>
                  <a:pt x="946916" y="501592"/>
                  <a:pt x="948495" y="501066"/>
                  <a:pt x="950073" y="500541"/>
                </a:cubicBezTo>
                <a:cubicBezTo>
                  <a:pt x="952704" y="500016"/>
                  <a:pt x="954283" y="499491"/>
                  <a:pt x="955862" y="498966"/>
                </a:cubicBezTo>
                <a:cubicBezTo>
                  <a:pt x="961124" y="497391"/>
                  <a:pt x="967439" y="495815"/>
                  <a:pt x="974280" y="494240"/>
                </a:cubicBezTo>
                <a:cubicBezTo>
                  <a:pt x="979542" y="493190"/>
                  <a:pt x="985330" y="493190"/>
                  <a:pt x="990066" y="492664"/>
                </a:cubicBezTo>
                <a:cubicBezTo>
                  <a:pt x="993224" y="492664"/>
                  <a:pt x="997433" y="492139"/>
                  <a:pt x="998486" y="491614"/>
                </a:cubicBezTo>
                <a:cubicBezTo>
                  <a:pt x="999012" y="491089"/>
                  <a:pt x="996907" y="487413"/>
                  <a:pt x="995329" y="484263"/>
                </a:cubicBezTo>
                <a:cubicBezTo>
                  <a:pt x="993750" y="481637"/>
                  <a:pt x="992697" y="479011"/>
                  <a:pt x="992171" y="476386"/>
                </a:cubicBezTo>
                <a:cubicBezTo>
                  <a:pt x="990592" y="469034"/>
                  <a:pt x="993750" y="463783"/>
                  <a:pt x="1002169" y="459057"/>
                </a:cubicBezTo>
                <a:cubicBezTo>
                  <a:pt x="1004801" y="457481"/>
                  <a:pt x="1007958" y="456431"/>
                  <a:pt x="1012694" y="454856"/>
                </a:cubicBezTo>
                <a:cubicBezTo>
                  <a:pt x="1015325" y="453806"/>
                  <a:pt x="1017956" y="453280"/>
                  <a:pt x="1020061" y="452230"/>
                </a:cubicBezTo>
                <a:cubicBezTo>
                  <a:pt x="1021640" y="451705"/>
                  <a:pt x="1023745" y="450655"/>
                  <a:pt x="1025323" y="450130"/>
                </a:cubicBezTo>
                <a:lnTo>
                  <a:pt x="1029533" y="448554"/>
                </a:lnTo>
                <a:cubicBezTo>
                  <a:pt x="1035321" y="446454"/>
                  <a:pt x="1039531" y="445404"/>
                  <a:pt x="1043215" y="442253"/>
                </a:cubicBezTo>
                <a:cubicBezTo>
                  <a:pt x="1044793" y="440678"/>
                  <a:pt x="1046372" y="439102"/>
                  <a:pt x="1047951" y="437002"/>
                </a:cubicBezTo>
                <a:cubicBezTo>
                  <a:pt x="1048477" y="435951"/>
                  <a:pt x="1049529" y="433851"/>
                  <a:pt x="1050582" y="431751"/>
                </a:cubicBezTo>
                <a:lnTo>
                  <a:pt x="1051634" y="428600"/>
                </a:lnTo>
                <a:cubicBezTo>
                  <a:pt x="1053739" y="424399"/>
                  <a:pt x="1055844" y="419673"/>
                  <a:pt x="1057423" y="416522"/>
                </a:cubicBezTo>
                <a:cubicBezTo>
                  <a:pt x="1053213" y="412846"/>
                  <a:pt x="1049003" y="407070"/>
                  <a:pt x="1047425" y="403394"/>
                </a:cubicBezTo>
                <a:cubicBezTo>
                  <a:pt x="1044793" y="397618"/>
                  <a:pt x="1044793" y="390791"/>
                  <a:pt x="1047425" y="385540"/>
                </a:cubicBezTo>
                <a:cubicBezTo>
                  <a:pt x="1046898" y="385540"/>
                  <a:pt x="1046898" y="385015"/>
                  <a:pt x="1046372" y="385015"/>
                </a:cubicBezTo>
                <a:cubicBezTo>
                  <a:pt x="1044793" y="384490"/>
                  <a:pt x="1043215" y="383965"/>
                  <a:pt x="1041636" y="382914"/>
                </a:cubicBezTo>
                <a:cubicBezTo>
                  <a:pt x="1039531" y="382389"/>
                  <a:pt x="1037426" y="381339"/>
                  <a:pt x="1035848" y="380814"/>
                </a:cubicBezTo>
                <a:cubicBezTo>
                  <a:pt x="1030059" y="378188"/>
                  <a:pt x="1024797" y="375038"/>
                  <a:pt x="1022692" y="370311"/>
                </a:cubicBezTo>
                <a:cubicBezTo>
                  <a:pt x="1021113" y="367161"/>
                  <a:pt x="1021640" y="364535"/>
                  <a:pt x="1022692" y="362435"/>
                </a:cubicBezTo>
                <a:cubicBezTo>
                  <a:pt x="1023745" y="359809"/>
                  <a:pt x="1025323" y="358234"/>
                  <a:pt x="1026902" y="356658"/>
                </a:cubicBezTo>
                <a:cubicBezTo>
                  <a:pt x="1027428" y="355608"/>
                  <a:pt x="1028481" y="355083"/>
                  <a:pt x="1029007" y="354033"/>
                </a:cubicBezTo>
                <a:cubicBezTo>
                  <a:pt x="1030059" y="351932"/>
                  <a:pt x="1030059" y="350882"/>
                  <a:pt x="1029533" y="348782"/>
                </a:cubicBezTo>
                <a:cubicBezTo>
                  <a:pt x="1029533" y="348782"/>
                  <a:pt x="1029007" y="347731"/>
                  <a:pt x="1029007" y="347731"/>
                </a:cubicBezTo>
                <a:cubicBezTo>
                  <a:pt x="1029007" y="347206"/>
                  <a:pt x="1027954" y="346156"/>
                  <a:pt x="1027428" y="345106"/>
                </a:cubicBezTo>
                <a:cubicBezTo>
                  <a:pt x="1026376" y="343530"/>
                  <a:pt x="1024271" y="342480"/>
                  <a:pt x="1022692" y="341430"/>
                </a:cubicBezTo>
                <a:lnTo>
                  <a:pt x="1020061" y="339329"/>
                </a:lnTo>
                <a:cubicBezTo>
                  <a:pt x="1017956" y="337754"/>
                  <a:pt x="1016377" y="335654"/>
                  <a:pt x="1015325" y="334078"/>
                </a:cubicBezTo>
                <a:cubicBezTo>
                  <a:pt x="1013746" y="331978"/>
                  <a:pt x="1012168" y="330402"/>
                  <a:pt x="1010063" y="329352"/>
                </a:cubicBezTo>
                <a:cubicBezTo>
                  <a:pt x="1006905" y="327777"/>
                  <a:pt x="1002169" y="326201"/>
                  <a:pt x="997960" y="324626"/>
                </a:cubicBezTo>
                <a:lnTo>
                  <a:pt x="992697" y="322526"/>
                </a:lnTo>
                <a:cubicBezTo>
                  <a:pt x="989540" y="321475"/>
                  <a:pt x="986383" y="320425"/>
                  <a:pt x="983752" y="319375"/>
                </a:cubicBezTo>
                <a:cubicBezTo>
                  <a:pt x="980594" y="318325"/>
                  <a:pt x="977963" y="316224"/>
                  <a:pt x="975332" y="313598"/>
                </a:cubicBezTo>
                <a:lnTo>
                  <a:pt x="973753" y="312023"/>
                </a:lnTo>
                <a:cubicBezTo>
                  <a:pt x="971122" y="308872"/>
                  <a:pt x="967965" y="305197"/>
                  <a:pt x="965860" y="300996"/>
                </a:cubicBezTo>
                <a:cubicBezTo>
                  <a:pt x="964281" y="297845"/>
                  <a:pt x="964281" y="294694"/>
                  <a:pt x="963755" y="292069"/>
                </a:cubicBezTo>
                <a:cubicBezTo>
                  <a:pt x="963755" y="289968"/>
                  <a:pt x="963229" y="287342"/>
                  <a:pt x="962703" y="286817"/>
                </a:cubicBezTo>
                <a:cubicBezTo>
                  <a:pt x="960598" y="286292"/>
                  <a:pt x="955862" y="287342"/>
                  <a:pt x="951126" y="288393"/>
                </a:cubicBezTo>
                <a:cubicBezTo>
                  <a:pt x="949021" y="288918"/>
                  <a:pt x="946390" y="289443"/>
                  <a:pt x="944285" y="289968"/>
                </a:cubicBezTo>
                <a:cubicBezTo>
                  <a:pt x="943232" y="289968"/>
                  <a:pt x="942180" y="289968"/>
                  <a:pt x="940601" y="289968"/>
                </a:cubicBezTo>
                <a:cubicBezTo>
                  <a:pt x="938496" y="289443"/>
                  <a:pt x="936392" y="289443"/>
                  <a:pt x="933760" y="288393"/>
                </a:cubicBezTo>
                <a:cubicBezTo>
                  <a:pt x="931129" y="287868"/>
                  <a:pt x="929024" y="285767"/>
                  <a:pt x="929024" y="284192"/>
                </a:cubicBezTo>
                <a:cubicBezTo>
                  <a:pt x="929024" y="284192"/>
                  <a:pt x="926920" y="281566"/>
                  <a:pt x="921131" y="275265"/>
                </a:cubicBezTo>
                <a:lnTo>
                  <a:pt x="919552" y="273689"/>
                </a:lnTo>
                <a:cubicBezTo>
                  <a:pt x="915869" y="269488"/>
                  <a:pt x="910080" y="263187"/>
                  <a:pt x="907975" y="262137"/>
                </a:cubicBezTo>
                <a:lnTo>
                  <a:pt x="902713" y="261086"/>
                </a:lnTo>
                <a:cubicBezTo>
                  <a:pt x="897451" y="260036"/>
                  <a:pt x="891663" y="258986"/>
                  <a:pt x="886927" y="256886"/>
                </a:cubicBezTo>
                <a:cubicBezTo>
                  <a:pt x="883243" y="255310"/>
                  <a:pt x="880086" y="253210"/>
                  <a:pt x="877455" y="251634"/>
                </a:cubicBezTo>
                <a:cubicBezTo>
                  <a:pt x="875350" y="250059"/>
                  <a:pt x="873245" y="249009"/>
                  <a:pt x="871140" y="247958"/>
                </a:cubicBezTo>
                <a:cubicBezTo>
                  <a:pt x="869035" y="246908"/>
                  <a:pt x="866930" y="246383"/>
                  <a:pt x="864299" y="245858"/>
                </a:cubicBezTo>
                <a:cubicBezTo>
                  <a:pt x="863247" y="245858"/>
                  <a:pt x="862720" y="245333"/>
                  <a:pt x="861668" y="245333"/>
                </a:cubicBezTo>
                <a:cubicBezTo>
                  <a:pt x="859563" y="245333"/>
                  <a:pt x="857458" y="245333"/>
                  <a:pt x="855353" y="244808"/>
                </a:cubicBezTo>
                <a:cubicBezTo>
                  <a:pt x="848512" y="243757"/>
                  <a:pt x="843776" y="242182"/>
                  <a:pt x="840093" y="241132"/>
                </a:cubicBezTo>
                <a:lnTo>
                  <a:pt x="835357" y="239557"/>
                </a:lnTo>
                <a:cubicBezTo>
                  <a:pt x="831673" y="238506"/>
                  <a:pt x="829568" y="237981"/>
                  <a:pt x="821149" y="238506"/>
                </a:cubicBezTo>
                <a:cubicBezTo>
                  <a:pt x="819570" y="238506"/>
                  <a:pt x="817991" y="238506"/>
                  <a:pt x="816939" y="237981"/>
                </a:cubicBezTo>
                <a:cubicBezTo>
                  <a:pt x="814308" y="236931"/>
                  <a:pt x="811677" y="235356"/>
                  <a:pt x="809046" y="233780"/>
                </a:cubicBezTo>
                <a:cubicBezTo>
                  <a:pt x="806941" y="232205"/>
                  <a:pt x="804310" y="231155"/>
                  <a:pt x="802205" y="230104"/>
                </a:cubicBezTo>
                <a:cubicBezTo>
                  <a:pt x="797995" y="228529"/>
                  <a:pt x="794838" y="228529"/>
                  <a:pt x="788523" y="228529"/>
                </a:cubicBezTo>
                <a:cubicBezTo>
                  <a:pt x="785892" y="228529"/>
                  <a:pt x="783787" y="229054"/>
                  <a:pt x="781156" y="230104"/>
                </a:cubicBezTo>
                <a:cubicBezTo>
                  <a:pt x="778525" y="231155"/>
                  <a:pt x="775894" y="231680"/>
                  <a:pt x="772736" y="232205"/>
                </a:cubicBezTo>
                <a:cubicBezTo>
                  <a:pt x="765369" y="233255"/>
                  <a:pt x="759581" y="231155"/>
                  <a:pt x="754845" y="229054"/>
                </a:cubicBezTo>
                <a:cubicBezTo>
                  <a:pt x="753266" y="228529"/>
                  <a:pt x="752214" y="228004"/>
                  <a:pt x="750635" y="227479"/>
                </a:cubicBezTo>
                <a:cubicBezTo>
                  <a:pt x="748004" y="226429"/>
                  <a:pt x="745373" y="226429"/>
                  <a:pt x="742215" y="225903"/>
                </a:cubicBezTo>
                <a:cubicBezTo>
                  <a:pt x="740110" y="225903"/>
                  <a:pt x="738005" y="225378"/>
                  <a:pt x="735901" y="224853"/>
                </a:cubicBezTo>
                <a:cubicBezTo>
                  <a:pt x="731165" y="224328"/>
                  <a:pt x="726429" y="223803"/>
                  <a:pt x="721166" y="224328"/>
                </a:cubicBezTo>
                <a:close/>
                <a:moveTo>
                  <a:pt x="718535" y="215401"/>
                </a:moveTo>
                <a:lnTo>
                  <a:pt x="720640" y="215401"/>
                </a:lnTo>
                <a:cubicBezTo>
                  <a:pt x="727481" y="214876"/>
                  <a:pt x="733796" y="215401"/>
                  <a:pt x="740110" y="216451"/>
                </a:cubicBezTo>
                <a:cubicBezTo>
                  <a:pt x="742215" y="216976"/>
                  <a:pt x="743794" y="216976"/>
                  <a:pt x="745373" y="216976"/>
                </a:cubicBezTo>
                <a:cubicBezTo>
                  <a:pt x="749056" y="217501"/>
                  <a:pt x="752740" y="217501"/>
                  <a:pt x="757476" y="219077"/>
                </a:cubicBezTo>
                <a:cubicBezTo>
                  <a:pt x="759581" y="219602"/>
                  <a:pt x="761685" y="220652"/>
                  <a:pt x="763264" y="221177"/>
                </a:cubicBezTo>
                <a:cubicBezTo>
                  <a:pt x="766948" y="222753"/>
                  <a:pt x="769053" y="223278"/>
                  <a:pt x="771158" y="223278"/>
                </a:cubicBezTo>
                <a:cubicBezTo>
                  <a:pt x="772736" y="223278"/>
                  <a:pt x="774315" y="222753"/>
                  <a:pt x="775367" y="222228"/>
                </a:cubicBezTo>
                <a:cubicBezTo>
                  <a:pt x="779577" y="220652"/>
                  <a:pt x="783787" y="219602"/>
                  <a:pt x="788523" y="219602"/>
                </a:cubicBezTo>
                <a:cubicBezTo>
                  <a:pt x="796416" y="219077"/>
                  <a:pt x="803257" y="219077"/>
                  <a:pt x="811150" y="222228"/>
                </a:cubicBezTo>
                <a:cubicBezTo>
                  <a:pt x="814308" y="223803"/>
                  <a:pt x="817465" y="225378"/>
                  <a:pt x="820096" y="227479"/>
                </a:cubicBezTo>
                <a:cubicBezTo>
                  <a:pt x="821149" y="228004"/>
                  <a:pt x="822727" y="229054"/>
                  <a:pt x="823780" y="229579"/>
                </a:cubicBezTo>
                <a:cubicBezTo>
                  <a:pt x="833252" y="229054"/>
                  <a:pt x="837988" y="230104"/>
                  <a:pt x="842724" y="231680"/>
                </a:cubicBezTo>
                <a:lnTo>
                  <a:pt x="847460" y="233255"/>
                </a:lnTo>
                <a:cubicBezTo>
                  <a:pt x="850617" y="234305"/>
                  <a:pt x="854301" y="235356"/>
                  <a:pt x="859563" y="236406"/>
                </a:cubicBezTo>
                <a:cubicBezTo>
                  <a:pt x="861142" y="236406"/>
                  <a:pt x="863773" y="236406"/>
                  <a:pt x="866404" y="236931"/>
                </a:cubicBezTo>
                <a:lnTo>
                  <a:pt x="869561" y="237456"/>
                </a:lnTo>
                <a:cubicBezTo>
                  <a:pt x="872719" y="237981"/>
                  <a:pt x="876402" y="239031"/>
                  <a:pt x="880086" y="240607"/>
                </a:cubicBezTo>
                <a:cubicBezTo>
                  <a:pt x="883243" y="241657"/>
                  <a:pt x="885874" y="243757"/>
                  <a:pt x="888505" y="245333"/>
                </a:cubicBezTo>
                <a:cubicBezTo>
                  <a:pt x="891136" y="246908"/>
                  <a:pt x="893241" y="248484"/>
                  <a:pt x="895346" y="249534"/>
                </a:cubicBezTo>
                <a:cubicBezTo>
                  <a:pt x="898503" y="251109"/>
                  <a:pt x="902713" y="251634"/>
                  <a:pt x="907975" y="252685"/>
                </a:cubicBezTo>
                <a:lnTo>
                  <a:pt x="913764" y="253735"/>
                </a:lnTo>
                <a:cubicBezTo>
                  <a:pt x="913764" y="253735"/>
                  <a:pt x="915343" y="254260"/>
                  <a:pt x="915343" y="254260"/>
                </a:cubicBezTo>
                <a:cubicBezTo>
                  <a:pt x="919026" y="255310"/>
                  <a:pt x="922183" y="257936"/>
                  <a:pt x="932182" y="268963"/>
                </a:cubicBezTo>
                <a:lnTo>
                  <a:pt x="933760" y="270539"/>
                </a:lnTo>
                <a:cubicBezTo>
                  <a:pt x="938496" y="275265"/>
                  <a:pt x="940601" y="278415"/>
                  <a:pt x="942180" y="280516"/>
                </a:cubicBezTo>
                <a:cubicBezTo>
                  <a:pt x="943232" y="279991"/>
                  <a:pt x="944811" y="279991"/>
                  <a:pt x="946390" y="279466"/>
                </a:cubicBezTo>
                <a:cubicBezTo>
                  <a:pt x="953231" y="277890"/>
                  <a:pt x="962176" y="275790"/>
                  <a:pt x="970070" y="278941"/>
                </a:cubicBezTo>
                <a:cubicBezTo>
                  <a:pt x="976911" y="281566"/>
                  <a:pt x="977437" y="286817"/>
                  <a:pt x="977963" y="291543"/>
                </a:cubicBezTo>
                <a:cubicBezTo>
                  <a:pt x="978489" y="294169"/>
                  <a:pt x="978489" y="296270"/>
                  <a:pt x="979542" y="298370"/>
                </a:cubicBezTo>
                <a:cubicBezTo>
                  <a:pt x="981121" y="301521"/>
                  <a:pt x="983752" y="304671"/>
                  <a:pt x="986383" y="307297"/>
                </a:cubicBezTo>
                <a:lnTo>
                  <a:pt x="987961" y="308872"/>
                </a:lnTo>
                <a:cubicBezTo>
                  <a:pt x="989540" y="310973"/>
                  <a:pt x="990592" y="311498"/>
                  <a:pt x="991119" y="311498"/>
                </a:cubicBezTo>
                <a:cubicBezTo>
                  <a:pt x="994276" y="312548"/>
                  <a:pt x="997433" y="313598"/>
                  <a:pt x="1000591" y="315174"/>
                </a:cubicBezTo>
                <a:lnTo>
                  <a:pt x="1005327" y="316749"/>
                </a:lnTo>
                <a:cubicBezTo>
                  <a:pt x="1010063" y="318325"/>
                  <a:pt x="1015325" y="320425"/>
                  <a:pt x="1019535" y="322526"/>
                </a:cubicBezTo>
                <a:cubicBezTo>
                  <a:pt x="1024271" y="325151"/>
                  <a:pt x="1026376" y="327777"/>
                  <a:pt x="1028481" y="330402"/>
                </a:cubicBezTo>
                <a:cubicBezTo>
                  <a:pt x="1029533" y="331453"/>
                  <a:pt x="1030585" y="333028"/>
                  <a:pt x="1032164" y="334078"/>
                </a:cubicBezTo>
                <a:lnTo>
                  <a:pt x="1034795" y="336179"/>
                </a:lnTo>
                <a:cubicBezTo>
                  <a:pt x="1036900" y="337754"/>
                  <a:pt x="1039005" y="339329"/>
                  <a:pt x="1040584" y="340905"/>
                </a:cubicBezTo>
                <a:cubicBezTo>
                  <a:pt x="1042162" y="343005"/>
                  <a:pt x="1043741" y="344581"/>
                  <a:pt x="1044267" y="346681"/>
                </a:cubicBezTo>
                <a:cubicBezTo>
                  <a:pt x="1045320" y="350882"/>
                  <a:pt x="1046372" y="353508"/>
                  <a:pt x="1043741" y="358234"/>
                </a:cubicBezTo>
                <a:cubicBezTo>
                  <a:pt x="1043215" y="359284"/>
                  <a:pt x="1042162" y="360859"/>
                  <a:pt x="1040584" y="361910"/>
                </a:cubicBezTo>
                <a:cubicBezTo>
                  <a:pt x="1039531" y="362960"/>
                  <a:pt x="1038479" y="364535"/>
                  <a:pt x="1037953" y="365585"/>
                </a:cubicBezTo>
                <a:cubicBezTo>
                  <a:pt x="1037426" y="367161"/>
                  <a:pt x="1037426" y="367686"/>
                  <a:pt x="1037426" y="367686"/>
                </a:cubicBezTo>
                <a:cubicBezTo>
                  <a:pt x="1038479" y="369786"/>
                  <a:pt x="1042162" y="371887"/>
                  <a:pt x="1045846" y="373462"/>
                </a:cubicBezTo>
                <a:cubicBezTo>
                  <a:pt x="1046898" y="373987"/>
                  <a:pt x="1048477" y="374512"/>
                  <a:pt x="1050056" y="375038"/>
                </a:cubicBezTo>
                <a:cubicBezTo>
                  <a:pt x="1052687" y="376088"/>
                  <a:pt x="1054792" y="376613"/>
                  <a:pt x="1056897" y="377663"/>
                </a:cubicBezTo>
                <a:cubicBezTo>
                  <a:pt x="1057949" y="378188"/>
                  <a:pt x="1059001" y="378713"/>
                  <a:pt x="1059528" y="378713"/>
                </a:cubicBezTo>
                <a:cubicBezTo>
                  <a:pt x="1061106" y="379238"/>
                  <a:pt x="1063737" y="380814"/>
                  <a:pt x="1064264" y="381864"/>
                </a:cubicBezTo>
                <a:cubicBezTo>
                  <a:pt x="1065316" y="383965"/>
                  <a:pt x="1064264" y="385540"/>
                  <a:pt x="1063211" y="387115"/>
                </a:cubicBezTo>
                <a:cubicBezTo>
                  <a:pt x="1061106" y="389741"/>
                  <a:pt x="1060054" y="395517"/>
                  <a:pt x="1062159" y="400768"/>
                </a:cubicBezTo>
                <a:cubicBezTo>
                  <a:pt x="1064264" y="405495"/>
                  <a:pt x="1067947" y="409170"/>
                  <a:pt x="1070052" y="410746"/>
                </a:cubicBezTo>
                <a:cubicBezTo>
                  <a:pt x="1072157" y="411271"/>
                  <a:pt x="1073736" y="412846"/>
                  <a:pt x="1073736" y="414422"/>
                </a:cubicBezTo>
                <a:cubicBezTo>
                  <a:pt x="1073736" y="415472"/>
                  <a:pt x="1073736" y="416522"/>
                  <a:pt x="1072683" y="417047"/>
                </a:cubicBezTo>
                <a:cubicBezTo>
                  <a:pt x="1071631" y="419148"/>
                  <a:pt x="1068473" y="425449"/>
                  <a:pt x="1065842" y="430700"/>
                </a:cubicBezTo>
                <a:lnTo>
                  <a:pt x="1064790" y="433851"/>
                </a:lnTo>
                <a:cubicBezTo>
                  <a:pt x="1063211" y="438052"/>
                  <a:pt x="1062159" y="440152"/>
                  <a:pt x="1061106" y="441203"/>
                </a:cubicBezTo>
                <a:cubicBezTo>
                  <a:pt x="1059001" y="443828"/>
                  <a:pt x="1056897" y="445929"/>
                  <a:pt x="1054792" y="448029"/>
                </a:cubicBezTo>
                <a:cubicBezTo>
                  <a:pt x="1049003" y="453280"/>
                  <a:pt x="1042689" y="455381"/>
                  <a:pt x="1035848" y="457481"/>
                </a:cubicBezTo>
                <a:lnTo>
                  <a:pt x="1032164" y="458532"/>
                </a:lnTo>
                <a:cubicBezTo>
                  <a:pt x="1030585" y="459057"/>
                  <a:pt x="1029007" y="459582"/>
                  <a:pt x="1027428" y="460107"/>
                </a:cubicBezTo>
                <a:cubicBezTo>
                  <a:pt x="1024797" y="461157"/>
                  <a:pt x="1022166" y="462207"/>
                  <a:pt x="1019009" y="463258"/>
                </a:cubicBezTo>
                <a:cubicBezTo>
                  <a:pt x="1015325" y="464308"/>
                  <a:pt x="1013220" y="465358"/>
                  <a:pt x="1011641" y="466408"/>
                </a:cubicBezTo>
                <a:cubicBezTo>
                  <a:pt x="1006905" y="469034"/>
                  <a:pt x="1005853" y="471660"/>
                  <a:pt x="1006379" y="475335"/>
                </a:cubicBezTo>
                <a:cubicBezTo>
                  <a:pt x="1006905" y="477436"/>
                  <a:pt x="1007958" y="479011"/>
                  <a:pt x="1009010" y="481112"/>
                </a:cubicBezTo>
                <a:cubicBezTo>
                  <a:pt x="1011641" y="486363"/>
                  <a:pt x="1015325" y="492664"/>
                  <a:pt x="1008484" y="497916"/>
                </a:cubicBezTo>
                <a:cubicBezTo>
                  <a:pt x="1004801" y="500541"/>
                  <a:pt x="999012" y="501066"/>
                  <a:pt x="991645" y="501592"/>
                </a:cubicBezTo>
                <a:cubicBezTo>
                  <a:pt x="987435" y="501592"/>
                  <a:pt x="982699" y="502117"/>
                  <a:pt x="977963" y="502642"/>
                </a:cubicBezTo>
                <a:cubicBezTo>
                  <a:pt x="971648" y="503692"/>
                  <a:pt x="965860" y="505267"/>
                  <a:pt x="961124" y="506843"/>
                </a:cubicBezTo>
                <a:cubicBezTo>
                  <a:pt x="959019" y="507368"/>
                  <a:pt x="957440" y="507893"/>
                  <a:pt x="955862" y="508418"/>
                </a:cubicBezTo>
                <a:cubicBezTo>
                  <a:pt x="954809" y="509468"/>
                  <a:pt x="954283" y="511044"/>
                  <a:pt x="953231" y="512619"/>
                </a:cubicBezTo>
                <a:cubicBezTo>
                  <a:pt x="952178" y="514720"/>
                  <a:pt x="951126" y="516820"/>
                  <a:pt x="949547" y="518395"/>
                </a:cubicBezTo>
                <a:cubicBezTo>
                  <a:pt x="944811" y="523647"/>
                  <a:pt x="939023" y="525222"/>
                  <a:pt x="933234" y="527322"/>
                </a:cubicBezTo>
                <a:cubicBezTo>
                  <a:pt x="928498" y="529948"/>
                  <a:pt x="921657" y="531523"/>
                  <a:pt x="913764" y="532574"/>
                </a:cubicBezTo>
                <a:cubicBezTo>
                  <a:pt x="907975" y="534149"/>
                  <a:pt x="900082" y="535199"/>
                  <a:pt x="890610" y="535199"/>
                </a:cubicBezTo>
                <a:cubicBezTo>
                  <a:pt x="883769" y="535724"/>
                  <a:pt x="876928" y="537300"/>
                  <a:pt x="869561" y="539925"/>
                </a:cubicBezTo>
                <a:cubicBezTo>
                  <a:pt x="864825" y="541501"/>
                  <a:pt x="859563" y="543076"/>
                  <a:pt x="854827" y="545176"/>
                </a:cubicBezTo>
                <a:lnTo>
                  <a:pt x="846934" y="548327"/>
                </a:lnTo>
                <a:cubicBezTo>
                  <a:pt x="839566" y="550953"/>
                  <a:pt x="832199" y="552528"/>
                  <a:pt x="824832" y="554104"/>
                </a:cubicBezTo>
                <a:lnTo>
                  <a:pt x="822727" y="554629"/>
                </a:lnTo>
                <a:cubicBezTo>
                  <a:pt x="819570" y="555154"/>
                  <a:pt x="817991" y="555679"/>
                  <a:pt x="816413" y="556204"/>
                </a:cubicBezTo>
                <a:cubicBezTo>
                  <a:pt x="806414" y="557254"/>
                  <a:pt x="799574" y="557254"/>
                  <a:pt x="793259" y="555679"/>
                </a:cubicBezTo>
                <a:cubicBezTo>
                  <a:pt x="789049" y="554629"/>
                  <a:pt x="785366" y="553053"/>
                  <a:pt x="782734" y="550953"/>
                </a:cubicBezTo>
                <a:cubicBezTo>
                  <a:pt x="780103" y="549377"/>
                  <a:pt x="777998" y="548327"/>
                  <a:pt x="775894" y="548327"/>
                </a:cubicBezTo>
                <a:cubicBezTo>
                  <a:pt x="774315" y="548327"/>
                  <a:pt x="770631" y="549903"/>
                  <a:pt x="767474" y="550953"/>
                </a:cubicBezTo>
                <a:cubicBezTo>
                  <a:pt x="763264" y="552528"/>
                  <a:pt x="757476" y="555154"/>
                  <a:pt x="750635" y="556729"/>
                </a:cubicBezTo>
                <a:cubicBezTo>
                  <a:pt x="749056" y="557779"/>
                  <a:pt x="746951" y="557779"/>
                  <a:pt x="745373" y="557779"/>
                </a:cubicBezTo>
                <a:cubicBezTo>
                  <a:pt x="737479" y="557779"/>
                  <a:pt x="731165" y="554104"/>
                  <a:pt x="726955" y="550953"/>
                </a:cubicBezTo>
                <a:cubicBezTo>
                  <a:pt x="724324" y="549377"/>
                  <a:pt x="721693" y="547277"/>
                  <a:pt x="720114" y="547277"/>
                </a:cubicBezTo>
                <a:cubicBezTo>
                  <a:pt x="718535" y="547277"/>
                  <a:pt x="716957" y="546752"/>
                  <a:pt x="715378" y="546227"/>
                </a:cubicBezTo>
                <a:cubicBezTo>
                  <a:pt x="708011" y="542026"/>
                  <a:pt x="700644" y="539400"/>
                  <a:pt x="694855" y="539400"/>
                </a:cubicBezTo>
                <a:cubicBezTo>
                  <a:pt x="691172" y="539400"/>
                  <a:pt x="688014" y="540976"/>
                  <a:pt x="682752" y="543076"/>
                </a:cubicBezTo>
                <a:cubicBezTo>
                  <a:pt x="678542" y="545176"/>
                  <a:pt x="673280" y="547277"/>
                  <a:pt x="666439" y="548852"/>
                </a:cubicBezTo>
                <a:cubicBezTo>
                  <a:pt x="662229" y="549903"/>
                  <a:pt x="657493" y="550428"/>
                  <a:pt x="651705" y="550953"/>
                </a:cubicBezTo>
                <a:cubicBezTo>
                  <a:pt x="650652" y="550953"/>
                  <a:pt x="649600" y="550953"/>
                  <a:pt x="648548" y="550428"/>
                </a:cubicBezTo>
                <a:cubicBezTo>
                  <a:pt x="644864" y="549377"/>
                  <a:pt x="642233" y="548852"/>
                  <a:pt x="639076" y="548327"/>
                </a:cubicBezTo>
                <a:lnTo>
                  <a:pt x="633813" y="547277"/>
                </a:lnTo>
                <a:cubicBezTo>
                  <a:pt x="624868" y="545176"/>
                  <a:pt x="622236" y="542026"/>
                  <a:pt x="618027" y="537825"/>
                </a:cubicBezTo>
                <a:cubicBezTo>
                  <a:pt x="616448" y="536249"/>
                  <a:pt x="614343" y="534149"/>
                  <a:pt x="611186" y="530998"/>
                </a:cubicBezTo>
                <a:cubicBezTo>
                  <a:pt x="610133" y="529948"/>
                  <a:pt x="609081" y="529423"/>
                  <a:pt x="607502" y="528373"/>
                </a:cubicBezTo>
                <a:cubicBezTo>
                  <a:pt x="601188" y="527322"/>
                  <a:pt x="595925" y="525222"/>
                  <a:pt x="591189" y="522071"/>
                </a:cubicBezTo>
                <a:cubicBezTo>
                  <a:pt x="588558" y="520496"/>
                  <a:pt x="586453" y="518395"/>
                  <a:pt x="584348" y="516820"/>
                </a:cubicBezTo>
                <a:cubicBezTo>
                  <a:pt x="582244" y="515245"/>
                  <a:pt x="580665" y="513669"/>
                  <a:pt x="578560" y="512619"/>
                </a:cubicBezTo>
                <a:cubicBezTo>
                  <a:pt x="578560" y="512619"/>
                  <a:pt x="578560" y="512619"/>
                  <a:pt x="578034" y="512619"/>
                </a:cubicBezTo>
                <a:cubicBezTo>
                  <a:pt x="574876" y="512619"/>
                  <a:pt x="571193" y="512619"/>
                  <a:pt x="566983" y="513144"/>
                </a:cubicBezTo>
                <a:cubicBezTo>
                  <a:pt x="556985" y="513669"/>
                  <a:pt x="545934" y="514194"/>
                  <a:pt x="535936" y="510519"/>
                </a:cubicBezTo>
                <a:cubicBezTo>
                  <a:pt x="526464" y="507368"/>
                  <a:pt x="519097" y="501592"/>
                  <a:pt x="515939" y="494765"/>
                </a:cubicBezTo>
                <a:cubicBezTo>
                  <a:pt x="514887" y="493190"/>
                  <a:pt x="514361" y="491614"/>
                  <a:pt x="513835" y="490039"/>
                </a:cubicBezTo>
                <a:cubicBezTo>
                  <a:pt x="512256" y="486363"/>
                  <a:pt x="510677" y="482687"/>
                  <a:pt x="508572" y="479536"/>
                </a:cubicBezTo>
                <a:lnTo>
                  <a:pt x="506994" y="477961"/>
                </a:lnTo>
                <a:cubicBezTo>
                  <a:pt x="503836" y="475335"/>
                  <a:pt x="500679" y="472710"/>
                  <a:pt x="496995" y="470609"/>
                </a:cubicBezTo>
                <a:cubicBezTo>
                  <a:pt x="494890" y="469559"/>
                  <a:pt x="492786" y="468509"/>
                  <a:pt x="490154" y="467984"/>
                </a:cubicBezTo>
                <a:cubicBezTo>
                  <a:pt x="485418" y="466408"/>
                  <a:pt x="480156" y="464308"/>
                  <a:pt x="476473" y="461157"/>
                </a:cubicBezTo>
                <a:cubicBezTo>
                  <a:pt x="472789" y="457481"/>
                  <a:pt x="472263" y="453280"/>
                  <a:pt x="471737" y="449605"/>
                </a:cubicBezTo>
                <a:cubicBezTo>
                  <a:pt x="470684" y="448554"/>
                  <a:pt x="470158" y="447504"/>
                  <a:pt x="469106" y="446454"/>
                </a:cubicBezTo>
                <a:cubicBezTo>
                  <a:pt x="468053" y="445404"/>
                  <a:pt x="466474" y="443828"/>
                  <a:pt x="464896" y="442778"/>
                </a:cubicBezTo>
                <a:cubicBezTo>
                  <a:pt x="462265" y="440678"/>
                  <a:pt x="459634" y="438052"/>
                  <a:pt x="457529" y="435426"/>
                </a:cubicBezTo>
                <a:cubicBezTo>
                  <a:pt x="455950" y="433326"/>
                  <a:pt x="454898" y="430700"/>
                  <a:pt x="453845" y="428600"/>
                </a:cubicBezTo>
                <a:cubicBezTo>
                  <a:pt x="453319" y="427024"/>
                  <a:pt x="452793" y="425449"/>
                  <a:pt x="451740" y="423874"/>
                </a:cubicBezTo>
                <a:cubicBezTo>
                  <a:pt x="450688" y="422298"/>
                  <a:pt x="449109" y="420723"/>
                  <a:pt x="447530" y="419673"/>
                </a:cubicBezTo>
                <a:cubicBezTo>
                  <a:pt x="444899" y="417572"/>
                  <a:pt x="441742" y="414947"/>
                  <a:pt x="440163" y="410746"/>
                </a:cubicBezTo>
                <a:cubicBezTo>
                  <a:pt x="438585" y="406020"/>
                  <a:pt x="438585" y="400768"/>
                  <a:pt x="440690" y="394992"/>
                </a:cubicBezTo>
                <a:cubicBezTo>
                  <a:pt x="442268" y="391316"/>
                  <a:pt x="444373" y="388691"/>
                  <a:pt x="447004" y="385540"/>
                </a:cubicBezTo>
                <a:cubicBezTo>
                  <a:pt x="449109" y="383439"/>
                  <a:pt x="450688" y="381339"/>
                  <a:pt x="451740" y="379238"/>
                </a:cubicBezTo>
                <a:cubicBezTo>
                  <a:pt x="452793" y="376613"/>
                  <a:pt x="453319" y="374512"/>
                  <a:pt x="453845" y="371887"/>
                </a:cubicBezTo>
                <a:cubicBezTo>
                  <a:pt x="454371" y="369786"/>
                  <a:pt x="454898" y="367686"/>
                  <a:pt x="455424" y="365585"/>
                </a:cubicBezTo>
                <a:cubicBezTo>
                  <a:pt x="456476" y="363485"/>
                  <a:pt x="457002" y="360859"/>
                  <a:pt x="458055" y="358759"/>
                </a:cubicBezTo>
                <a:cubicBezTo>
                  <a:pt x="458581" y="356133"/>
                  <a:pt x="459107" y="354033"/>
                  <a:pt x="460160" y="351407"/>
                </a:cubicBezTo>
                <a:cubicBezTo>
                  <a:pt x="461212" y="348782"/>
                  <a:pt x="462791" y="345631"/>
                  <a:pt x="465422" y="343005"/>
                </a:cubicBezTo>
                <a:cubicBezTo>
                  <a:pt x="469106" y="339329"/>
                  <a:pt x="472789" y="336704"/>
                  <a:pt x="476999" y="334078"/>
                </a:cubicBezTo>
                <a:cubicBezTo>
                  <a:pt x="482787" y="330402"/>
                  <a:pt x="489102" y="329352"/>
                  <a:pt x="494364" y="328302"/>
                </a:cubicBezTo>
                <a:cubicBezTo>
                  <a:pt x="496995" y="327777"/>
                  <a:pt x="499626" y="327252"/>
                  <a:pt x="501205" y="326726"/>
                </a:cubicBezTo>
                <a:cubicBezTo>
                  <a:pt x="502258" y="326201"/>
                  <a:pt x="502784" y="325676"/>
                  <a:pt x="504362" y="323576"/>
                </a:cubicBezTo>
                <a:cubicBezTo>
                  <a:pt x="505415" y="322526"/>
                  <a:pt x="505941" y="320950"/>
                  <a:pt x="507520" y="319375"/>
                </a:cubicBezTo>
                <a:cubicBezTo>
                  <a:pt x="508046" y="318325"/>
                  <a:pt x="508572" y="317274"/>
                  <a:pt x="509625" y="315699"/>
                </a:cubicBezTo>
                <a:cubicBezTo>
                  <a:pt x="513308" y="310448"/>
                  <a:pt x="518044" y="306772"/>
                  <a:pt x="525411" y="302571"/>
                </a:cubicBezTo>
                <a:cubicBezTo>
                  <a:pt x="529095" y="300996"/>
                  <a:pt x="531726" y="299420"/>
                  <a:pt x="535410" y="298370"/>
                </a:cubicBezTo>
                <a:cubicBezTo>
                  <a:pt x="540672" y="296795"/>
                  <a:pt x="544355" y="295219"/>
                  <a:pt x="548039" y="293119"/>
                </a:cubicBezTo>
                <a:cubicBezTo>
                  <a:pt x="551723" y="290493"/>
                  <a:pt x="554354" y="287342"/>
                  <a:pt x="556985" y="284192"/>
                </a:cubicBezTo>
                <a:lnTo>
                  <a:pt x="556985" y="283667"/>
                </a:lnTo>
                <a:cubicBezTo>
                  <a:pt x="558563" y="278941"/>
                  <a:pt x="560142" y="273689"/>
                  <a:pt x="564352" y="268438"/>
                </a:cubicBezTo>
                <a:cubicBezTo>
                  <a:pt x="565404" y="267388"/>
                  <a:pt x="566983" y="266338"/>
                  <a:pt x="569088" y="266338"/>
                </a:cubicBezTo>
                <a:lnTo>
                  <a:pt x="586453" y="263712"/>
                </a:lnTo>
                <a:cubicBezTo>
                  <a:pt x="586979" y="262662"/>
                  <a:pt x="586979" y="261086"/>
                  <a:pt x="586979" y="259511"/>
                </a:cubicBezTo>
                <a:cubicBezTo>
                  <a:pt x="587506" y="255835"/>
                  <a:pt x="588032" y="251634"/>
                  <a:pt x="591189" y="248484"/>
                </a:cubicBezTo>
                <a:cubicBezTo>
                  <a:pt x="593294" y="245858"/>
                  <a:pt x="596978" y="243757"/>
                  <a:pt x="602240" y="243232"/>
                </a:cubicBezTo>
                <a:cubicBezTo>
                  <a:pt x="607502" y="242182"/>
                  <a:pt x="612238" y="242707"/>
                  <a:pt x="615396" y="243232"/>
                </a:cubicBezTo>
                <a:cubicBezTo>
                  <a:pt x="620658" y="243757"/>
                  <a:pt x="622763" y="243757"/>
                  <a:pt x="625920" y="243757"/>
                </a:cubicBezTo>
                <a:lnTo>
                  <a:pt x="628025" y="242707"/>
                </a:lnTo>
                <a:cubicBezTo>
                  <a:pt x="630656" y="241657"/>
                  <a:pt x="633287" y="240607"/>
                  <a:pt x="635392" y="239557"/>
                </a:cubicBezTo>
                <a:cubicBezTo>
                  <a:pt x="638549" y="238506"/>
                  <a:pt x="641707" y="237456"/>
                  <a:pt x="644338" y="235881"/>
                </a:cubicBezTo>
                <a:lnTo>
                  <a:pt x="645916" y="234830"/>
                </a:lnTo>
                <a:cubicBezTo>
                  <a:pt x="650126" y="232205"/>
                  <a:pt x="654862" y="229579"/>
                  <a:pt x="661703" y="229054"/>
                </a:cubicBezTo>
                <a:lnTo>
                  <a:pt x="664334" y="229054"/>
                </a:lnTo>
                <a:cubicBezTo>
                  <a:pt x="666965" y="229054"/>
                  <a:pt x="670123" y="229054"/>
                  <a:pt x="673280" y="229579"/>
                </a:cubicBezTo>
                <a:cubicBezTo>
                  <a:pt x="676964" y="230104"/>
                  <a:pt x="681173" y="230104"/>
                  <a:pt x="684331" y="229579"/>
                </a:cubicBezTo>
                <a:cubicBezTo>
                  <a:pt x="692750" y="228529"/>
                  <a:pt x="696960" y="225378"/>
                  <a:pt x="698013" y="224853"/>
                </a:cubicBezTo>
                <a:cubicBezTo>
                  <a:pt x="698539" y="223803"/>
                  <a:pt x="699591" y="222228"/>
                  <a:pt x="701696" y="220652"/>
                </a:cubicBezTo>
                <a:cubicBezTo>
                  <a:pt x="707485" y="215926"/>
                  <a:pt x="712747" y="215401"/>
                  <a:pt x="718535" y="215401"/>
                </a:cubicBezTo>
                <a:close/>
                <a:moveTo>
                  <a:pt x="699065" y="197546"/>
                </a:moveTo>
                <a:cubicBezTo>
                  <a:pt x="695381" y="197021"/>
                  <a:pt x="695381" y="197021"/>
                  <a:pt x="694329" y="198072"/>
                </a:cubicBezTo>
                <a:cubicBezTo>
                  <a:pt x="693276" y="198597"/>
                  <a:pt x="692224" y="199647"/>
                  <a:pt x="691172" y="201222"/>
                </a:cubicBezTo>
                <a:cubicBezTo>
                  <a:pt x="691172" y="201222"/>
                  <a:pt x="690645" y="202273"/>
                  <a:pt x="690119" y="202273"/>
                </a:cubicBezTo>
                <a:cubicBezTo>
                  <a:pt x="686436" y="205948"/>
                  <a:pt x="680121" y="212250"/>
                  <a:pt x="667492" y="214350"/>
                </a:cubicBezTo>
                <a:cubicBezTo>
                  <a:pt x="661703" y="215401"/>
                  <a:pt x="655915" y="214875"/>
                  <a:pt x="650652" y="214350"/>
                </a:cubicBezTo>
                <a:cubicBezTo>
                  <a:pt x="647495" y="214350"/>
                  <a:pt x="644864" y="213825"/>
                  <a:pt x="643285" y="214350"/>
                </a:cubicBezTo>
                <a:cubicBezTo>
                  <a:pt x="643285" y="214350"/>
                  <a:pt x="641180" y="214350"/>
                  <a:pt x="641180" y="214350"/>
                </a:cubicBezTo>
                <a:cubicBezTo>
                  <a:pt x="638549" y="214875"/>
                  <a:pt x="635392" y="216451"/>
                  <a:pt x="632235" y="217501"/>
                </a:cubicBezTo>
                <a:cubicBezTo>
                  <a:pt x="630656" y="218026"/>
                  <a:pt x="629077" y="219076"/>
                  <a:pt x="627499" y="219602"/>
                </a:cubicBezTo>
                <a:cubicBezTo>
                  <a:pt x="623289" y="221177"/>
                  <a:pt x="619079" y="222227"/>
                  <a:pt x="614869" y="222752"/>
                </a:cubicBezTo>
                <a:cubicBezTo>
                  <a:pt x="611712" y="223277"/>
                  <a:pt x="608555" y="223802"/>
                  <a:pt x="605924" y="224853"/>
                </a:cubicBezTo>
                <a:cubicBezTo>
                  <a:pt x="604871" y="225378"/>
                  <a:pt x="603819" y="225903"/>
                  <a:pt x="602766" y="226428"/>
                </a:cubicBezTo>
                <a:cubicBezTo>
                  <a:pt x="602240" y="226953"/>
                  <a:pt x="601188" y="226953"/>
                  <a:pt x="600135" y="227478"/>
                </a:cubicBezTo>
                <a:cubicBezTo>
                  <a:pt x="598556" y="228003"/>
                  <a:pt x="597504" y="228003"/>
                  <a:pt x="595925" y="228529"/>
                </a:cubicBezTo>
                <a:cubicBezTo>
                  <a:pt x="593294" y="229579"/>
                  <a:pt x="589611" y="231154"/>
                  <a:pt x="583822" y="231154"/>
                </a:cubicBezTo>
                <a:cubicBezTo>
                  <a:pt x="582244" y="231154"/>
                  <a:pt x="580139" y="231154"/>
                  <a:pt x="578034" y="231154"/>
                </a:cubicBezTo>
                <a:cubicBezTo>
                  <a:pt x="575403" y="231154"/>
                  <a:pt x="573298" y="231154"/>
                  <a:pt x="570667" y="231154"/>
                </a:cubicBezTo>
                <a:cubicBezTo>
                  <a:pt x="568562" y="231679"/>
                  <a:pt x="567509" y="232204"/>
                  <a:pt x="566983" y="232204"/>
                </a:cubicBezTo>
                <a:cubicBezTo>
                  <a:pt x="564878" y="234305"/>
                  <a:pt x="563826" y="237456"/>
                  <a:pt x="562773" y="241131"/>
                </a:cubicBezTo>
                <a:cubicBezTo>
                  <a:pt x="561721" y="244282"/>
                  <a:pt x="560668" y="247433"/>
                  <a:pt x="559090" y="250058"/>
                </a:cubicBezTo>
                <a:cubicBezTo>
                  <a:pt x="558037" y="251109"/>
                  <a:pt x="556459" y="252159"/>
                  <a:pt x="554880" y="252684"/>
                </a:cubicBezTo>
                <a:cubicBezTo>
                  <a:pt x="548039" y="254259"/>
                  <a:pt x="540672" y="256360"/>
                  <a:pt x="533831" y="257935"/>
                </a:cubicBezTo>
                <a:cubicBezTo>
                  <a:pt x="530674" y="262661"/>
                  <a:pt x="529095" y="266862"/>
                  <a:pt x="526990" y="271588"/>
                </a:cubicBezTo>
                <a:lnTo>
                  <a:pt x="525938" y="273689"/>
                </a:lnTo>
                <a:cubicBezTo>
                  <a:pt x="525938" y="274214"/>
                  <a:pt x="525411" y="274739"/>
                  <a:pt x="524885" y="275264"/>
                </a:cubicBezTo>
                <a:cubicBezTo>
                  <a:pt x="520149" y="279990"/>
                  <a:pt x="515939" y="284191"/>
                  <a:pt x="509625" y="288392"/>
                </a:cubicBezTo>
                <a:cubicBezTo>
                  <a:pt x="503836" y="291543"/>
                  <a:pt x="498048" y="293643"/>
                  <a:pt x="491733" y="295744"/>
                </a:cubicBezTo>
                <a:cubicBezTo>
                  <a:pt x="488576" y="296794"/>
                  <a:pt x="485418" y="297844"/>
                  <a:pt x="482787" y="299420"/>
                </a:cubicBezTo>
                <a:lnTo>
                  <a:pt x="480682" y="300470"/>
                </a:lnTo>
                <a:cubicBezTo>
                  <a:pt x="474368" y="304146"/>
                  <a:pt x="469632" y="306771"/>
                  <a:pt x="466474" y="310972"/>
                </a:cubicBezTo>
                <a:cubicBezTo>
                  <a:pt x="465948" y="312023"/>
                  <a:pt x="465422" y="313073"/>
                  <a:pt x="464896" y="314648"/>
                </a:cubicBezTo>
                <a:cubicBezTo>
                  <a:pt x="463843" y="316749"/>
                  <a:pt x="463317" y="318324"/>
                  <a:pt x="463317" y="319374"/>
                </a:cubicBezTo>
                <a:cubicBezTo>
                  <a:pt x="462791" y="322000"/>
                  <a:pt x="461738" y="325676"/>
                  <a:pt x="457529" y="328827"/>
                </a:cubicBezTo>
                <a:cubicBezTo>
                  <a:pt x="453319" y="331452"/>
                  <a:pt x="448057" y="333027"/>
                  <a:pt x="442794" y="334078"/>
                </a:cubicBezTo>
                <a:cubicBezTo>
                  <a:pt x="438058" y="335128"/>
                  <a:pt x="433322" y="336178"/>
                  <a:pt x="429639" y="338804"/>
                </a:cubicBezTo>
                <a:cubicBezTo>
                  <a:pt x="425955" y="340904"/>
                  <a:pt x="422798" y="344055"/>
                  <a:pt x="419641" y="346681"/>
                </a:cubicBezTo>
                <a:cubicBezTo>
                  <a:pt x="417536" y="348781"/>
                  <a:pt x="416483" y="351407"/>
                  <a:pt x="415431" y="354032"/>
                </a:cubicBezTo>
                <a:cubicBezTo>
                  <a:pt x="414378" y="357183"/>
                  <a:pt x="413852" y="360334"/>
                  <a:pt x="413326" y="363484"/>
                </a:cubicBezTo>
                <a:cubicBezTo>
                  <a:pt x="412800" y="366110"/>
                  <a:pt x="412273" y="368736"/>
                  <a:pt x="411221" y="371361"/>
                </a:cubicBezTo>
                <a:cubicBezTo>
                  <a:pt x="410695" y="372937"/>
                  <a:pt x="410695" y="375037"/>
                  <a:pt x="410695" y="377138"/>
                </a:cubicBezTo>
                <a:cubicBezTo>
                  <a:pt x="410169" y="380813"/>
                  <a:pt x="410169" y="384489"/>
                  <a:pt x="408590" y="388165"/>
                </a:cubicBezTo>
                <a:cubicBezTo>
                  <a:pt x="407011" y="391841"/>
                  <a:pt x="404380" y="394992"/>
                  <a:pt x="401223" y="398142"/>
                </a:cubicBezTo>
                <a:cubicBezTo>
                  <a:pt x="398592" y="400768"/>
                  <a:pt x="396487" y="403394"/>
                  <a:pt x="395434" y="406019"/>
                </a:cubicBezTo>
                <a:cubicBezTo>
                  <a:pt x="393856" y="410745"/>
                  <a:pt x="393856" y="415996"/>
                  <a:pt x="395961" y="419672"/>
                </a:cubicBezTo>
                <a:cubicBezTo>
                  <a:pt x="397013" y="421773"/>
                  <a:pt x="399644" y="423348"/>
                  <a:pt x="402275" y="424923"/>
                </a:cubicBezTo>
                <a:cubicBezTo>
                  <a:pt x="405433" y="427024"/>
                  <a:pt x="409116" y="429124"/>
                  <a:pt x="411747" y="432800"/>
                </a:cubicBezTo>
                <a:cubicBezTo>
                  <a:pt x="413852" y="435426"/>
                  <a:pt x="414905" y="438577"/>
                  <a:pt x="415957" y="441202"/>
                </a:cubicBezTo>
                <a:cubicBezTo>
                  <a:pt x="416483" y="443303"/>
                  <a:pt x="417536" y="445403"/>
                  <a:pt x="418588" y="446979"/>
                </a:cubicBezTo>
                <a:cubicBezTo>
                  <a:pt x="420167" y="449079"/>
                  <a:pt x="422272" y="451179"/>
                  <a:pt x="424377" y="453280"/>
                </a:cubicBezTo>
                <a:cubicBezTo>
                  <a:pt x="426481" y="455380"/>
                  <a:pt x="428586" y="457481"/>
                  <a:pt x="430691" y="460107"/>
                </a:cubicBezTo>
                <a:cubicBezTo>
                  <a:pt x="432270" y="462207"/>
                  <a:pt x="433322" y="464307"/>
                  <a:pt x="434375" y="466933"/>
                </a:cubicBezTo>
                <a:cubicBezTo>
                  <a:pt x="434375" y="467458"/>
                  <a:pt x="434901" y="467983"/>
                  <a:pt x="434901" y="468508"/>
                </a:cubicBezTo>
                <a:cubicBezTo>
                  <a:pt x="434901" y="472709"/>
                  <a:pt x="434901" y="475860"/>
                  <a:pt x="437006" y="477435"/>
                </a:cubicBezTo>
                <a:cubicBezTo>
                  <a:pt x="438585" y="479011"/>
                  <a:pt x="442794" y="480061"/>
                  <a:pt x="447004" y="481636"/>
                </a:cubicBezTo>
                <a:cubicBezTo>
                  <a:pt x="451214" y="482687"/>
                  <a:pt x="455424" y="484262"/>
                  <a:pt x="459634" y="486363"/>
                </a:cubicBezTo>
                <a:cubicBezTo>
                  <a:pt x="464896" y="489513"/>
                  <a:pt x="469106" y="493189"/>
                  <a:pt x="472789" y="496340"/>
                </a:cubicBezTo>
                <a:cubicBezTo>
                  <a:pt x="473842" y="497390"/>
                  <a:pt x="475420" y="498440"/>
                  <a:pt x="476473" y="500016"/>
                </a:cubicBezTo>
                <a:cubicBezTo>
                  <a:pt x="476999" y="500541"/>
                  <a:pt x="476999" y="500541"/>
                  <a:pt x="477525" y="501066"/>
                </a:cubicBezTo>
                <a:cubicBezTo>
                  <a:pt x="479630" y="504217"/>
                  <a:pt x="481209" y="507892"/>
                  <a:pt x="482261" y="511568"/>
                </a:cubicBezTo>
                <a:cubicBezTo>
                  <a:pt x="483314" y="514719"/>
                  <a:pt x="484892" y="517345"/>
                  <a:pt x="486471" y="520495"/>
                </a:cubicBezTo>
                <a:cubicBezTo>
                  <a:pt x="489628" y="525747"/>
                  <a:pt x="495417" y="530473"/>
                  <a:pt x="502258" y="532573"/>
                </a:cubicBezTo>
                <a:cubicBezTo>
                  <a:pt x="509099" y="534674"/>
                  <a:pt x="516992" y="533623"/>
                  <a:pt x="525411" y="532573"/>
                </a:cubicBezTo>
                <a:cubicBezTo>
                  <a:pt x="531726" y="532048"/>
                  <a:pt x="538041" y="530998"/>
                  <a:pt x="544355" y="531523"/>
                </a:cubicBezTo>
                <a:cubicBezTo>
                  <a:pt x="545934" y="531523"/>
                  <a:pt x="546987" y="531523"/>
                  <a:pt x="548565" y="532048"/>
                </a:cubicBezTo>
                <a:cubicBezTo>
                  <a:pt x="549091" y="532048"/>
                  <a:pt x="550144" y="532573"/>
                  <a:pt x="550670" y="532573"/>
                </a:cubicBezTo>
                <a:cubicBezTo>
                  <a:pt x="555406" y="534674"/>
                  <a:pt x="559090" y="537299"/>
                  <a:pt x="562773" y="540450"/>
                </a:cubicBezTo>
                <a:cubicBezTo>
                  <a:pt x="564878" y="542025"/>
                  <a:pt x="566983" y="544126"/>
                  <a:pt x="569614" y="545701"/>
                </a:cubicBezTo>
                <a:cubicBezTo>
                  <a:pt x="573298" y="547802"/>
                  <a:pt x="577507" y="548852"/>
                  <a:pt x="583822" y="549902"/>
                </a:cubicBezTo>
                <a:cubicBezTo>
                  <a:pt x="584875" y="549902"/>
                  <a:pt x="585927" y="550427"/>
                  <a:pt x="586453" y="550427"/>
                </a:cubicBezTo>
                <a:cubicBezTo>
                  <a:pt x="589611" y="552003"/>
                  <a:pt x="592768" y="553053"/>
                  <a:pt x="595399" y="555153"/>
                </a:cubicBezTo>
                <a:cubicBezTo>
                  <a:pt x="600661" y="559354"/>
                  <a:pt x="603819" y="563030"/>
                  <a:pt x="605924" y="565656"/>
                </a:cubicBezTo>
                <a:cubicBezTo>
                  <a:pt x="609081" y="569332"/>
                  <a:pt x="610133" y="570907"/>
                  <a:pt x="614343" y="572482"/>
                </a:cubicBezTo>
                <a:cubicBezTo>
                  <a:pt x="618027" y="573532"/>
                  <a:pt x="622763" y="575108"/>
                  <a:pt x="628025" y="576158"/>
                </a:cubicBezTo>
                <a:cubicBezTo>
                  <a:pt x="632761" y="576158"/>
                  <a:pt x="636444" y="575633"/>
                  <a:pt x="640128" y="575108"/>
                </a:cubicBezTo>
                <a:cubicBezTo>
                  <a:pt x="645916" y="574058"/>
                  <a:pt x="650652" y="571432"/>
                  <a:pt x="655915" y="569332"/>
                </a:cubicBezTo>
                <a:cubicBezTo>
                  <a:pt x="662756" y="566181"/>
                  <a:pt x="669596" y="562505"/>
                  <a:pt x="679068" y="562505"/>
                </a:cubicBezTo>
                <a:cubicBezTo>
                  <a:pt x="688541" y="562505"/>
                  <a:pt x="699591" y="565131"/>
                  <a:pt x="710642" y="570382"/>
                </a:cubicBezTo>
                <a:cubicBezTo>
                  <a:pt x="717483" y="571432"/>
                  <a:pt x="722745" y="575108"/>
                  <a:pt x="726955" y="578784"/>
                </a:cubicBezTo>
                <a:cubicBezTo>
                  <a:pt x="732743" y="582985"/>
                  <a:pt x="734848" y="584560"/>
                  <a:pt x="738005" y="584035"/>
                </a:cubicBezTo>
                <a:cubicBezTo>
                  <a:pt x="743794" y="582985"/>
                  <a:pt x="748530" y="580884"/>
                  <a:pt x="753266" y="578784"/>
                </a:cubicBezTo>
                <a:cubicBezTo>
                  <a:pt x="759054" y="576158"/>
                  <a:pt x="764843" y="573532"/>
                  <a:pt x="772210" y="573532"/>
                </a:cubicBezTo>
                <a:cubicBezTo>
                  <a:pt x="780103" y="573532"/>
                  <a:pt x="785892" y="576683"/>
                  <a:pt x="790628" y="578784"/>
                </a:cubicBezTo>
                <a:cubicBezTo>
                  <a:pt x="793785" y="580359"/>
                  <a:pt x="796416" y="581934"/>
                  <a:pt x="799047" y="582460"/>
                </a:cubicBezTo>
                <a:cubicBezTo>
                  <a:pt x="803783" y="583510"/>
                  <a:pt x="809046" y="582985"/>
                  <a:pt x="817991" y="581934"/>
                </a:cubicBezTo>
                <a:lnTo>
                  <a:pt x="819570" y="581409"/>
                </a:lnTo>
                <a:cubicBezTo>
                  <a:pt x="821149" y="580884"/>
                  <a:pt x="822727" y="580884"/>
                  <a:pt x="824306" y="580359"/>
                </a:cubicBezTo>
                <a:cubicBezTo>
                  <a:pt x="827463" y="579834"/>
                  <a:pt x="830094" y="579309"/>
                  <a:pt x="833252" y="578784"/>
                </a:cubicBezTo>
                <a:cubicBezTo>
                  <a:pt x="839566" y="577733"/>
                  <a:pt x="845881" y="576683"/>
                  <a:pt x="851670" y="575108"/>
                </a:cubicBezTo>
                <a:cubicBezTo>
                  <a:pt x="857984" y="573532"/>
                  <a:pt x="863773" y="571432"/>
                  <a:pt x="870087" y="569332"/>
                </a:cubicBezTo>
                <a:lnTo>
                  <a:pt x="882191" y="565656"/>
                </a:lnTo>
                <a:cubicBezTo>
                  <a:pt x="890610" y="563030"/>
                  <a:pt x="899030" y="560404"/>
                  <a:pt x="907975" y="559354"/>
                </a:cubicBezTo>
                <a:cubicBezTo>
                  <a:pt x="916921" y="558304"/>
                  <a:pt x="924815" y="556729"/>
                  <a:pt x="932182" y="554103"/>
                </a:cubicBezTo>
                <a:cubicBezTo>
                  <a:pt x="941128" y="552528"/>
                  <a:pt x="947442" y="550952"/>
                  <a:pt x="953757" y="548327"/>
                </a:cubicBezTo>
                <a:cubicBezTo>
                  <a:pt x="954283" y="547802"/>
                  <a:pt x="954809" y="547802"/>
                  <a:pt x="955862" y="547802"/>
                </a:cubicBezTo>
                <a:cubicBezTo>
                  <a:pt x="957440" y="547276"/>
                  <a:pt x="959545" y="547276"/>
                  <a:pt x="961124" y="546751"/>
                </a:cubicBezTo>
                <a:cubicBezTo>
                  <a:pt x="966912" y="545701"/>
                  <a:pt x="970070" y="545176"/>
                  <a:pt x="973227" y="543076"/>
                </a:cubicBezTo>
                <a:cubicBezTo>
                  <a:pt x="974806" y="542025"/>
                  <a:pt x="976384" y="539400"/>
                  <a:pt x="977437" y="537299"/>
                </a:cubicBezTo>
                <a:cubicBezTo>
                  <a:pt x="979016" y="535199"/>
                  <a:pt x="980594" y="532573"/>
                  <a:pt x="982173" y="530473"/>
                </a:cubicBezTo>
                <a:cubicBezTo>
                  <a:pt x="983225" y="528897"/>
                  <a:pt x="985856" y="527847"/>
                  <a:pt x="987435" y="527322"/>
                </a:cubicBezTo>
                <a:lnTo>
                  <a:pt x="992171" y="525747"/>
                </a:lnTo>
                <a:cubicBezTo>
                  <a:pt x="998486" y="523646"/>
                  <a:pt x="1005853" y="520495"/>
                  <a:pt x="1014799" y="518920"/>
                </a:cubicBezTo>
                <a:cubicBezTo>
                  <a:pt x="1021113" y="517345"/>
                  <a:pt x="1027428" y="517345"/>
                  <a:pt x="1033217" y="516820"/>
                </a:cubicBezTo>
                <a:cubicBezTo>
                  <a:pt x="1036900" y="516820"/>
                  <a:pt x="1042162" y="516294"/>
                  <a:pt x="1043741" y="515769"/>
                </a:cubicBezTo>
                <a:cubicBezTo>
                  <a:pt x="1045320" y="514719"/>
                  <a:pt x="1043741" y="510518"/>
                  <a:pt x="1042162" y="506842"/>
                </a:cubicBezTo>
                <a:cubicBezTo>
                  <a:pt x="1040584" y="503692"/>
                  <a:pt x="1039531" y="500541"/>
                  <a:pt x="1039531" y="496865"/>
                </a:cubicBezTo>
                <a:cubicBezTo>
                  <a:pt x="1039531" y="490038"/>
                  <a:pt x="1043741" y="483737"/>
                  <a:pt x="1052687" y="477961"/>
                </a:cubicBezTo>
                <a:cubicBezTo>
                  <a:pt x="1055318" y="476385"/>
                  <a:pt x="1059001" y="474810"/>
                  <a:pt x="1063211" y="472709"/>
                </a:cubicBezTo>
                <a:cubicBezTo>
                  <a:pt x="1065842" y="471659"/>
                  <a:pt x="1067947" y="470609"/>
                  <a:pt x="1070052" y="469559"/>
                </a:cubicBezTo>
                <a:cubicBezTo>
                  <a:pt x="1072157" y="468508"/>
                  <a:pt x="1074788" y="467458"/>
                  <a:pt x="1076893" y="466408"/>
                </a:cubicBezTo>
                <a:cubicBezTo>
                  <a:pt x="1079524" y="465358"/>
                  <a:pt x="1082155" y="464307"/>
                  <a:pt x="1084260" y="463782"/>
                </a:cubicBezTo>
                <a:cubicBezTo>
                  <a:pt x="1090049" y="461682"/>
                  <a:pt x="1094785" y="460107"/>
                  <a:pt x="1098468" y="456956"/>
                </a:cubicBezTo>
                <a:cubicBezTo>
                  <a:pt x="1100573" y="455380"/>
                  <a:pt x="1102152" y="453280"/>
                  <a:pt x="1103730" y="451179"/>
                </a:cubicBezTo>
                <a:cubicBezTo>
                  <a:pt x="1104783" y="450129"/>
                  <a:pt x="1105835" y="447504"/>
                  <a:pt x="1106888" y="444878"/>
                </a:cubicBezTo>
                <a:lnTo>
                  <a:pt x="1108466" y="441202"/>
                </a:lnTo>
                <a:cubicBezTo>
                  <a:pt x="1110045" y="437526"/>
                  <a:pt x="1112676" y="433325"/>
                  <a:pt x="1114255" y="430175"/>
                </a:cubicBezTo>
                <a:cubicBezTo>
                  <a:pt x="1115307" y="428599"/>
                  <a:pt x="1115834" y="427549"/>
                  <a:pt x="1116360" y="426499"/>
                </a:cubicBezTo>
                <a:cubicBezTo>
                  <a:pt x="1116360" y="426499"/>
                  <a:pt x="1115834" y="425974"/>
                  <a:pt x="1115834" y="425974"/>
                </a:cubicBezTo>
                <a:cubicBezTo>
                  <a:pt x="1113202" y="422823"/>
                  <a:pt x="1107940" y="417047"/>
                  <a:pt x="1105835" y="410745"/>
                </a:cubicBezTo>
                <a:cubicBezTo>
                  <a:pt x="1103204" y="403394"/>
                  <a:pt x="1104783" y="396042"/>
                  <a:pt x="1106888" y="390266"/>
                </a:cubicBezTo>
                <a:cubicBezTo>
                  <a:pt x="1105835" y="389740"/>
                  <a:pt x="1104257" y="389215"/>
                  <a:pt x="1103204" y="388690"/>
                </a:cubicBezTo>
                <a:cubicBezTo>
                  <a:pt x="1101626" y="387640"/>
                  <a:pt x="1100047" y="387115"/>
                  <a:pt x="1098468" y="386590"/>
                </a:cubicBezTo>
                <a:cubicBezTo>
                  <a:pt x="1095837" y="385539"/>
                  <a:pt x="1092680" y="383964"/>
                  <a:pt x="1090575" y="382389"/>
                </a:cubicBezTo>
                <a:cubicBezTo>
                  <a:pt x="1085313" y="378713"/>
                  <a:pt x="1078998" y="374512"/>
                  <a:pt x="1076893" y="368736"/>
                </a:cubicBezTo>
                <a:cubicBezTo>
                  <a:pt x="1075841" y="365060"/>
                  <a:pt x="1076893" y="361909"/>
                  <a:pt x="1078472" y="359283"/>
                </a:cubicBezTo>
                <a:cubicBezTo>
                  <a:pt x="1079524" y="357708"/>
                  <a:pt x="1081103" y="355608"/>
                  <a:pt x="1082155" y="354032"/>
                </a:cubicBezTo>
                <a:cubicBezTo>
                  <a:pt x="1083208" y="352457"/>
                  <a:pt x="1084786" y="350882"/>
                  <a:pt x="1084786" y="350356"/>
                </a:cubicBezTo>
                <a:cubicBezTo>
                  <a:pt x="1085313" y="348256"/>
                  <a:pt x="1084260" y="347731"/>
                  <a:pt x="1082155" y="345105"/>
                </a:cubicBezTo>
                <a:cubicBezTo>
                  <a:pt x="1081103" y="344055"/>
                  <a:pt x="1080050" y="343005"/>
                  <a:pt x="1078998" y="341429"/>
                </a:cubicBezTo>
                <a:cubicBezTo>
                  <a:pt x="1078472" y="340379"/>
                  <a:pt x="1076893" y="339329"/>
                  <a:pt x="1074788" y="337754"/>
                </a:cubicBezTo>
                <a:cubicBezTo>
                  <a:pt x="1073736" y="336703"/>
                  <a:pt x="1072157" y="336178"/>
                  <a:pt x="1071105" y="335128"/>
                </a:cubicBezTo>
                <a:cubicBezTo>
                  <a:pt x="1068473" y="333553"/>
                  <a:pt x="1065842" y="331452"/>
                  <a:pt x="1063737" y="329352"/>
                </a:cubicBezTo>
                <a:cubicBezTo>
                  <a:pt x="1060580" y="326201"/>
                  <a:pt x="1059528" y="323575"/>
                  <a:pt x="1057949" y="320950"/>
                </a:cubicBezTo>
                <a:cubicBezTo>
                  <a:pt x="1056897" y="318324"/>
                  <a:pt x="1055844" y="316749"/>
                  <a:pt x="1053739" y="315173"/>
                </a:cubicBezTo>
                <a:cubicBezTo>
                  <a:pt x="1049529" y="312023"/>
                  <a:pt x="1042689" y="309397"/>
                  <a:pt x="1035848" y="306771"/>
                </a:cubicBezTo>
                <a:lnTo>
                  <a:pt x="1034269" y="306246"/>
                </a:lnTo>
                <a:cubicBezTo>
                  <a:pt x="1030585" y="304671"/>
                  <a:pt x="1026902" y="303621"/>
                  <a:pt x="1023218" y="302571"/>
                </a:cubicBezTo>
                <a:cubicBezTo>
                  <a:pt x="1019009" y="301520"/>
                  <a:pt x="1015325" y="299420"/>
                  <a:pt x="1012168" y="296794"/>
                </a:cubicBezTo>
                <a:lnTo>
                  <a:pt x="1010063" y="295219"/>
                </a:lnTo>
                <a:cubicBezTo>
                  <a:pt x="1005853" y="292068"/>
                  <a:pt x="1000591" y="287867"/>
                  <a:pt x="997433" y="282616"/>
                </a:cubicBezTo>
                <a:cubicBezTo>
                  <a:pt x="995329" y="278940"/>
                  <a:pt x="994802" y="274739"/>
                  <a:pt x="994276" y="271063"/>
                </a:cubicBezTo>
                <a:cubicBezTo>
                  <a:pt x="994276" y="268963"/>
                  <a:pt x="993750" y="265287"/>
                  <a:pt x="992697" y="264237"/>
                </a:cubicBezTo>
                <a:cubicBezTo>
                  <a:pt x="990066" y="263186"/>
                  <a:pt x="984278" y="264237"/>
                  <a:pt x="979016" y="265287"/>
                </a:cubicBezTo>
                <a:cubicBezTo>
                  <a:pt x="975858" y="265812"/>
                  <a:pt x="973227" y="266337"/>
                  <a:pt x="970070" y="266862"/>
                </a:cubicBezTo>
                <a:cubicBezTo>
                  <a:pt x="968491" y="266862"/>
                  <a:pt x="966386" y="266862"/>
                  <a:pt x="964808" y="266337"/>
                </a:cubicBezTo>
                <a:cubicBezTo>
                  <a:pt x="962703" y="265287"/>
                  <a:pt x="960072" y="264762"/>
                  <a:pt x="957967" y="263712"/>
                </a:cubicBezTo>
                <a:cubicBezTo>
                  <a:pt x="956388" y="263186"/>
                  <a:pt x="955336" y="262136"/>
                  <a:pt x="954809" y="261086"/>
                </a:cubicBezTo>
                <a:cubicBezTo>
                  <a:pt x="954283" y="260036"/>
                  <a:pt x="951126" y="255310"/>
                  <a:pt x="945337" y="249008"/>
                </a:cubicBezTo>
                <a:lnTo>
                  <a:pt x="942180" y="245858"/>
                </a:lnTo>
                <a:cubicBezTo>
                  <a:pt x="938496" y="241657"/>
                  <a:pt x="932182" y="235355"/>
                  <a:pt x="930077" y="234305"/>
                </a:cubicBezTo>
                <a:cubicBezTo>
                  <a:pt x="926393" y="233255"/>
                  <a:pt x="923236" y="232730"/>
                  <a:pt x="920605" y="232204"/>
                </a:cubicBezTo>
                <a:cubicBezTo>
                  <a:pt x="915869" y="231154"/>
                  <a:pt x="910607" y="230104"/>
                  <a:pt x="905871" y="228003"/>
                </a:cubicBezTo>
                <a:cubicBezTo>
                  <a:pt x="902187" y="226428"/>
                  <a:pt x="898503" y="224328"/>
                  <a:pt x="895872" y="222752"/>
                </a:cubicBezTo>
                <a:cubicBezTo>
                  <a:pt x="893241" y="221177"/>
                  <a:pt x="890084" y="219076"/>
                  <a:pt x="887979" y="218551"/>
                </a:cubicBezTo>
                <a:cubicBezTo>
                  <a:pt x="885874" y="218026"/>
                  <a:pt x="883769" y="218026"/>
                  <a:pt x="880612" y="218026"/>
                </a:cubicBezTo>
                <a:cubicBezTo>
                  <a:pt x="879033" y="218026"/>
                  <a:pt x="876928" y="218026"/>
                  <a:pt x="875350" y="218026"/>
                </a:cubicBezTo>
                <a:cubicBezTo>
                  <a:pt x="874297" y="218026"/>
                  <a:pt x="871666" y="218551"/>
                  <a:pt x="867983" y="218026"/>
                </a:cubicBezTo>
                <a:cubicBezTo>
                  <a:pt x="858511" y="216976"/>
                  <a:pt x="852196" y="214875"/>
                  <a:pt x="846934" y="213300"/>
                </a:cubicBezTo>
                <a:cubicBezTo>
                  <a:pt x="844303" y="212250"/>
                  <a:pt x="842724" y="211725"/>
                  <a:pt x="841145" y="211200"/>
                </a:cubicBezTo>
                <a:cubicBezTo>
                  <a:pt x="836935" y="209624"/>
                  <a:pt x="834304" y="208574"/>
                  <a:pt x="827463" y="208049"/>
                </a:cubicBezTo>
                <a:cubicBezTo>
                  <a:pt x="825885" y="208049"/>
                  <a:pt x="824832" y="207524"/>
                  <a:pt x="823780" y="207524"/>
                </a:cubicBezTo>
                <a:cubicBezTo>
                  <a:pt x="821675" y="206474"/>
                  <a:pt x="819044" y="205423"/>
                  <a:pt x="816413" y="203848"/>
                </a:cubicBezTo>
                <a:cubicBezTo>
                  <a:pt x="813255" y="202273"/>
                  <a:pt x="810098" y="200172"/>
                  <a:pt x="806941" y="199122"/>
                </a:cubicBezTo>
                <a:cubicBezTo>
                  <a:pt x="803783" y="198072"/>
                  <a:pt x="801152" y="198597"/>
                  <a:pt x="795890" y="199122"/>
                </a:cubicBezTo>
                <a:cubicBezTo>
                  <a:pt x="793785" y="199647"/>
                  <a:pt x="791680" y="199647"/>
                  <a:pt x="789575" y="200172"/>
                </a:cubicBezTo>
                <a:cubicBezTo>
                  <a:pt x="786418" y="200697"/>
                  <a:pt x="782734" y="201222"/>
                  <a:pt x="779051" y="202273"/>
                </a:cubicBezTo>
                <a:cubicBezTo>
                  <a:pt x="775894" y="203323"/>
                  <a:pt x="772736" y="203323"/>
                  <a:pt x="769053" y="203848"/>
                </a:cubicBezTo>
                <a:cubicBezTo>
                  <a:pt x="761159" y="204373"/>
                  <a:pt x="755897" y="201747"/>
                  <a:pt x="751161" y="200172"/>
                </a:cubicBezTo>
                <a:cubicBezTo>
                  <a:pt x="749056" y="199122"/>
                  <a:pt x="746951" y="198597"/>
                  <a:pt x="744846" y="198072"/>
                </a:cubicBezTo>
                <a:cubicBezTo>
                  <a:pt x="742215" y="197546"/>
                  <a:pt x="739584" y="197546"/>
                  <a:pt x="736427" y="198072"/>
                </a:cubicBezTo>
                <a:cubicBezTo>
                  <a:pt x="733269" y="198072"/>
                  <a:pt x="730638" y="198597"/>
                  <a:pt x="727481" y="198072"/>
                </a:cubicBezTo>
                <a:cubicBezTo>
                  <a:pt x="721693" y="197546"/>
                  <a:pt x="715378" y="198072"/>
                  <a:pt x="708011" y="198072"/>
                </a:cubicBezTo>
                <a:cubicBezTo>
                  <a:pt x="704327" y="198072"/>
                  <a:pt x="701696" y="198072"/>
                  <a:pt x="699065" y="197546"/>
                </a:cubicBezTo>
                <a:close/>
                <a:moveTo>
                  <a:pt x="690975" y="185010"/>
                </a:moveTo>
                <a:cubicBezTo>
                  <a:pt x="693935" y="184813"/>
                  <a:pt x="696697" y="185207"/>
                  <a:pt x="699065" y="185469"/>
                </a:cubicBezTo>
                <a:cubicBezTo>
                  <a:pt x="700644" y="185469"/>
                  <a:pt x="702749" y="185994"/>
                  <a:pt x="704853" y="185994"/>
                </a:cubicBezTo>
                <a:cubicBezTo>
                  <a:pt x="712221" y="185994"/>
                  <a:pt x="719588" y="185469"/>
                  <a:pt x="725902" y="185994"/>
                </a:cubicBezTo>
                <a:cubicBezTo>
                  <a:pt x="728007" y="185994"/>
                  <a:pt x="730112" y="185994"/>
                  <a:pt x="732217" y="185994"/>
                </a:cubicBezTo>
                <a:cubicBezTo>
                  <a:pt x="736427" y="185994"/>
                  <a:pt x="741163" y="185469"/>
                  <a:pt x="746951" y="186519"/>
                </a:cubicBezTo>
                <a:cubicBezTo>
                  <a:pt x="750635" y="187044"/>
                  <a:pt x="753792" y="188619"/>
                  <a:pt x="756950" y="189670"/>
                </a:cubicBezTo>
                <a:cubicBezTo>
                  <a:pt x="760633" y="191245"/>
                  <a:pt x="762738" y="192295"/>
                  <a:pt x="765369" y="191770"/>
                </a:cubicBezTo>
                <a:cubicBezTo>
                  <a:pt x="767474" y="191770"/>
                  <a:pt x="769579" y="191245"/>
                  <a:pt x="771158" y="191245"/>
                </a:cubicBezTo>
                <a:cubicBezTo>
                  <a:pt x="775894" y="190195"/>
                  <a:pt x="780103" y="189145"/>
                  <a:pt x="784839" y="188619"/>
                </a:cubicBezTo>
                <a:cubicBezTo>
                  <a:pt x="786944" y="188619"/>
                  <a:pt x="788523" y="188094"/>
                  <a:pt x="790102" y="188094"/>
                </a:cubicBezTo>
                <a:cubicBezTo>
                  <a:pt x="795890" y="187044"/>
                  <a:pt x="802731" y="185994"/>
                  <a:pt x="810624" y="188619"/>
                </a:cubicBezTo>
                <a:cubicBezTo>
                  <a:pt x="815886" y="190195"/>
                  <a:pt x="820096" y="192820"/>
                  <a:pt x="824306" y="194921"/>
                </a:cubicBezTo>
                <a:cubicBezTo>
                  <a:pt x="825885" y="195446"/>
                  <a:pt x="826937" y="196496"/>
                  <a:pt x="828516" y="197021"/>
                </a:cubicBezTo>
                <a:cubicBezTo>
                  <a:pt x="837988" y="197546"/>
                  <a:pt x="843250" y="199647"/>
                  <a:pt x="847986" y="201222"/>
                </a:cubicBezTo>
                <a:cubicBezTo>
                  <a:pt x="849039" y="201747"/>
                  <a:pt x="850617" y="202273"/>
                  <a:pt x="852196" y="202798"/>
                </a:cubicBezTo>
                <a:cubicBezTo>
                  <a:pt x="857458" y="204373"/>
                  <a:pt x="862194" y="205948"/>
                  <a:pt x="869561" y="206999"/>
                </a:cubicBezTo>
                <a:cubicBezTo>
                  <a:pt x="870614" y="206999"/>
                  <a:pt x="872719" y="206999"/>
                  <a:pt x="874297" y="206999"/>
                </a:cubicBezTo>
                <a:cubicBezTo>
                  <a:pt x="877455" y="206999"/>
                  <a:pt x="879033" y="206999"/>
                  <a:pt x="880086" y="206999"/>
                </a:cubicBezTo>
                <a:cubicBezTo>
                  <a:pt x="884295" y="206999"/>
                  <a:pt x="889031" y="206999"/>
                  <a:pt x="894294" y="208574"/>
                </a:cubicBezTo>
                <a:cubicBezTo>
                  <a:pt x="899030" y="210149"/>
                  <a:pt x="902713" y="212250"/>
                  <a:pt x="906397" y="214875"/>
                </a:cubicBezTo>
                <a:cubicBezTo>
                  <a:pt x="909028" y="216451"/>
                  <a:pt x="911659" y="218026"/>
                  <a:pt x="913764" y="219076"/>
                </a:cubicBezTo>
                <a:cubicBezTo>
                  <a:pt x="916921" y="220127"/>
                  <a:pt x="921131" y="221177"/>
                  <a:pt x="925341" y="222227"/>
                </a:cubicBezTo>
                <a:cubicBezTo>
                  <a:pt x="929024" y="222752"/>
                  <a:pt x="932182" y="223802"/>
                  <a:pt x="935865" y="224853"/>
                </a:cubicBezTo>
                <a:cubicBezTo>
                  <a:pt x="935865" y="224853"/>
                  <a:pt x="937444" y="225378"/>
                  <a:pt x="937444" y="225378"/>
                </a:cubicBezTo>
                <a:cubicBezTo>
                  <a:pt x="942706" y="227478"/>
                  <a:pt x="947442" y="232730"/>
                  <a:pt x="954809" y="240606"/>
                </a:cubicBezTo>
                <a:lnTo>
                  <a:pt x="957440" y="243757"/>
                </a:lnTo>
                <a:cubicBezTo>
                  <a:pt x="961124" y="247958"/>
                  <a:pt x="965334" y="252684"/>
                  <a:pt x="967439" y="256360"/>
                </a:cubicBezTo>
                <a:cubicBezTo>
                  <a:pt x="967965" y="256360"/>
                  <a:pt x="967965" y="256360"/>
                  <a:pt x="968491" y="256885"/>
                </a:cubicBezTo>
                <a:cubicBezTo>
                  <a:pt x="970070" y="256885"/>
                  <a:pt x="971648" y="256360"/>
                  <a:pt x="973227" y="255835"/>
                </a:cubicBezTo>
                <a:cubicBezTo>
                  <a:pt x="981121" y="254259"/>
                  <a:pt x="991119" y="252159"/>
                  <a:pt x="999538" y="255835"/>
                </a:cubicBezTo>
                <a:cubicBezTo>
                  <a:pt x="1007432" y="258986"/>
                  <a:pt x="1007958" y="265287"/>
                  <a:pt x="1008484" y="270538"/>
                </a:cubicBezTo>
                <a:cubicBezTo>
                  <a:pt x="1009010" y="273689"/>
                  <a:pt x="1009010" y="276840"/>
                  <a:pt x="1010589" y="278940"/>
                </a:cubicBezTo>
                <a:cubicBezTo>
                  <a:pt x="1012694" y="282616"/>
                  <a:pt x="1016904" y="285767"/>
                  <a:pt x="1020587" y="288392"/>
                </a:cubicBezTo>
                <a:lnTo>
                  <a:pt x="1022692" y="289968"/>
                </a:lnTo>
                <a:cubicBezTo>
                  <a:pt x="1024797" y="291543"/>
                  <a:pt x="1026376" y="292593"/>
                  <a:pt x="1028481" y="293118"/>
                </a:cubicBezTo>
                <a:cubicBezTo>
                  <a:pt x="1032690" y="294169"/>
                  <a:pt x="1036900" y="295744"/>
                  <a:pt x="1041110" y="297319"/>
                </a:cubicBezTo>
                <a:lnTo>
                  <a:pt x="1042689" y="297844"/>
                </a:lnTo>
                <a:cubicBezTo>
                  <a:pt x="1049529" y="300470"/>
                  <a:pt x="1057949" y="303621"/>
                  <a:pt x="1063737" y="307822"/>
                </a:cubicBezTo>
                <a:cubicBezTo>
                  <a:pt x="1068473" y="310972"/>
                  <a:pt x="1070052" y="314648"/>
                  <a:pt x="1071631" y="317799"/>
                </a:cubicBezTo>
                <a:cubicBezTo>
                  <a:pt x="1072683" y="319899"/>
                  <a:pt x="1073210" y="322000"/>
                  <a:pt x="1075314" y="323575"/>
                </a:cubicBezTo>
                <a:cubicBezTo>
                  <a:pt x="1076893" y="325151"/>
                  <a:pt x="1078998" y="326726"/>
                  <a:pt x="1081103" y="328301"/>
                </a:cubicBezTo>
                <a:cubicBezTo>
                  <a:pt x="1082681" y="329352"/>
                  <a:pt x="1083734" y="330402"/>
                  <a:pt x="1084786" y="330927"/>
                </a:cubicBezTo>
                <a:cubicBezTo>
                  <a:pt x="1087418" y="333027"/>
                  <a:pt x="1089522" y="334603"/>
                  <a:pt x="1091101" y="336703"/>
                </a:cubicBezTo>
                <a:cubicBezTo>
                  <a:pt x="1091627" y="337754"/>
                  <a:pt x="1092680" y="338279"/>
                  <a:pt x="1093206" y="339329"/>
                </a:cubicBezTo>
                <a:cubicBezTo>
                  <a:pt x="1095837" y="341955"/>
                  <a:pt x="1099521" y="345630"/>
                  <a:pt x="1097942" y="351407"/>
                </a:cubicBezTo>
                <a:cubicBezTo>
                  <a:pt x="1097416" y="354032"/>
                  <a:pt x="1095311" y="356658"/>
                  <a:pt x="1093732" y="358758"/>
                </a:cubicBezTo>
                <a:cubicBezTo>
                  <a:pt x="1092680" y="359809"/>
                  <a:pt x="1091627" y="361384"/>
                  <a:pt x="1091101" y="362434"/>
                </a:cubicBezTo>
                <a:cubicBezTo>
                  <a:pt x="1090049" y="364010"/>
                  <a:pt x="1090049" y="365060"/>
                  <a:pt x="1090049" y="366110"/>
                </a:cubicBezTo>
                <a:cubicBezTo>
                  <a:pt x="1091101" y="369261"/>
                  <a:pt x="1095837" y="372411"/>
                  <a:pt x="1099521" y="375037"/>
                </a:cubicBezTo>
                <a:cubicBezTo>
                  <a:pt x="1101099" y="376087"/>
                  <a:pt x="1103204" y="376612"/>
                  <a:pt x="1105309" y="377663"/>
                </a:cubicBezTo>
                <a:cubicBezTo>
                  <a:pt x="1107414" y="378713"/>
                  <a:pt x="1110045" y="379763"/>
                  <a:pt x="1111624" y="380813"/>
                </a:cubicBezTo>
                <a:cubicBezTo>
                  <a:pt x="1113202" y="381864"/>
                  <a:pt x="1114255" y="381864"/>
                  <a:pt x="1115307" y="382389"/>
                </a:cubicBezTo>
                <a:cubicBezTo>
                  <a:pt x="1119517" y="383964"/>
                  <a:pt x="1123201" y="386065"/>
                  <a:pt x="1121096" y="391316"/>
                </a:cubicBezTo>
                <a:cubicBezTo>
                  <a:pt x="1120043" y="393941"/>
                  <a:pt x="1117412" y="401818"/>
                  <a:pt x="1119517" y="408120"/>
                </a:cubicBezTo>
                <a:cubicBezTo>
                  <a:pt x="1121096" y="412846"/>
                  <a:pt x="1125306" y="417572"/>
                  <a:pt x="1127937" y="420197"/>
                </a:cubicBezTo>
                <a:cubicBezTo>
                  <a:pt x="1129515" y="422298"/>
                  <a:pt x="1130568" y="423348"/>
                  <a:pt x="1131094" y="424398"/>
                </a:cubicBezTo>
                <a:cubicBezTo>
                  <a:pt x="1131094" y="425449"/>
                  <a:pt x="1131094" y="425974"/>
                  <a:pt x="1131094" y="427024"/>
                </a:cubicBezTo>
                <a:cubicBezTo>
                  <a:pt x="1130568" y="428074"/>
                  <a:pt x="1129515" y="430700"/>
                  <a:pt x="1127937" y="433325"/>
                </a:cubicBezTo>
                <a:cubicBezTo>
                  <a:pt x="1126358" y="436476"/>
                  <a:pt x="1124253" y="440152"/>
                  <a:pt x="1122148" y="443828"/>
                </a:cubicBezTo>
                <a:lnTo>
                  <a:pt x="1120570" y="447504"/>
                </a:lnTo>
                <a:cubicBezTo>
                  <a:pt x="1118991" y="451179"/>
                  <a:pt x="1117938" y="453805"/>
                  <a:pt x="1116360" y="455380"/>
                </a:cubicBezTo>
                <a:cubicBezTo>
                  <a:pt x="1113729" y="458531"/>
                  <a:pt x="1111624" y="460632"/>
                  <a:pt x="1109519" y="462732"/>
                </a:cubicBezTo>
                <a:cubicBezTo>
                  <a:pt x="1103730" y="467458"/>
                  <a:pt x="1097416" y="470084"/>
                  <a:pt x="1090575" y="472184"/>
                </a:cubicBezTo>
                <a:cubicBezTo>
                  <a:pt x="1088470" y="473235"/>
                  <a:pt x="1085839" y="473760"/>
                  <a:pt x="1083734" y="474810"/>
                </a:cubicBezTo>
                <a:cubicBezTo>
                  <a:pt x="1081629" y="475860"/>
                  <a:pt x="1080050" y="476385"/>
                  <a:pt x="1077945" y="477435"/>
                </a:cubicBezTo>
                <a:cubicBezTo>
                  <a:pt x="1075314" y="478486"/>
                  <a:pt x="1072683" y="480061"/>
                  <a:pt x="1070052" y="481111"/>
                </a:cubicBezTo>
                <a:cubicBezTo>
                  <a:pt x="1066895" y="482162"/>
                  <a:pt x="1064264" y="483737"/>
                  <a:pt x="1062159" y="484787"/>
                </a:cubicBezTo>
                <a:cubicBezTo>
                  <a:pt x="1056370" y="488463"/>
                  <a:pt x="1053739" y="491614"/>
                  <a:pt x="1053739" y="495815"/>
                </a:cubicBezTo>
                <a:cubicBezTo>
                  <a:pt x="1053739" y="497915"/>
                  <a:pt x="1054792" y="500541"/>
                  <a:pt x="1055844" y="503166"/>
                </a:cubicBezTo>
                <a:cubicBezTo>
                  <a:pt x="1058475" y="508943"/>
                  <a:pt x="1061633" y="515769"/>
                  <a:pt x="1053739" y="521546"/>
                </a:cubicBezTo>
                <a:cubicBezTo>
                  <a:pt x="1049003" y="525221"/>
                  <a:pt x="1041110" y="525221"/>
                  <a:pt x="1033217" y="525747"/>
                </a:cubicBezTo>
                <a:cubicBezTo>
                  <a:pt x="1027954" y="525747"/>
                  <a:pt x="1022692" y="526272"/>
                  <a:pt x="1018482" y="527322"/>
                </a:cubicBezTo>
                <a:cubicBezTo>
                  <a:pt x="1011115" y="528897"/>
                  <a:pt x="1004274" y="531523"/>
                  <a:pt x="999012" y="533623"/>
                </a:cubicBezTo>
                <a:lnTo>
                  <a:pt x="994802" y="535199"/>
                </a:lnTo>
                <a:cubicBezTo>
                  <a:pt x="993224" y="536774"/>
                  <a:pt x="992171" y="538349"/>
                  <a:pt x="991119" y="540450"/>
                </a:cubicBezTo>
                <a:cubicBezTo>
                  <a:pt x="989014" y="543601"/>
                  <a:pt x="987435" y="546751"/>
                  <a:pt x="983752" y="548852"/>
                </a:cubicBezTo>
                <a:cubicBezTo>
                  <a:pt x="977437" y="553578"/>
                  <a:pt x="970070" y="554628"/>
                  <a:pt x="963755" y="555678"/>
                </a:cubicBezTo>
                <a:cubicBezTo>
                  <a:pt x="962703" y="555678"/>
                  <a:pt x="961650" y="556204"/>
                  <a:pt x="960072" y="556204"/>
                </a:cubicBezTo>
                <a:cubicBezTo>
                  <a:pt x="952704" y="559354"/>
                  <a:pt x="944811" y="561455"/>
                  <a:pt x="936392" y="562505"/>
                </a:cubicBezTo>
                <a:cubicBezTo>
                  <a:pt x="929551" y="564605"/>
                  <a:pt x="920605" y="566706"/>
                  <a:pt x="910607" y="567756"/>
                </a:cubicBezTo>
                <a:cubicBezTo>
                  <a:pt x="903240" y="568806"/>
                  <a:pt x="895872" y="570907"/>
                  <a:pt x="887979" y="573532"/>
                </a:cubicBezTo>
                <a:lnTo>
                  <a:pt x="875876" y="577208"/>
                </a:lnTo>
                <a:cubicBezTo>
                  <a:pt x="869561" y="579309"/>
                  <a:pt x="863247" y="581409"/>
                  <a:pt x="856406" y="582985"/>
                </a:cubicBezTo>
                <a:cubicBezTo>
                  <a:pt x="849039" y="585085"/>
                  <a:pt x="842198" y="586135"/>
                  <a:pt x="835357" y="587186"/>
                </a:cubicBezTo>
                <a:cubicBezTo>
                  <a:pt x="832726" y="587711"/>
                  <a:pt x="829568" y="588236"/>
                  <a:pt x="826937" y="588761"/>
                </a:cubicBezTo>
                <a:lnTo>
                  <a:pt x="819570" y="590336"/>
                </a:lnTo>
                <a:cubicBezTo>
                  <a:pt x="809572" y="591387"/>
                  <a:pt x="801152" y="592437"/>
                  <a:pt x="792733" y="590861"/>
                </a:cubicBezTo>
                <a:cubicBezTo>
                  <a:pt x="786944" y="589811"/>
                  <a:pt x="782734" y="587711"/>
                  <a:pt x="778525" y="585610"/>
                </a:cubicBezTo>
                <a:cubicBezTo>
                  <a:pt x="774841" y="584035"/>
                  <a:pt x="771684" y="582460"/>
                  <a:pt x="769053" y="582460"/>
                </a:cubicBezTo>
                <a:cubicBezTo>
                  <a:pt x="766948" y="582460"/>
                  <a:pt x="763264" y="584035"/>
                  <a:pt x="759581" y="585610"/>
                </a:cubicBezTo>
                <a:cubicBezTo>
                  <a:pt x="754318" y="588236"/>
                  <a:pt x="747477" y="590861"/>
                  <a:pt x="739058" y="592437"/>
                </a:cubicBezTo>
                <a:cubicBezTo>
                  <a:pt x="739584" y="594537"/>
                  <a:pt x="738005" y="594537"/>
                  <a:pt x="736427" y="594537"/>
                </a:cubicBezTo>
                <a:cubicBezTo>
                  <a:pt x="726429" y="594537"/>
                  <a:pt x="719588" y="589286"/>
                  <a:pt x="714852" y="585610"/>
                </a:cubicBezTo>
                <a:cubicBezTo>
                  <a:pt x="711694" y="583510"/>
                  <a:pt x="708537" y="580884"/>
                  <a:pt x="705906" y="580359"/>
                </a:cubicBezTo>
                <a:cubicBezTo>
                  <a:pt x="704327" y="580359"/>
                  <a:pt x="703275" y="579834"/>
                  <a:pt x="702222" y="579309"/>
                </a:cubicBezTo>
                <a:cubicBezTo>
                  <a:pt x="694329" y="575108"/>
                  <a:pt x="685383" y="572482"/>
                  <a:pt x="678016" y="573007"/>
                </a:cubicBezTo>
                <a:cubicBezTo>
                  <a:pt x="673280" y="573007"/>
                  <a:pt x="669070" y="575108"/>
                  <a:pt x="663808" y="577733"/>
                </a:cubicBezTo>
                <a:cubicBezTo>
                  <a:pt x="658020" y="580359"/>
                  <a:pt x="651705" y="583510"/>
                  <a:pt x="643285" y="585085"/>
                </a:cubicBezTo>
                <a:cubicBezTo>
                  <a:pt x="638023" y="586135"/>
                  <a:pt x="632761" y="586660"/>
                  <a:pt x="625394" y="586660"/>
                </a:cubicBezTo>
                <a:cubicBezTo>
                  <a:pt x="624341" y="586660"/>
                  <a:pt x="623289" y="586660"/>
                  <a:pt x="622763" y="586135"/>
                </a:cubicBezTo>
                <a:cubicBezTo>
                  <a:pt x="615922" y="584560"/>
                  <a:pt x="610660" y="582985"/>
                  <a:pt x="606450" y="581409"/>
                </a:cubicBezTo>
                <a:cubicBezTo>
                  <a:pt x="598030" y="578784"/>
                  <a:pt x="594873" y="574583"/>
                  <a:pt x="591189" y="570382"/>
                </a:cubicBezTo>
                <a:cubicBezTo>
                  <a:pt x="589084" y="567756"/>
                  <a:pt x="586979" y="564605"/>
                  <a:pt x="582770" y="561455"/>
                </a:cubicBezTo>
                <a:cubicBezTo>
                  <a:pt x="581717" y="560404"/>
                  <a:pt x="580139" y="559879"/>
                  <a:pt x="578560" y="558829"/>
                </a:cubicBezTo>
                <a:cubicBezTo>
                  <a:pt x="572771" y="557779"/>
                  <a:pt x="565404" y="556204"/>
                  <a:pt x="558563" y="552528"/>
                </a:cubicBezTo>
                <a:cubicBezTo>
                  <a:pt x="554880" y="550427"/>
                  <a:pt x="552249" y="548327"/>
                  <a:pt x="549618" y="546226"/>
                </a:cubicBezTo>
                <a:cubicBezTo>
                  <a:pt x="547513" y="544126"/>
                  <a:pt x="544882" y="542550"/>
                  <a:pt x="542777" y="541500"/>
                </a:cubicBezTo>
                <a:cubicBezTo>
                  <a:pt x="542251" y="541500"/>
                  <a:pt x="542251" y="541500"/>
                  <a:pt x="541724" y="541500"/>
                </a:cubicBezTo>
                <a:cubicBezTo>
                  <a:pt x="536988" y="541500"/>
                  <a:pt x="531726" y="542025"/>
                  <a:pt x="526464" y="542550"/>
                </a:cubicBezTo>
                <a:cubicBezTo>
                  <a:pt x="516466" y="543601"/>
                  <a:pt x="505415" y="544651"/>
                  <a:pt x="494364" y="541500"/>
                </a:cubicBezTo>
                <a:cubicBezTo>
                  <a:pt x="484366" y="538349"/>
                  <a:pt x="475420" y="532048"/>
                  <a:pt x="470684" y="524171"/>
                </a:cubicBezTo>
                <a:cubicBezTo>
                  <a:pt x="468579" y="521020"/>
                  <a:pt x="467527" y="517345"/>
                  <a:pt x="465948" y="514194"/>
                </a:cubicBezTo>
                <a:cubicBezTo>
                  <a:pt x="464896" y="511043"/>
                  <a:pt x="463843" y="508418"/>
                  <a:pt x="461738" y="505792"/>
                </a:cubicBezTo>
                <a:cubicBezTo>
                  <a:pt x="460686" y="504742"/>
                  <a:pt x="459634" y="503692"/>
                  <a:pt x="458581" y="502641"/>
                </a:cubicBezTo>
                <a:cubicBezTo>
                  <a:pt x="455424" y="499491"/>
                  <a:pt x="452266" y="496340"/>
                  <a:pt x="448057" y="494239"/>
                </a:cubicBezTo>
                <a:cubicBezTo>
                  <a:pt x="445952" y="493189"/>
                  <a:pt x="442794" y="492139"/>
                  <a:pt x="439111" y="491089"/>
                </a:cubicBezTo>
                <a:cubicBezTo>
                  <a:pt x="433322" y="489513"/>
                  <a:pt x="427008" y="487413"/>
                  <a:pt x="422272" y="483212"/>
                </a:cubicBezTo>
                <a:cubicBezTo>
                  <a:pt x="417536" y="478486"/>
                  <a:pt x="417536" y="473760"/>
                  <a:pt x="417536" y="469034"/>
                </a:cubicBezTo>
                <a:cubicBezTo>
                  <a:pt x="417009" y="467983"/>
                  <a:pt x="416483" y="466408"/>
                  <a:pt x="415431" y="464833"/>
                </a:cubicBezTo>
                <a:cubicBezTo>
                  <a:pt x="413852" y="462732"/>
                  <a:pt x="412273" y="461157"/>
                  <a:pt x="410169" y="459056"/>
                </a:cubicBezTo>
                <a:cubicBezTo>
                  <a:pt x="407537" y="456431"/>
                  <a:pt x="404906" y="453805"/>
                  <a:pt x="402801" y="451179"/>
                </a:cubicBezTo>
                <a:cubicBezTo>
                  <a:pt x="401223" y="448554"/>
                  <a:pt x="400170" y="445928"/>
                  <a:pt x="399118" y="443303"/>
                </a:cubicBezTo>
                <a:cubicBezTo>
                  <a:pt x="398065" y="441202"/>
                  <a:pt x="397539" y="438577"/>
                  <a:pt x="396487" y="437001"/>
                </a:cubicBezTo>
                <a:cubicBezTo>
                  <a:pt x="394908" y="434901"/>
                  <a:pt x="392803" y="433851"/>
                  <a:pt x="389646" y="432275"/>
                </a:cubicBezTo>
                <a:cubicBezTo>
                  <a:pt x="385962" y="429650"/>
                  <a:pt x="381226" y="427024"/>
                  <a:pt x="379121" y="422823"/>
                </a:cubicBezTo>
                <a:cubicBezTo>
                  <a:pt x="375964" y="417572"/>
                  <a:pt x="375964" y="410745"/>
                  <a:pt x="378069" y="403919"/>
                </a:cubicBezTo>
                <a:cubicBezTo>
                  <a:pt x="379648" y="399718"/>
                  <a:pt x="382805" y="396042"/>
                  <a:pt x="385436" y="392891"/>
                </a:cubicBezTo>
                <a:cubicBezTo>
                  <a:pt x="387541" y="390266"/>
                  <a:pt x="390172" y="387640"/>
                  <a:pt x="391225" y="385539"/>
                </a:cubicBezTo>
                <a:cubicBezTo>
                  <a:pt x="392277" y="382914"/>
                  <a:pt x="392803" y="379763"/>
                  <a:pt x="392803" y="377138"/>
                </a:cubicBezTo>
                <a:cubicBezTo>
                  <a:pt x="392803" y="374512"/>
                  <a:pt x="393329" y="372411"/>
                  <a:pt x="393856" y="369786"/>
                </a:cubicBezTo>
                <a:cubicBezTo>
                  <a:pt x="394908" y="367685"/>
                  <a:pt x="394908" y="365060"/>
                  <a:pt x="395434" y="362959"/>
                </a:cubicBezTo>
                <a:cubicBezTo>
                  <a:pt x="395961" y="359283"/>
                  <a:pt x="397013" y="355608"/>
                  <a:pt x="398065" y="352457"/>
                </a:cubicBezTo>
                <a:cubicBezTo>
                  <a:pt x="399118" y="349306"/>
                  <a:pt x="401223" y="345630"/>
                  <a:pt x="403854" y="342480"/>
                </a:cubicBezTo>
                <a:cubicBezTo>
                  <a:pt x="407537" y="338804"/>
                  <a:pt x="411747" y="335128"/>
                  <a:pt x="415957" y="332502"/>
                </a:cubicBezTo>
                <a:cubicBezTo>
                  <a:pt x="421746" y="328827"/>
                  <a:pt x="428586" y="327251"/>
                  <a:pt x="434375" y="325676"/>
                </a:cubicBezTo>
                <a:cubicBezTo>
                  <a:pt x="438058" y="324626"/>
                  <a:pt x="441742" y="324100"/>
                  <a:pt x="443321" y="322525"/>
                </a:cubicBezTo>
                <a:cubicBezTo>
                  <a:pt x="444373" y="322000"/>
                  <a:pt x="444899" y="320950"/>
                  <a:pt x="445426" y="318324"/>
                </a:cubicBezTo>
                <a:cubicBezTo>
                  <a:pt x="445952" y="316224"/>
                  <a:pt x="446478" y="314648"/>
                  <a:pt x="447530" y="312548"/>
                </a:cubicBezTo>
                <a:cubicBezTo>
                  <a:pt x="448057" y="311498"/>
                  <a:pt x="448583" y="309397"/>
                  <a:pt x="450162" y="307297"/>
                </a:cubicBezTo>
                <a:cubicBezTo>
                  <a:pt x="454898" y="300995"/>
                  <a:pt x="461738" y="297319"/>
                  <a:pt x="468053" y="293643"/>
                </a:cubicBezTo>
                <a:lnTo>
                  <a:pt x="470684" y="292068"/>
                </a:lnTo>
                <a:cubicBezTo>
                  <a:pt x="474368" y="290493"/>
                  <a:pt x="478051" y="288917"/>
                  <a:pt x="482261" y="287342"/>
                </a:cubicBezTo>
                <a:cubicBezTo>
                  <a:pt x="488050" y="285242"/>
                  <a:pt x="492786" y="283666"/>
                  <a:pt x="496995" y="281566"/>
                </a:cubicBezTo>
                <a:cubicBezTo>
                  <a:pt x="501205" y="278940"/>
                  <a:pt x="504889" y="275264"/>
                  <a:pt x="509099" y="271063"/>
                </a:cubicBezTo>
                <a:lnTo>
                  <a:pt x="509625" y="269488"/>
                </a:lnTo>
                <a:cubicBezTo>
                  <a:pt x="511730" y="263712"/>
                  <a:pt x="514361" y="258460"/>
                  <a:pt x="518570" y="252159"/>
                </a:cubicBezTo>
                <a:cubicBezTo>
                  <a:pt x="519623" y="251109"/>
                  <a:pt x="521202" y="250058"/>
                  <a:pt x="522780" y="249533"/>
                </a:cubicBezTo>
                <a:cubicBezTo>
                  <a:pt x="529621" y="247958"/>
                  <a:pt x="536462" y="245858"/>
                  <a:pt x="543303" y="244282"/>
                </a:cubicBezTo>
                <a:cubicBezTo>
                  <a:pt x="543829" y="242707"/>
                  <a:pt x="544355" y="241131"/>
                  <a:pt x="544882" y="239031"/>
                </a:cubicBezTo>
                <a:cubicBezTo>
                  <a:pt x="546460" y="234830"/>
                  <a:pt x="547513" y="230104"/>
                  <a:pt x="551723" y="226428"/>
                </a:cubicBezTo>
                <a:cubicBezTo>
                  <a:pt x="554880" y="223802"/>
                  <a:pt x="559090" y="222227"/>
                  <a:pt x="564352" y="221177"/>
                </a:cubicBezTo>
                <a:cubicBezTo>
                  <a:pt x="568562" y="220652"/>
                  <a:pt x="572245" y="220652"/>
                  <a:pt x="575403" y="220652"/>
                </a:cubicBezTo>
                <a:cubicBezTo>
                  <a:pt x="576981" y="220652"/>
                  <a:pt x="578034" y="220652"/>
                  <a:pt x="579086" y="220652"/>
                </a:cubicBezTo>
                <a:cubicBezTo>
                  <a:pt x="581191" y="220652"/>
                  <a:pt x="582770" y="220127"/>
                  <a:pt x="584875" y="219076"/>
                </a:cubicBezTo>
                <a:cubicBezTo>
                  <a:pt x="586453" y="218551"/>
                  <a:pt x="588032" y="218026"/>
                  <a:pt x="590663" y="216976"/>
                </a:cubicBezTo>
                <a:cubicBezTo>
                  <a:pt x="591715" y="216451"/>
                  <a:pt x="593294" y="215926"/>
                  <a:pt x="594347" y="215401"/>
                </a:cubicBezTo>
                <a:cubicBezTo>
                  <a:pt x="599083" y="213300"/>
                  <a:pt x="603292" y="212775"/>
                  <a:pt x="607502" y="211725"/>
                </a:cubicBezTo>
                <a:cubicBezTo>
                  <a:pt x="610660" y="211200"/>
                  <a:pt x="613291" y="210674"/>
                  <a:pt x="615922" y="209624"/>
                </a:cubicBezTo>
                <a:cubicBezTo>
                  <a:pt x="617500" y="209099"/>
                  <a:pt x="618553" y="208574"/>
                  <a:pt x="620132" y="207524"/>
                </a:cubicBezTo>
                <a:cubicBezTo>
                  <a:pt x="624341" y="205423"/>
                  <a:pt x="629077" y="203323"/>
                  <a:pt x="635392" y="202273"/>
                </a:cubicBezTo>
                <a:cubicBezTo>
                  <a:pt x="636971" y="202273"/>
                  <a:pt x="638023" y="201747"/>
                  <a:pt x="639076" y="201747"/>
                </a:cubicBezTo>
                <a:cubicBezTo>
                  <a:pt x="642759" y="201222"/>
                  <a:pt x="646443" y="201747"/>
                  <a:pt x="650126" y="201747"/>
                </a:cubicBezTo>
                <a:cubicBezTo>
                  <a:pt x="654336" y="202273"/>
                  <a:pt x="658546" y="202273"/>
                  <a:pt x="661703" y="201747"/>
                </a:cubicBezTo>
                <a:cubicBezTo>
                  <a:pt x="668544" y="200697"/>
                  <a:pt x="672228" y="197021"/>
                  <a:pt x="675385" y="193871"/>
                </a:cubicBezTo>
                <a:cubicBezTo>
                  <a:pt x="676437" y="192295"/>
                  <a:pt x="678542" y="189670"/>
                  <a:pt x="681700" y="188094"/>
                </a:cubicBezTo>
                <a:cubicBezTo>
                  <a:pt x="684857" y="185994"/>
                  <a:pt x="688015" y="185206"/>
                  <a:pt x="690975" y="185010"/>
                </a:cubicBezTo>
                <a:close/>
                <a:moveTo>
                  <a:pt x="741163" y="167614"/>
                </a:moveTo>
                <a:cubicBezTo>
                  <a:pt x="738531" y="167089"/>
                  <a:pt x="735900" y="167614"/>
                  <a:pt x="731691" y="168665"/>
                </a:cubicBezTo>
                <a:cubicBezTo>
                  <a:pt x="728533" y="169190"/>
                  <a:pt x="724850" y="169715"/>
                  <a:pt x="720640" y="170240"/>
                </a:cubicBezTo>
                <a:cubicBezTo>
                  <a:pt x="718009" y="170240"/>
                  <a:pt x="715378" y="170240"/>
                  <a:pt x="712747" y="170765"/>
                </a:cubicBezTo>
                <a:cubicBezTo>
                  <a:pt x="707484" y="170765"/>
                  <a:pt x="702222" y="171290"/>
                  <a:pt x="696960" y="171290"/>
                </a:cubicBezTo>
                <a:cubicBezTo>
                  <a:pt x="691698" y="171290"/>
                  <a:pt x="687488" y="170240"/>
                  <a:pt x="684331" y="169715"/>
                </a:cubicBezTo>
                <a:cubicBezTo>
                  <a:pt x="680121" y="168665"/>
                  <a:pt x="680121" y="168665"/>
                  <a:pt x="679595" y="169190"/>
                </a:cubicBezTo>
                <a:cubicBezTo>
                  <a:pt x="678542" y="169715"/>
                  <a:pt x="677490" y="170765"/>
                  <a:pt x="676437" y="171815"/>
                </a:cubicBezTo>
                <a:cubicBezTo>
                  <a:pt x="675385" y="172866"/>
                  <a:pt x="674858" y="173916"/>
                  <a:pt x="673806" y="174966"/>
                </a:cubicBezTo>
                <a:cubicBezTo>
                  <a:pt x="669596" y="179692"/>
                  <a:pt x="664334" y="186519"/>
                  <a:pt x="652231" y="189144"/>
                </a:cubicBezTo>
                <a:cubicBezTo>
                  <a:pt x="645390" y="190720"/>
                  <a:pt x="639075" y="190195"/>
                  <a:pt x="632761" y="189669"/>
                </a:cubicBezTo>
                <a:cubicBezTo>
                  <a:pt x="629603" y="189669"/>
                  <a:pt x="626446" y="189144"/>
                  <a:pt x="624341" y="189669"/>
                </a:cubicBezTo>
                <a:cubicBezTo>
                  <a:pt x="623289" y="189669"/>
                  <a:pt x="622762" y="189669"/>
                  <a:pt x="622236" y="190195"/>
                </a:cubicBezTo>
                <a:cubicBezTo>
                  <a:pt x="619079" y="190720"/>
                  <a:pt x="615922" y="192295"/>
                  <a:pt x="612238" y="193345"/>
                </a:cubicBezTo>
                <a:cubicBezTo>
                  <a:pt x="609607" y="194396"/>
                  <a:pt x="606976" y="195446"/>
                  <a:pt x="603818" y="196496"/>
                </a:cubicBezTo>
                <a:cubicBezTo>
                  <a:pt x="598556" y="198071"/>
                  <a:pt x="593294" y="198597"/>
                  <a:pt x="589084" y="198597"/>
                </a:cubicBezTo>
                <a:cubicBezTo>
                  <a:pt x="584874" y="199122"/>
                  <a:pt x="581717" y="199122"/>
                  <a:pt x="578560" y="200172"/>
                </a:cubicBezTo>
                <a:cubicBezTo>
                  <a:pt x="577507" y="200697"/>
                  <a:pt x="576455" y="201222"/>
                  <a:pt x="575402" y="201747"/>
                </a:cubicBezTo>
                <a:cubicBezTo>
                  <a:pt x="574876" y="202272"/>
                  <a:pt x="574350" y="202272"/>
                  <a:pt x="573824" y="202272"/>
                </a:cubicBezTo>
                <a:cubicBezTo>
                  <a:pt x="572245" y="202797"/>
                  <a:pt x="571193" y="203848"/>
                  <a:pt x="569614" y="204898"/>
                </a:cubicBezTo>
                <a:cubicBezTo>
                  <a:pt x="566983" y="206998"/>
                  <a:pt x="562773" y="209624"/>
                  <a:pt x="555932" y="211199"/>
                </a:cubicBezTo>
                <a:cubicBezTo>
                  <a:pt x="552775" y="211725"/>
                  <a:pt x="549091" y="211725"/>
                  <a:pt x="545934" y="211725"/>
                </a:cubicBezTo>
                <a:cubicBezTo>
                  <a:pt x="543829" y="211725"/>
                  <a:pt x="541198" y="211725"/>
                  <a:pt x="538567" y="212250"/>
                </a:cubicBezTo>
                <a:cubicBezTo>
                  <a:pt x="535409" y="212775"/>
                  <a:pt x="534357" y="213300"/>
                  <a:pt x="533831" y="213825"/>
                </a:cubicBezTo>
                <a:cubicBezTo>
                  <a:pt x="530673" y="215925"/>
                  <a:pt x="529095" y="220126"/>
                  <a:pt x="527516" y="223802"/>
                </a:cubicBezTo>
                <a:cubicBezTo>
                  <a:pt x="525937" y="226953"/>
                  <a:pt x="524885" y="230104"/>
                  <a:pt x="522254" y="233254"/>
                </a:cubicBezTo>
                <a:cubicBezTo>
                  <a:pt x="521201" y="234305"/>
                  <a:pt x="520149" y="235355"/>
                  <a:pt x="518570" y="235880"/>
                </a:cubicBezTo>
                <a:cubicBezTo>
                  <a:pt x="510677" y="238506"/>
                  <a:pt x="502784" y="241131"/>
                  <a:pt x="494890" y="243757"/>
                </a:cubicBezTo>
                <a:cubicBezTo>
                  <a:pt x="491207" y="249008"/>
                  <a:pt x="488576" y="254784"/>
                  <a:pt x="485944" y="260036"/>
                </a:cubicBezTo>
                <a:lnTo>
                  <a:pt x="484892" y="262661"/>
                </a:lnTo>
                <a:cubicBezTo>
                  <a:pt x="484366" y="263186"/>
                  <a:pt x="484366" y="263711"/>
                  <a:pt x="483840" y="264237"/>
                </a:cubicBezTo>
                <a:cubicBezTo>
                  <a:pt x="478577" y="268963"/>
                  <a:pt x="472789" y="274214"/>
                  <a:pt x="464896" y="278940"/>
                </a:cubicBezTo>
                <a:cubicBezTo>
                  <a:pt x="458055" y="282091"/>
                  <a:pt x="451740" y="284716"/>
                  <a:pt x="444899" y="287342"/>
                </a:cubicBezTo>
                <a:cubicBezTo>
                  <a:pt x="441216" y="288917"/>
                  <a:pt x="437532" y="289967"/>
                  <a:pt x="434375" y="291543"/>
                </a:cubicBezTo>
                <a:cubicBezTo>
                  <a:pt x="432796" y="292593"/>
                  <a:pt x="430691" y="293643"/>
                  <a:pt x="428586" y="294694"/>
                </a:cubicBezTo>
                <a:cubicBezTo>
                  <a:pt x="422272" y="297844"/>
                  <a:pt x="417009" y="300470"/>
                  <a:pt x="413852" y="304671"/>
                </a:cubicBezTo>
                <a:cubicBezTo>
                  <a:pt x="413326" y="305721"/>
                  <a:pt x="412799" y="306771"/>
                  <a:pt x="412273" y="308347"/>
                </a:cubicBezTo>
                <a:cubicBezTo>
                  <a:pt x="411747" y="310447"/>
                  <a:pt x="411747" y="312022"/>
                  <a:pt x="411747" y="314123"/>
                </a:cubicBezTo>
                <a:cubicBezTo>
                  <a:pt x="411747" y="317799"/>
                  <a:pt x="411747" y="322525"/>
                  <a:pt x="407011" y="326201"/>
                </a:cubicBezTo>
                <a:cubicBezTo>
                  <a:pt x="402275" y="330402"/>
                  <a:pt x="395434" y="331977"/>
                  <a:pt x="388593" y="334078"/>
                </a:cubicBezTo>
                <a:cubicBezTo>
                  <a:pt x="383331" y="335653"/>
                  <a:pt x="378069" y="336703"/>
                  <a:pt x="374385" y="339329"/>
                </a:cubicBezTo>
                <a:cubicBezTo>
                  <a:pt x="370175" y="341954"/>
                  <a:pt x="367018" y="345105"/>
                  <a:pt x="363861" y="348256"/>
                </a:cubicBezTo>
                <a:cubicBezTo>
                  <a:pt x="361756" y="350356"/>
                  <a:pt x="360703" y="352982"/>
                  <a:pt x="359125" y="356658"/>
                </a:cubicBezTo>
                <a:cubicBezTo>
                  <a:pt x="357546" y="360334"/>
                  <a:pt x="357020" y="364534"/>
                  <a:pt x="356494" y="368735"/>
                </a:cubicBezTo>
                <a:cubicBezTo>
                  <a:pt x="355967" y="371361"/>
                  <a:pt x="355967" y="373987"/>
                  <a:pt x="355441" y="376087"/>
                </a:cubicBezTo>
                <a:cubicBezTo>
                  <a:pt x="354915" y="378188"/>
                  <a:pt x="355441" y="380813"/>
                  <a:pt x="355441" y="382914"/>
                </a:cubicBezTo>
                <a:cubicBezTo>
                  <a:pt x="355441" y="387115"/>
                  <a:pt x="355441" y="391316"/>
                  <a:pt x="353863" y="395517"/>
                </a:cubicBezTo>
                <a:cubicBezTo>
                  <a:pt x="352284" y="399718"/>
                  <a:pt x="348600" y="403918"/>
                  <a:pt x="345443" y="407069"/>
                </a:cubicBezTo>
                <a:cubicBezTo>
                  <a:pt x="342286" y="410220"/>
                  <a:pt x="339654" y="413371"/>
                  <a:pt x="338602" y="415996"/>
                </a:cubicBezTo>
                <a:cubicBezTo>
                  <a:pt x="337023" y="421773"/>
                  <a:pt x="337550" y="427549"/>
                  <a:pt x="340181" y="431750"/>
                </a:cubicBezTo>
                <a:cubicBezTo>
                  <a:pt x="341759" y="433850"/>
                  <a:pt x="344917" y="435426"/>
                  <a:pt x="348600" y="437526"/>
                </a:cubicBezTo>
                <a:cubicBezTo>
                  <a:pt x="353336" y="439627"/>
                  <a:pt x="358072" y="442252"/>
                  <a:pt x="361756" y="446453"/>
                </a:cubicBezTo>
                <a:cubicBezTo>
                  <a:pt x="364913" y="450129"/>
                  <a:pt x="365966" y="453805"/>
                  <a:pt x="367018" y="456956"/>
                </a:cubicBezTo>
                <a:cubicBezTo>
                  <a:pt x="367544" y="459581"/>
                  <a:pt x="368597" y="461682"/>
                  <a:pt x="369649" y="463257"/>
                </a:cubicBezTo>
                <a:cubicBezTo>
                  <a:pt x="371228" y="465883"/>
                  <a:pt x="373333" y="467983"/>
                  <a:pt x="375964" y="470084"/>
                </a:cubicBezTo>
                <a:cubicBezTo>
                  <a:pt x="378595" y="472709"/>
                  <a:pt x="381226" y="475335"/>
                  <a:pt x="383331" y="478486"/>
                </a:cubicBezTo>
                <a:cubicBezTo>
                  <a:pt x="385436" y="481636"/>
                  <a:pt x="385962" y="484262"/>
                  <a:pt x="386488" y="486887"/>
                </a:cubicBezTo>
                <a:lnTo>
                  <a:pt x="386488" y="489513"/>
                </a:lnTo>
                <a:cubicBezTo>
                  <a:pt x="385962" y="493189"/>
                  <a:pt x="385962" y="496865"/>
                  <a:pt x="388067" y="498965"/>
                </a:cubicBezTo>
                <a:cubicBezTo>
                  <a:pt x="390172" y="501066"/>
                  <a:pt x="394382" y="502116"/>
                  <a:pt x="399644" y="503166"/>
                </a:cubicBezTo>
                <a:cubicBezTo>
                  <a:pt x="404906" y="504216"/>
                  <a:pt x="410168" y="505792"/>
                  <a:pt x="415431" y="508417"/>
                </a:cubicBezTo>
                <a:cubicBezTo>
                  <a:pt x="421745" y="511568"/>
                  <a:pt x="425955" y="515769"/>
                  <a:pt x="429639" y="519970"/>
                </a:cubicBezTo>
                <a:cubicBezTo>
                  <a:pt x="431217" y="521545"/>
                  <a:pt x="432796" y="523121"/>
                  <a:pt x="434375" y="524171"/>
                </a:cubicBezTo>
                <a:cubicBezTo>
                  <a:pt x="434901" y="524696"/>
                  <a:pt x="435427" y="525221"/>
                  <a:pt x="435427" y="525746"/>
                </a:cubicBezTo>
                <a:cubicBezTo>
                  <a:pt x="437006" y="528897"/>
                  <a:pt x="438584" y="532573"/>
                  <a:pt x="439637" y="535724"/>
                </a:cubicBezTo>
                <a:cubicBezTo>
                  <a:pt x="441216" y="539925"/>
                  <a:pt x="442794" y="543600"/>
                  <a:pt x="444899" y="547276"/>
                </a:cubicBezTo>
                <a:cubicBezTo>
                  <a:pt x="447004" y="550427"/>
                  <a:pt x="452792" y="557779"/>
                  <a:pt x="463317" y="560929"/>
                </a:cubicBezTo>
                <a:cubicBezTo>
                  <a:pt x="470158" y="562505"/>
                  <a:pt x="478577" y="561455"/>
                  <a:pt x="487523" y="559879"/>
                </a:cubicBezTo>
                <a:cubicBezTo>
                  <a:pt x="495417" y="558829"/>
                  <a:pt x="503836" y="557254"/>
                  <a:pt x="512256" y="558304"/>
                </a:cubicBezTo>
                <a:cubicBezTo>
                  <a:pt x="513834" y="558304"/>
                  <a:pt x="515413" y="558829"/>
                  <a:pt x="516992" y="558829"/>
                </a:cubicBezTo>
                <a:cubicBezTo>
                  <a:pt x="517518" y="558829"/>
                  <a:pt x="518044" y="559354"/>
                  <a:pt x="518570" y="559354"/>
                </a:cubicBezTo>
                <a:cubicBezTo>
                  <a:pt x="524359" y="561455"/>
                  <a:pt x="528042" y="564605"/>
                  <a:pt x="532252" y="567756"/>
                </a:cubicBezTo>
                <a:cubicBezTo>
                  <a:pt x="534883" y="569856"/>
                  <a:pt x="537514" y="571957"/>
                  <a:pt x="540672" y="573532"/>
                </a:cubicBezTo>
                <a:cubicBezTo>
                  <a:pt x="545408" y="575633"/>
                  <a:pt x="552249" y="576683"/>
                  <a:pt x="558563" y="577733"/>
                </a:cubicBezTo>
                <a:cubicBezTo>
                  <a:pt x="559089" y="577733"/>
                  <a:pt x="560142" y="578258"/>
                  <a:pt x="560668" y="578258"/>
                </a:cubicBezTo>
                <a:cubicBezTo>
                  <a:pt x="564352" y="579309"/>
                  <a:pt x="568035" y="580884"/>
                  <a:pt x="571719" y="583510"/>
                </a:cubicBezTo>
                <a:cubicBezTo>
                  <a:pt x="578560" y="588236"/>
                  <a:pt x="581717" y="592962"/>
                  <a:pt x="584348" y="597163"/>
                </a:cubicBezTo>
                <a:cubicBezTo>
                  <a:pt x="586979" y="601364"/>
                  <a:pt x="589084" y="603989"/>
                  <a:pt x="592768" y="605565"/>
                </a:cubicBezTo>
                <a:cubicBezTo>
                  <a:pt x="596451" y="607140"/>
                  <a:pt x="601714" y="608715"/>
                  <a:pt x="608028" y="610291"/>
                </a:cubicBezTo>
                <a:cubicBezTo>
                  <a:pt x="613290" y="610816"/>
                  <a:pt x="618026" y="610291"/>
                  <a:pt x="622236" y="609766"/>
                </a:cubicBezTo>
                <a:cubicBezTo>
                  <a:pt x="629077" y="608715"/>
                  <a:pt x="634339" y="606090"/>
                  <a:pt x="640654" y="602939"/>
                </a:cubicBezTo>
                <a:cubicBezTo>
                  <a:pt x="648021" y="599263"/>
                  <a:pt x="655388" y="595587"/>
                  <a:pt x="665913" y="595062"/>
                </a:cubicBezTo>
                <a:cubicBezTo>
                  <a:pt x="669070" y="595062"/>
                  <a:pt x="682752" y="595587"/>
                  <a:pt x="698012" y="602414"/>
                </a:cubicBezTo>
                <a:cubicBezTo>
                  <a:pt x="706432" y="603989"/>
                  <a:pt x="711694" y="608715"/>
                  <a:pt x="716430" y="612916"/>
                </a:cubicBezTo>
                <a:cubicBezTo>
                  <a:pt x="722219" y="617642"/>
                  <a:pt x="724850" y="620268"/>
                  <a:pt x="729059" y="619743"/>
                </a:cubicBezTo>
                <a:cubicBezTo>
                  <a:pt x="734848" y="619218"/>
                  <a:pt x="740110" y="616592"/>
                  <a:pt x="745372" y="613967"/>
                </a:cubicBezTo>
                <a:cubicBezTo>
                  <a:pt x="751687" y="610816"/>
                  <a:pt x="758528" y="607665"/>
                  <a:pt x="766947" y="607665"/>
                </a:cubicBezTo>
                <a:cubicBezTo>
                  <a:pt x="775893" y="607665"/>
                  <a:pt x="782734" y="610816"/>
                  <a:pt x="788523" y="613441"/>
                </a:cubicBezTo>
                <a:cubicBezTo>
                  <a:pt x="792206" y="615017"/>
                  <a:pt x="795890" y="617117"/>
                  <a:pt x="799573" y="617642"/>
                </a:cubicBezTo>
                <a:cubicBezTo>
                  <a:pt x="804836" y="618693"/>
                  <a:pt x="811150" y="617642"/>
                  <a:pt x="819044" y="616592"/>
                </a:cubicBezTo>
                <a:lnTo>
                  <a:pt x="821675" y="616067"/>
                </a:lnTo>
                <a:cubicBezTo>
                  <a:pt x="824306" y="615542"/>
                  <a:pt x="827463" y="615017"/>
                  <a:pt x="830094" y="614492"/>
                </a:cubicBezTo>
                <a:cubicBezTo>
                  <a:pt x="834304" y="613967"/>
                  <a:pt x="839040" y="613441"/>
                  <a:pt x="843250" y="612916"/>
                </a:cubicBezTo>
                <a:cubicBezTo>
                  <a:pt x="850091" y="612391"/>
                  <a:pt x="856405" y="611341"/>
                  <a:pt x="862720" y="610291"/>
                </a:cubicBezTo>
                <a:cubicBezTo>
                  <a:pt x="873245" y="608190"/>
                  <a:pt x="883769" y="605040"/>
                  <a:pt x="894294" y="601364"/>
                </a:cubicBezTo>
                <a:cubicBezTo>
                  <a:pt x="897451" y="600313"/>
                  <a:pt x="900608" y="599263"/>
                  <a:pt x="903239" y="598738"/>
                </a:cubicBezTo>
                <a:cubicBezTo>
                  <a:pt x="910606" y="596112"/>
                  <a:pt x="918500" y="594012"/>
                  <a:pt x="926393" y="592437"/>
                </a:cubicBezTo>
                <a:cubicBezTo>
                  <a:pt x="935865" y="590336"/>
                  <a:pt x="944811" y="588236"/>
                  <a:pt x="954283" y="584560"/>
                </a:cubicBezTo>
                <a:cubicBezTo>
                  <a:pt x="954809" y="584560"/>
                  <a:pt x="955335" y="584035"/>
                  <a:pt x="955862" y="584035"/>
                </a:cubicBezTo>
                <a:cubicBezTo>
                  <a:pt x="964807" y="582459"/>
                  <a:pt x="972701" y="580359"/>
                  <a:pt x="981120" y="577208"/>
                </a:cubicBezTo>
                <a:cubicBezTo>
                  <a:pt x="982173" y="576683"/>
                  <a:pt x="982699" y="576683"/>
                  <a:pt x="983751" y="576683"/>
                </a:cubicBezTo>
                <a:cubicBezTo>
                  <a:pt x="986909" y="576158"/>
                  <a:pt x="989540" y="576158"/>
                  <a:pt x="992697" y="576158"/>
                </a:cubicBezTo>
                <a:cubicBezTo>
                  <a:pt x="1000064" y="575633"/>
                  <a:pt x="1004274" y="575108"/>
                  <a:pt x="1008484" y="573007"/>
                </a:cubicBezTo>
                <a:cubicBezTo>
                  <a:pt x="1011115" y="571432"/>
                  <a:pt x="1012694" y="568806"/>
                  <a:pt x="1014799" y="565655"/>
                </a:cubicBezTo>
                <a:cubicBezTo>
                  <a:pt x="1016377" y="563030"/>
                  <a:pt x="1017956" y="560929"/>
                  <a:pt x="1020061" y="558829"/>
                </a:cubicBezTo>
                <a:cubicBezTo>
                  <a:pt x="1021639" y="557254"/>
                  <a:pt x="1023744" y="556203"/>
                  <a:pt x="1025323" y="555153"/>
                </a:cubicBezTo>
                <a:lnTo>
                  <a:pt x="1028480" y="553578"/>
                </a:lnTo>
                <a:cubicBezTo>
                  <a:pt x="1035847" y="550427"/>
                  <a:pt x="1044793" y="546226"/>
                  <a:pt x="1055318" y="543600"/>
                </a:cubicBezTo>
                <a:cubicBezTo>
                  <a:pt x="1062159" y="542025"/>
                  <a:pt x="1069526" y="541500"/>
                  <a:pt x="1076367" y="541500"/>
                </a:cubicBezTo>
                <a:cubicBezTo>
                  <a:pt x="1080576" y="541500"/>
                  <a:pt x="1087417" y="540975"/>
                  <a:pt x="1088996" y="540450"/>
                </a:cubicBezTo>
                <a:cubicBezTo>
                  <a:pt x="1091101" y="538874"/>
                  <a:pt x="1089522" y="534673"/>
                  <a:pt x="1088470" y="530472"/>
                </a:cubicBezTo>
                <a:cubicBezTo>
                  <a:pt x="1086891" y="526797"/>
                  <a:pt x="1085839" y="522596"/>
                  <a:pt x="1086365" y="518395"/>
                </a:cubicBezTo>
                <a:cubicBezTo>
                  <a:pt x="1087417" y="509468"/>
                  <a:pt x="1095837" y="503166"/>
                  <a:pt x="1102678" y="498440"/>
                </a:cubicBezTo>
                <a:cubicBezTo>
                  <a:pt x="1105309" y="496340"/>
                  <a:pt x="1108992" y="494764"/>
                  <a:pt x="1112676" y="492664"/>
                </a:cubicBezTo>
                <a:cubicBezTo>
                  <a:pt x="1114781" y="491614"/>
                  <a:pt x="1116886" y="490038"/>
                  <a:pt x="1118991" y="488988"/>
                </a:cubicBezTo>
                <a:cubicBezTo>
                  <a:pt x="1121622" y="487413"/>
                  <a:pt x="1124253" y="485837"/>
                  <a:pt x="1127410" y="484262"/>
                </a:cubicBezTo>
                <a:cubicBezTo>
                  <a:pt x="1131094" y="482686"/>
                  <a:pt x="1134777" y="481111"/>
                  <a:pt x="1137935" y="480061"/>
                </a:cubicBezTo>
                <a:cubicBezTo>
                  <a:pt x="1143723" y="477960"/>
                  <a:pt x="1148985" y="475860"/>
                  <a:pt x="1152669" y="472709"/>
                </a:cubicBezTo>
                <a:cubicBezTo>
                  <a:pt x="1154774" y="471134"/>
                  <a:pt x="1156352" y="469033"/>
                  <a:pt x="1158457" y="466408"/>
                </a:cubicBezTo>
                <a:cubicBezTo>
                  <a:pt x="1159510" y="464832"/>
                  <a:pt x="1161089" y="462207"/>
                  <a:pt x="1162667" y="459056"/>
                </a:cubicBezTo>
                <a:lnTo>
                  <a:pt x="1164772" y="454855"/>
                </a:lnTo>
                <a:cubicBezTo>
                  <a:pt x="1166351" y="451704"/>
                  <a:pt x="1168456" y="448554"/>
                  <a:pt x="1170034" y="445403"/>
                </a:cubicBezTo>
                <a:cubicBezTo>
                  <a:pt x="1172139" y="441727"/>
                  <a:pt x="1174244" y="439102"/>
                  <a:pt x="1174770" y="437001"/>
                </a:cubicBezTo>
                <a:cubicBezTo>
                  <a:pt x="1174244" y="437526"/>
                  <a:pt x="1173192" y="435426"/>
                  <a:pt x="1171613" y="433850"/>
                </a:cubicBezTo>
                <a:cubicBezTo>
                  <a:pt x="1168982" y="430174"/>
                  <a:pt x="1165298" y="424923"/>
                  <a:pt x="1163720" y="419672"/>
                </a:cubicBezTo>
                <a:cubicBezTo>
                  <a:pt x="1161615" y="413371"/>
                  <a:pt x="1163193" y="407069"/>
                  <a:pt x="1164246" y="401818"/>
                </a:cubicBezTo>
                <a:cubicBezTo>
                  <a:pt x="1164772" y="400243"/>
                  <a:pt x="1165298" y="398142"/>
                  <a:pt x="1165298" y="397092"/>
                </a:cubicBezTo>
                <a:cubicBezTo>
                  <a:pt x="1164772" y="397092"/>
                  <a:pt x="1164772" y="397092"/>
                  <a:pt x="1164246" y="396567"/>
                </a:cubicBezTo>
                <a:cubicBezTo>
                  <a:pt x="1162667" y="396042"/>
                  <a:pt x="1161089" y="394991"/>
                  <a:pt x="1159510" y="393941"/>
                </a:cubicBezTo>
                <a:cubicBezTo>
                  <a:pt x="1157931" y="392891"/>
                  <a:pt x="1156352" y="392366"/>
                  <a:pt x="1154248" y="391316"/>
                </a:cubicBezTo>
                <a:cubicBezTo>
                  <a:pt x="1150564" y="389740"/>
                  <a:pt x="1146881" y="387640"/>
                  <a:pt x="1143723" y="385539"/>
                </a:cubicBezTo>
                <a:cubicBezTo>
                  <a:pt x="1137935" y="381338"/>
                  <a:pt x="1131094" y="375037"/>
                  <a:pt x="1130041" y="368210"/>
                </a:cubicBezTo>
                <a:cubicBezTo>
                  <a:pt x="1128989" y="364009"/>
                  <a:pt x="1131094" y="360334"/>
                  <a:pt x="1133199" y="357183"/>
                </a:cubicBezTo>
                <a:cubicBezTo>
                  <a:pt x="1134251" y="355607"/>
                  <a:pt x="1135304" y="354032"/>
                  <a:pt x="1136882" y="352982"/>
                </a:cubicBezTo>
                <a:cubicBezTo>
                  <a:pt x="1138461" y="350881"/>
                  <a:pt x="1140566" y="348781"/>
                  <a:pt x="1140566" y="347731"/>
                </a:cubicBezTo>
                <a:cubicBezTo>
                  <a:pt x="1140566" y="345630"/>
                  <a:pt x="1138987" y="344580"/>
                  <a:pt x="1135304" y="341429"/>
                </a:cubicBezTo>
                <a:cubicBezTo>
                  <a:pt x="1133199" y="339854"/>
                  <a:pt x="1131094" y="338278"/>
                  <a:pt x="1128989" y="336703"/>
                </a:cubicBezTo>
                <a:cubicBezTo>
                  <a:pt x="1127410" y="335128"/>
                  <a:pt x="1125832" y="334078"/>
                  <a:pt x="1123727" y="333027"/>
                </a:cubicBezTo>
                <a:lnTo>
                  <a:pt x="1120043" y="330402"/>
                </a:lnTo>
                <a:cubicBezTo>
                  <a:pt x="1116360" y="327776"/>
                  <a:pt x="1112150" y="325150"/>
                  <a:pt x="1108992" y="322000"/>
                </a:cubicBezTo>
                <a:cubicBezTo>
                  <a:pt x="1105309" y="317799"/>
                  <a:pt x="1104256" y="314123"/>
                  <a:pt x="1103730" y="310447"/>
                </a:cubicBezTo>
                <a:cubicBezTo>
                  <a:pt x="1103204" y="307296"/>
                  <a:pt x="1102678" y="304671"/>
                  <a:pt x="1100573" y="303095"/>
                </a:cubicBezTo>
                <a:cubicBezTo>
                  <a:pt x="1095837" y="298894"/>
                  <a:pt x="1087417" y="295219"/>
                  <a:pt x="1078998" y="291543"/>
                </a:cubicBezTo>
                <a:cubicBezTo>
                  <a:pt x="1074788" y="289967"/>
                  <a:pt x="1070052" y="288392"/>
                  <a:pt x="1065842" y="287342"/>
                </a:cubicBezTo>
                <a:cubicBezTo>
                  <a:pt x="1060580" y="285766"/>
                  <a:pt x="1055844" y="284191"/>
                  <a:pt x="1052160" y="281566"/>
                </a:cubicBezTo>
                <a:lnTo>
                  <a:pt x="1049529" y="279990"/>
                </a:lnTo>
                <a:cubicBezTo>
                  <a:pt x="1043741" y="276314"/>
                  <a:pt x="1036900" y="272113"/>
                  <a:pt x="1032690" y="266337"/>
                </a:cubicBezTo>
                <a:cubicBezTo>
                  <a:pt x="1029533" y="262136"/>
                  <a:pt x="1029007" y="256885"/>
                  <a:pt x="1028480" y="252684"/>
                </a:cubicBezTo>
                <a:cubicBezTo>
                  <a:pt x="1027954" y="249533"/>
                  <a:pt x="1027428" y="245332"/>
                  <a:pt x="1025849" y="244282"/>
                </a:cubicBezTo>
                <a:cubicBezTo>
                  <a:pt x="1022692" y="242707"/>
                  <a:pt x="1016377" y="243757"/>
                  <a:pt x="1010063" y="245332"/>
                </a:cubicBezTo>
                <a:cubicBezTo>
                  <a:pt x="1006379" y="245857"/>
                  <a:pt x="1002695" y="246382"/>
                  <a:pt x="999012" y="246908"/>
                </a:cubicBezTo>
                <a:cubicBezTo>
                  <a:pt x="996907" y="246908"/>
                  <a:pt x="994276" y="246908"/>
                  <a:pt x="992697" y="245857"/>
                </a:cubicBezTo>
                <a:cubicBezTo>
                  <a:pt x="990592" y="244807"/>
                  <a:pt x="987961" y="243232"/>
                  <a:pt x="985856" y="241656"/>
                </a:cubicBezTo>
                <a:cubicBezTo>
                  <a:pt x="984804" y="241131"/>
                  <a:pt x="984278" y="240606"/>
                  <a:pt x="983751" y="239556"/>
                </a:cubicBezTo>
                <a:cubicBezTo>
                  <a:pt x="982173" y="236930"/>
                  <a:pt x="977963" y="231679"/>
                  <a:pt x="972174" y="225378"/>
                </a:cubicBezTo>
                <a:lnTo>
                  <a:pt x="967965" y="220652"/>
                </a:lnTo>
                <a:cubicBezTo>
                  <a:pt x="963229" y="215925"/>
                  <a:pt x="957966" y="209624"/>
                  <a:pt x="954809" y="208049"/>
                </a:cubicBezTo>
                <a:cubicBezTo>
                  <a:pt x="950599" y="206473"/>
                  <a:pt x="946390" y="205423"/>
                  <a:pt x="942180" y="204898"/>
                </a:cubicBezTo>
                <a:cubicBezTo>
                  <a:pt x="937444" y="203848"/>
                  <a:pt x="932182" y="202797"/>
                  <a:pt x="927972" y="200697"/>
                </a:cubicBezTo>
                <a:cubicBezTo>
                  <a:pt x="923762" y="199122"/>
                  <a:pt x="920078" y="197021"/>
                  <a:pt x="916921" y="194921"/>
                </a:cubicBezTo>
                <a:cubicBezTo>
                  <a:pt x="913237" y="192820"/>
                  <a:pt x="910080" y="190720"/>
                  <a:pt x="906923" y="190195"/>
                </a:cubicBezTo>
                <a:cubicBezTo>
                  <a:pt x="904818" y="189669"/>
                  <a:pt x="902187" y="189669"/>
                  <a:pt x="898503" y="190195"/>
                </a:cubicBezTo>
                <a:cubicBezTo>
                  <a:pt x="896398" y="190195"/>
                  <a:pt x="894294" y="190720"/>
                  <a:pt x="892189" y="190720"/>
                </a:cubicBezTo>
                <a:cubicBezTo>
                  <a:pt x="890610" y="191245"/>
                  <a:pt x="886926" y="191245"/>
                  <a:pt x="882717" y="191245"/>
                </a:cubicBezTo>
                <a:cubicBezTo>
                  <a:pt x="871666" y="190720"/>
                  <a:pt x="863246" y="188094"/>
                  <a:pt x="856932" y="185994"/>
                </a:cubicBezTo>
                <a:cubicBezTo>
                  <a:pt x="853774" y="184943"/>
                  <a:pt x="851143" y="183368"/>
                  <a:pt x="848512" y="182318"/>
                </a:cubicBezTo>
                <a:cubicBezTo>
                  <a:pt x="844302" y="180217"/>
                  <a:pt x="841145" y="178642"/>
                  <a:pt x="834830" y="178117"/>
                </a:cubicBezTo>
                <a:cubicBezTo>
                  <a:pt x="833778" y="178117"/>
                  <a:pt x="832725" y="177592"/>
                  <a:pt x="831673" y="177067"/>
                </a:cubicBezTo>
                <a:cubicBezTo>
                  <a:pt x="829568" y="176016"/>
                  <a:pt x="826937" y="174966"/>
                  <a:pt x="824832" y="173916"/>
                </a:cubicBezTo>
                <a:cubicBezTo>
                  <a:pt x="820622" y="171815"/>
                  <a:pt x="816412" y="169715"/>
                  <a:pt x="812203" y="168665"/>
                </a:cubicBezTo>
                <a:cubicBezTo>
                  <a:pt x="809045" y="168140"/>
                  <a:pt x="806940" y="168665"/>
                  <a:pt x="802204" y="169715"/>
                </a:cubicBezTo>
                <a:cubicBezTo>
                  <a:pt x="799047" y="170765"/>
                  <a:pt x="795364" y="171290"/>
                  <a:pt x="791680" y="171815"/>
                </a:cubicBezTo>
                <a:cubicBezTo>
                  <a:pt x="787470" y="172340"/>
                  <a:pt x="782734" y="172866"/>
                  <a:pt x="778524" y="173916"/>
                </a:cubicBezTo>
                <a:cubicBezTo>
                  <a:pt x="774315" y="174966"/>
                  <a:pt x="770105" y="174966"/>
                  <a:pt x="766421" y="174966"/>
                </a:cubicBezTo>
                <a:cubicBezTo>
                  <a:pt x="759054" y="174441"/>
                  <a:pt x="753266" y="172340"/>
                  <a:pt x="749056" y="170240"/>
                </a:cubicBezTo>
                <a:cubicBezTo>
                  <a:pt x="746425" y="169190"/>
                  <a:pt x="743267" y="167614"/>
                  <a:pt x="741163" y="167614"/>
                </a:cubicBezTo>
                <a:close/>
                <a:moveTo>
                  <a:pt x="741689" y="157112"/>
                </a:moveTo>
                <a:cubicBezTo>
                  <a:pt x="746951" y="157637"/>
                  <a:pt x="751687" y="159738"/>
                  <a:pt x="755371" y="161313"/>
                </a:cubicBezTo>
                <a:cubicBezTo>
                  <a:pt x="759054" y="162888"/>
                  <a:pt x="761685" y="163939"/>
                  <a:pt x="764843" y="163939"/>
                </a:cubicBezTo>
                <a:cubicBezTo>
                  <a:pt x="766947" y="163939"/>
                  <a:pt x="769052" y="163939"/>
                  <a:pt x="771157" y="163413"/>
                </a:cubicBezTo>
                <a:cubicBezTo>
                  <a:pt x="775893" y="162363"/>
                  <a:pt x="781156" y="161838"/>
                  <a:pt x="785892" y="160788"/>
                </a:cubicBezTo>
                <a:cubicBezTo>
                  <a:pt x="788523" y="160263"/>
                  <a:pt x="791154" y="159738"/>
                  <a:pt x="793259" y="159212"/>
                </a:cubicBezTo>
                <a:cubicBezTo>
                  <a:pt x="799047" y="157637"/>
                  <a:pt x="805888" y="156062"/>
                  <a:pt x="814308" y="157637"/>
                </a:cubicBezTo>
                <a:cubicBezTo>
                  <a:pt x="821675" y="159212"/>
                  <a:pt x="827463" y="161838"/>
                  <a:pt x="832725" y="164989"/>
                </a:cubicBezTo>
                <a:cubicBezTo>
                  <a:pt x="834304" y="165514"/>
                  <a:pt x="835356" y="166564"/>
                  <a:pt x="836935" y="167089"/>
                </a:cubicBezTo>
                <a:cubicBezTo>
                  <a:pt x="846407" y="168140"/>
                  <a:pt x="851669" y="171290"/>
                  <a:pt x="856405" y="173391"/>
                </a:cubicBezTo>
                <a:cubicBezTo>
                  <a:pt x="858510" y="174441"/>
                  <a:pt x="860089" y="175491"/>
                  <a:pt x="862194" y="176016"/>
                </a:cubicBezTo>
                <a:cubicBezTo>
                  <a:pt x="868509" y="178117"/>
                  <a:pt x="874297" y="179692"/>
                  <a:pt x="882190" y="180217"/>
                </a:cubicBezTo>
                <a:cubicBezTo>
                  <a:pt x="883769" y="180217"/>
                  <a:pt x="885348" y="180217"/>
                  <a:pt x="887453" y="179692"/>
                </a:cubicBezTo>
                <a:cubicBezTo>
                  <a:pt x="890084" y="179692"/>
                  <a:pt x="891662" y="179167"/>
                  <a:pt x="893241" y="179167"/>
                </a:cubicBezTo>
                <a:cubicBezTo>
                  <a:pt x="897977" y="178642"/>
                  <a:pt x="903765" y="178117"/>
                  <a:pt x="910606" y="179692"/>
                </a:cubicBezTo>
                <a:cubicBezTo>
                  <a:pt x="916921" y="181268"/>
                  <a:pt x="921657" y="183893"/>
                  <a:pt x="926393" y="186519"/>
                </a:cubicBezTo>
                <a:cubicBezTo>
                  <a:pt x="929024" y="188094"/>
                  <a:pt x="932182" y="189669"/>
                  <a:pt x="934813" y="190720"/>
                </a:cubicBezTo>
                <a:cubicBezTo>
                  <a:pt x="937970" y="191770"/>
                  <a:pt x="942180" y="192820"/>
                  <a:pt x="946390" y="193870"/>
                </a:cubicBezTo>
                <a:cubicBezTo>
                  <a:pt x="951126" y="194921"/>
                  <a:pt x="955862" y="195971"/>
                  <a:pt x="961124" y="198071"/>
                </a:cubicBezTo>
                <a:lnTo>
                  <a:pt x="963229" y="198597"/>
                </a:lnTo>
                <a:cubicBezTo>
                  <a:pt x="969543" y="201747"/>
                  <a:pt x="975332" y="208049"/>
                  <a:pt x="981646" y="214875"/>
                </a:cubicBezTo>
                <a:lnTo>
                  <a:pt x="985856" y="219601"/>
                </a:lnTo>
                <a:cubicBezTo>
                  <a:pt x="991118" y="224853"/>
                  <a:pt x="995328" y="230629"/>
                  <a:pt x="997959" y="234305"/>
                </a:cubicBezTo>
                <a:cubicBezTo>
                  <a:pt x="998486" y="234830"/>
                  <a:pt x="999012" y="234830"/>
                  <a:pt x="999538" y="235355"/>
                </a:cubicBezTo>
                <a:cubicBezTo>
                  <a:pt x="1001117" y="235355"/>
                  <a:pt x="1003222" y="234830"/>
                  <a:pt x="1004800" y="234305"/>
                </a:cubicBezTo>
                <a:cubicBezTo>
                  <a:pt x="1013746" y="232729"/>
                  <a:pt x="1024797" y="230629"/>
                  <a:pt x="1034269" y="234830"/>
                </a:cubicBezTo>
                <a:cubicBezTo>
                  <a:pt x="1043215" y="238506"/>
                  <a:pt x="1043741" y="245857"/>
                  <a:pt x="1044267" y="251634"/>
                </a:cubicBezTo>
                <a:cubicBezTo>
                  <a:pt x="1044793" y="255309"/>
                  <a:pt x="1044793" y="258985"/>
                  <a:pt x="1046898" y="261611"/>
                </a:cubicBezTo>
                <a:cubicBezTo>
                  <a:pt x="1050055" y="265812"/>
                  <a:pt x="1055318" y="268963"/>
                  <a:pt x="1060054" y="272113"/>
                </a:cubicBezTo>
                <a:lnTo>
                  <a:pt x="1062685" y="273689"/>
                </a:lnTo>
                <a:cubicBezTo>
                  <a:pt x="1065316" y="275264"/>
                  <a:pt x="1067947" y="276314"/>
                  <a:pt x="1071104" y="277365"/>
                </a:cubicBezTo>
                <a:cubicBezTo>
                  <a:pt x="1075840" y="278415"/>
                  <a:pt x="1081629" y="279990"/>
                  <a:pt x="1086891" y="282616"/>
                </a:cubicBezTo>
                <a:cubicBezTo>
                  <a:pt x="1096889" y="286817"/>
                  <a:pt x="1106361" y="291018"/>
                  <a:pt x="1113202" y="296794"/>
                </a:cubicBezTo>
                <a:cubicBezTo>
                  <a:pt x="1117938" y="300995"/>
                  <a:pt x="1118991" y="305196"/>
                  <a:pt x="1119517" y="309397"/>
                </a:cubicBezTo>
                <a:cubicBezTo>
                  <a:pt x="1120043" y="312022"/>
                  <a:pt x="1120569" y="314648"/>
                  <a:pt x="1122674" y="316749"/>
                </a:cubicBezTo>
                <a:cubicBezTo>
                  <a:pt x="1124779" y="318849"/>
                  <a:pt x="1127936" y="320950"/>
                  <a:pt x="1131094" y="323050"/>
                </a:cubicBezTo>
                <a:lnTo>
                  <a:pt x="1134777" y="325676"/>
                </a:lnTo>
                <a:cubicBezTo>
                  <a:pt x="1137408" y="327251"/>
                  <a:pt x="1140040" y="329351"/>
                  <a:pt x="1142144" y="330927"/>
                </a:cubicBezTo>
                <a:cubicBezTo>
                  <a:pt x="1143723" y="331977"/>
                  <a:pt x="1145302" y="333027"/>
                  <a:pt x="1146881" y="334603"/>
                </a:cubicBezTo>
                <a:cubicBezTo>
                  <a:pt x="1151616" y="337753"/>
                  <a:pt x="1157405" y="341954"/>
                  <a:pt x="1156879" y="348781"/>
                </a:cubicBezTo>
                <a:cubicBezTo>
                  <a:pt x="1156879" y="352982"/>
                  <a:pt x="1153721" y="356133"/>
                  <a:pt x="1151090" y="359283"/>
                </a:cubicBezTo>
                <a:cubicBezTo>
                  <a:pt x="1150038" y="360334"/>
                  <a:pt x="1148985" y="361384"/>
                  <a:pt x="1148459" y="362959"/>
                </a:cubicBezTo>
                <a:cubicBezTo>
                  <a:pt x="1146881" y="365060"/>
                  <a:pt x="1146354" y="366635"/>
                  <a:pt x="1146354" y="367685"/>
                </a:cubicBezTo>
                <a:cubicBezTo>
                  <a:pt x="1147407" y="371886"/>
                  <a:pt x="1152143" y="376087"/>
                  <a:pt x="1156352" y="379238"/>
                </a:cubicBezTo>
                <a:cubicBezTo>
                  <a:pt x="1157931" y="380813"/>
                  <a:pt x="1160562" y="381863"/>
                  <a:pt x="1163720" y="383439"/>
                </a:cubicBezTo>
                <a:cubicBezTo>
                  <a:pt x="1165824" y="384489"/>
                  <a:pt x="1167929" y="385539"/>
                  <a:pt x="1170034" y="386590"/>
                </a:cubicBezTo>
                <a:cubicBezTo>
                  <a:pt x="1171613" y="387115"/>
                  <a:pt x="1172665" y="388165"/>
                  <a:pt x="1173718" y="388690"/>
                </a:cubicBezTo>
                <a:cubicBezTo>
                  <a:pt x="1177401" y="390265"/>
                  <a:pt x="1182664" y="392891"/>
                  <a:pt x="1182137" y="398667"/>
                </a:cubicBezTo>
                <a:cubicBezTo>
                  <a:pt x="1182137" y="400243"/>
                  <a:pt x="1181611" y="402343"/>
                  <a:pt x="1181085" y="404444"/>
                </a:cubicBezTo>
                <a:cubicBezTo>
                  <a:pt x="1180032" y="409170"/>
                  <a:pt x="1178980" y="413896"/>
                  <a:pt x="1180032" y="418622"/>
                </a:cubicBezTo>
                <a:cubicBezTo>
                  <a:pt x="1181085" y="422823"/>
                  <a:pt x="1184242" y="427024"/>
                  <a:pt x="1186873" y="430174"/>
                </a:cubicBezTo>
                <a:cubicBezTo>
                  <a:pt x="1189505" y="433850"/>
                  <a:pt x="1191609" y="436476"/>
                  <a:pt x="1191609" y="438576"/>
                </a:cubicBezTo>
                <a:cubicBezTo>
                  <a:pt x="1191609" y="439102"/>
                  <a:pt x="1191083" y="440677"/>
                  <a:pt x="1191083" y="441202"/>
                </a:cubicBezTo>
                <a:cubicBezTo>
                  <a:pt x="1190557" y="443302"/>
                  <a:pt x="1188452" y="446453"/>
                  <a:pt x="1185821" y="450654"/>
                </a:cubicBezTo>
                <a:cubicBezTo>
                  <a:pt x="1184242" y="453280"/>
                  <a:pt x="1182137" y="456430"/>
                  <a:pt x="1180559" y="459581"/>
                </a:cubicBezTo>
                <a:lnTo>
                  <a:pt x="1178454" y="463257"/>
                </a:lnTo>
                <a:cubicBezTo>
                  <a:pt x="1176875" y="466933"/>
                  <a:pt x="1174770" y="470084"/>
                  <a:pt x="1173718" y="472184"/>
                </a:cubicBezTo>
                <a:cubicBezTo>
                  <a:pt x="1171087" y="475335"/>
                  <a:pt x="1168456" y="477960"/>
                  <a:pt x="1165824" y="480586"/>
                </a:cubicBezTo>
                <a:cubicBezTo>
                  <a:pt x="1160036" y="485312"/>
                  <a:pt x="1152669" y="487938"/>
                  <a:pt x="1146354" y="490563"/>
                </a:cubicBezTo>
                <a:cubicBezTo>
                  <a:pt x="1143197" y="491614"/>
                  <a:pt x="1140040" y="492664"/>
                  <a:pt x="1137408" y="494239"/>
                </a:cubicBezTo>
                <a:cubicBezTo>
                  <a:pt x="1134777" y="495289"/>
                  <a:pt x="1132672" y="496865"/>
                  <a:pt x="1130568" y="497915"/>
                </a:cubicBezTo>
                <a:cubicBezTo>
                  <a:pt x="1128463" y="499490"/>
                  <a:pt x="1125832" y="500541"/>
                  <a:pt x="1123200" y="502116"/>
                </a:cubicBezTo>
                <a:cubicBezTo>
                  <a:pt x="1120043" y="503691"/>
                  <a:pt x="1117412" y="505267"/>
                  <a:pt x="1114781" y="506842"/>
                </a:cubicBezTo>
                <a:cubicBezTo>
                  <a:pt x="1107414" y="512093"/>
                  <a:pt x="1103730" y="515769"/>
                  <a:pt x="1103204" y="519970"/>
                </a:cubicBezTo>
                <a:cubicBezTo>
                  <a:pt x="1102678" y="522071"/>
                  <a:pt x="1104256" y="525221"/>
                  <a:pt x="1105309" y="528372"/>
                </a:cubicBezTo>
                <a:cubicBezTo>
                  <a:pt x="1107414" y="534673"/>
                  <a:pt x="1110571" y="542550"/>
                  <a:pt x="1102152" y="548327"/>
                </a:cubicBezTo>
                <a:cubicBezTo>
                  <a:pt x="1096363" y="552527"/>
                  <a:pt x="1086891" y="553053"/>
                  <a:pt x="1077945" y="553578"/>
                </a:cubicBezTo>
                <a:cubicBezTo>
                  <a:pt x="1072157" y="553578"/>
                  <a:pt x="1066368" y="554103"/>
                  <a:pt x="1061632" y="555153"/>
                </a:cubicBezTo>
                <a:cubicBezTo>
                  <a:pt x="1053213" y="557254"/>
                  <a:pt x="1045319" y="560404"/>
                  <a:pt x="1038479" y="563555"/>
                </a:cubicBezTo>
                <a:lnTo>
                  <a:pt x="1035321" y="564605"/>
                </a:lnTo>
                <a:cubicBezTo>
                  <a:pt x="1033216" y="566706"/>
                  <a:pt x="1031638" y="568806"/>
                  <a:pt x="1030585" y="570382"/>
                </a:cubicBezTo>
                <a:cubicBezTo>
                  <a:pt x="1027954" y="574057"/>
                  <a:pt x="1025323" y="578258"/>
                  <a:pt x="1020061" y="581409"/>
                </a:cubicBezTo>
                <a:cubicBezTo>
                  <a:pt x="1012167" y="586135"/>
                  <a:pt x="1002695" y="586660"/>
                  <a:pt x="994802" y="587185"/>
                </a:cubicBezTo>
                <a:cubicBezTo>
                  <a:pt x="992697" y="587185"/>
                  <a:pt x="990592" y="587711"/>
                  <a:pt x="988487" y="587711"/>
                </a:cubicBezTo>
                <a:cubicBezTo>
                  <a:pt x="979542" y="590861"/>
                  <a:pt x="971122" y="592962"/>
                  <a:pt x="961650" y="595062"/>
                </a:cubicBezTo>
                <a:cubicBezTo>
                  <a:pt x="951652" y="598738"/>
                  <a:pt x="941654" y="601364"/>
                  <a:pt x="931655" y="603464"/>
                </a:cubicBezTo>
                <a:cubicBezTo>
                  <a:pt x="924814" y="605040"/>
                  <a:pt x="917974" y="607140"/>
                  <a:pt x="910606" y="609240"/>
                </a:cubicBezTo>
                <a:cubicBezTo>
                  <a:pt x="907449" y="610291"/>
                  <a:pt x="904292" y="611341"/>
                  <a:pt x="901134" y="612391"/>
                </a:cubicBezTo>
                <a:cubicBezTo>
                  <a:pt x="890084" y="615542"/>
                  <a:pt x="879033" y="619218"/>
                  <a:pt x="867982" y="621318"/>
                </a:cubicBezTo>
                <a:cubicBezTo>
                  <a:pt x="860615" y="622894"/>
                  <a:pt x="853248" y="623944"/>
                  <a:pt x="845881" y="624469"/>
                </a:cubicBezTo>
                <a:cubicBezTo>
                  <a:pt x="841671" y="624994"/>
                  <a:pt x="837461" y="625519"/>
                  <a:pt x="833778" y="626044"/>
                </a:cubicBezTo>
                <a:cubicBezTo>
                  <a:pt x="831147" y="626569"/>
                  <a:pt x="829042" y="627095"/>
                  <a:pt x="826411" y="627620"/>
                </a:cubicBezTo>
                <a:lnTo>
                  <a:pt x="822201" y="628145"/>
                </a:lnTo>
                <a:cubicBezTo>
                  <a:pt x="813255" y="629195"/>
                  <a:pt x="804309" y="630770"/>
                  <a:pt x="795364" y="629195"/>
                </a:cubicBezTo>
                <a:cubicBezTo>
                  <a:pt x="788523" y="628145"/>
                  <a:pt x="782734" y="625519"/>
                  <a:pt x="777998" y="623419"/>
                </a:cubicBezTo>
                <a:cubicBezTo>
                  <a:pt x="773788" y="621318"/>
                  <a:pt x="769579" y="619743"/>
                  <a:pt x="766421" y="619743"/>
                </a:cubicBezTo>
                <a:cubicBezTo>
                  <a:pt x="763790" y="619743"/>
                  <a:pt x="759054" y="621843"/>
                  <a:pt x="754844" y="623944"/>
                </a:cubicBezTo>
                <a:cubicBezTo>
                  <a:pt x="748530" y="627095"/>
                  <a:pt x="740636" y="630770"/>
                  <a:pt x="730638" y="631296"/>
                </a:cubicBezTo>
                <a:cubicBezTo>
                  <a:pt x="729586" y="630770"/>
                  <a:pt x="728533" y="630770"/>
                  <a:pt x="728007" y="630770"/>
                </a:cubicBezTo>
                <a:cubicBezTo>
                  <a:pt x="715904" y="630770"/>
                  <a:pt x="708537" y="624469"/>
                  <a:pt x="702748" y="619218"/>
                </a:cubicBezTo>
                <a:cubicBezTo>
                  <a:pt x="699065" y="616067"/>
                  <a:pt x="695907" y="612916"/>
                  <a:pt x="692224" y="612391"/>
                </a:cubicBezTo>
                <a:cubicBezTo>
                  <a:pt x="691171" y="612391"/>
                  <a:pt x="690119" y="611866"/>
                  <a:pt x="689067" y="611341"/>
                </a:cubicBezTo>
                <a:cubicBezTo>
                  <a:pt x="678016" y="606090"/>
                  <a:pt x="667491" y="605565"/>
                  <a:pt x="661177" y="605565"/>
                </a:cubicBezTo>
                <a:cubicBezTo>
                  <a:pt x="655915" y="606090"/>
                  <a:pt x="650652" y="608190"/>
                  <a:pt x="644864" y="611341"/>
                </a:cubicBezTo>
                <a:cubicBezTo>
                  <a:pt x="638023" y="614492"/>
                  <a:pt x="630656" y="618693"/>
                  <a:pt x="620131" y="620268"/>
                </a:cubicBezTo>
                <a:cubicBezTo>
                  <a:pt x="613817" y="621318"/>
                  <a:pt x="606976" y="621318"/>
                  <a:pt x="599082" y="620793"/>
                </a:cubicBezTo>
                <a:cubicBezTo>
                  <a:pt x="598556" y="620793"/>
                  <a:pt x="597504" y="620793"/>
                  <a:pt x="596978" y="620268"/>
                </a:cubicBezTo>
                <a:cubicBezTo>
                  <a:pt x="589610" y="618168"/>
                  <a:pt x="583296" y="616592"/>
                  <a:pt x="578560" y="614492"/>
                </a:cubicBezTo>
                <a:cubicBezTo>
                  <a:pt x="569614" y="610816"/>
                  <a:pt x="566457" y="606090"/>
                  <a:pt x="563299" y="601364"/>
                </a:cubicBezTo>
                <a:cubicBezTo>
                  <a:pt x="560668" y="597688"/>
                  <a:pt x="558563" y="594537"/>
                  <a:pt x="553827" y="590861"/>
                </a:cubicBezTo>
                <a:cubicBezTo>
                  <a:pt x="552775" y="589811"/>
                  <a:pt x="550670" y="589286"/>
                  <a:pt x="548565" y="588236"/>
                </a:cubicBezTo>
                <a:cubicBezTo>
                  <a:pt x="541198" y="587185"/>
                  <a:pt x="532778" y="586135"/>
                  <a:pt x="525411" y="582459"/>
                </a:cubicBezTo>
                <a:cubicBezTo>
                  <a:pt x="521201" y="580359"/>
                  <a:pt x="517518" y="577733"/>
                  <a:pt x="514361" y="575108"/>
                </a:cubicBezTo>
                <a:cubicBezTo>
                  <a:pt x="511729" y="573007"/>
                  <a:pt x="509098" y="570907"/>
                  <a:pt x="506467" y="569856"/>
                </a:cubicBezTo>
                <a:cubicBezTo>
                  <a:pt x="505941" y="569856"/>
                  <a:pt x="505415" y="569856"/>
                  <a:pt x="504888" y="569856"/>
                </a:cubicBezTo>
                <a:cubicBezTo>
                  <a:pt x="499626" y="569331"/>
                  <a:pt x="493312" y="570382"/>
                  <a:pt x="486471" y="571432"/>
                </a:cubicBezTo>
                <a:cubicBezTo>
                  <a:pt x="475946" y="573007"/>
                  <a:pt x="463843" y="575108"/>
                  <a:pt x="452266" y="571957"/>
                </a:cubicBezTo>
                <a:cubicBezTo>
                  <a:pt x="440689" y="568806"/>
                  <a:pt x="430691" y="561980"/>
                  <a:pt x="424903" y="552527"/>
                </a:cubicBezTo>
                <a:cubicBezTo>
                  <a:pt x="421745" y="547801"/>
                  <a:pt x="420167" y="543600"/>
                  <a:pt x="418588" y="538874"/>
                </a:cubicBezTo>
                <a:cubicBezTo>
                  <a:pt x="417535" y="536249"/>
                  <a:pt x="416483" y="533098"/>
                  <a:pt x="414904" y="530472"/>
                </a:cubicBezTo>
                <a:cubicBezTo>
                  <a:pt x="413326" y="528897"/>
                  <a:pt x="411747" y="527847"/>
                  <a:pt x="410695" y="526271"/>
                </a:cubicBezTo>
                <a:cubicBezTo>
                  <a:pt x="407011" y="522596"/>
                  <a:pt x="403854" y="519445"/>
                  <a:pt x="399644" y="516819"/>
                </a:cubicBezTo>
                <a:cubicBezTo>
                  <a:pt x="397013" y="515244"/>
                  <a:pt x="393329" y="514719"/>
                  <a:pt x="389119" y="513669"/>
                </a:cubicBezTo>
                <a:cubicBezTo>
                  <a:pt x="382279" y="512093"/>
                  <a:pt x="374385" y="509993"/>
                  <a:pt x="369649" y="505267"/>
                </a:cubicBezTo>
                <a:cubicBezTo>
                  <a:pt x="364387" y="500015"/>
                  <a:pt x="364913" y="494239"/>
                  <a:pt x="364913" y="489513"/>
                </a:cubicBezTo>
                <a:lnTo>
                  <a:pt x="364913" y="487938"/>
                </a:lnTo>
                <a:cubicBezTo>
                  <a:pt x="364387" y="486887"/>
                  <a:pt x="363861" y="484787"/>
                  <a:pt x="362808" y="483737"/>
                </a:cubicBezTo>
                <a:cubicBezTo>
                  <a:pt x="361230" y="481111"/>
                  <a:pt x="359125" y="479011"/>
                  <a:pt x="356494" y="476910"/>
                </a:cubicBezTo>
                <a:cubicBezTo>
                  <a:pt x="353863" y="474285"/>
                  <a:pt x="351231" y="471659"/>
                  <a:pt x="349127" y="468508"/>
                </a:cubicBezTo>
                <a:cubicBezTo>
                  <a:pt x="347022" y="465358"/>
                  <a:pt x="345969" y="462732"/>
                  <a:pt x="345443" y="460106"/>
                </a:cubicBezTo>
                <a:cubicBezTo>
                  <a:pt x="344390" y="457481"/>
                  <a:pt x="343864" y="454855"/>
                  <a:pt x="341759" y="452755"/>
                </a:cubicBezTo>
                <a:cubicBezTo>
                  <a:pt x="339654" y="450654"/>
                  <a:pt x="336497" y="449079"/>
                  <a:pt x="332814" y="447503"/>
                </a:cubicBezTo>
                <a:cubicBezTo>
                  <a:pt x="327551" y="444878"/>
                  <a:pt x="321763" y="442252"/>
                  <a:pt x="318606" y="437526"/>
                </a:cubicBezTo>
                <a:cubicBezTo>
                  <a:pt x="314396" y="431225"/>
                  <a:pt x="313343" y="423348"/>
                  <a:pt x="315974" y="415471"/>
                </a:cubicBezTo>
                <a:cubicBezTo>
                  <a:pt x="317553" y="410745"/>
                  <a:pt x="321237" y="406544"/>
                  <a:pt x="324920" y="402868"/>
                </a:cubicBezTo>
                <a:cubicBezTo>
                  <a:pt x="327551" y="399718"/>
                  <a:pt x="330182" y="397092"/>
                  <a:pt x="331235" y="394466"/>
                </a:cubicBezTo>
                <a:cubicBezTo>
                  <a:pt x="332287" y="391316"/>
                  <a:pt x="332287" y="388165"/>
                  <a:pt x="332287" y="384489"/>
                </a:cubicBezTo>
                <a:cubicBezTo>
                  <a:pt x="332287" y="381863"/>
                  <a:pt x="332287" y="378713"/>
                  <a:pt x="332814" y="376087"/>
                </a:cubicBezTo>
                <a:cubicBezTo>
                  <a:pt x="333340" y="373987"/>
                  <a:pt x="333866" y="371361"/>
                  <a:pt x="333866" y="369261"/>
                </a:cubicBezTo>
                <a:cubicBezTo>
                  <a:pt x="334392" y="365060"/>
                  <a:pt x="334919" y="359808"/>
                  <a:pt x="337023" y="355082"/>
                </a:cubicBezTo>
                <a:cubicBezTo>
                  <a:pt x="339128" y="350356"/>
                  <a:pt x="341233" y="346680"/>
                  <a:pt x="343864" y="344055"/>
                </a:cubicBezTo>
                <a:cubicBezTo>
                  <a:pt x="347548" y="339854"/>
                  <a:pt x="352284" y="336178"/>
                  <a:pt x="357020" y="332502"/>
                </a:cubicBezTo>
                <a:cubicBezTo>
                  <a:pt x="363335" y="328301"/>
                  <a:pt x="370175" y="326726"/>
                  <a:pt x="377016" y="324625"/>
                </a:cubicBezTo>
                <a:cubicBezTo>
                  <a:pt x="381752" y="323575"/>
                  <a:pt x="386488" y="322000"/>
                  <a:pt x="388067" y="320424"/>
                </a:cubicBezTo>
                <a:cubicBezTo>
                  <a:pt x="389119" y="319374"/>
                  <a:pt x="389119" y="317799"/>
                  <a:pt x="389646" y="314648"/>
                </a:cubicBezTo>
                <a:cubicBezTo>
                  <a:pt x="389646" y="312548"/>
                  <a:pt x="389646" y="309922"/>
                  <a:pt x="390698" y="307296"/>
                </a:cubicBezTo>
                <a:cubicBezTo>
                  <a:pt x="390698" y="306246"/>
                  <a:pt x="391751" y="303621"/>
                  <a:pt x="393329" y="300470"/>
                </a:cubicBezTo>
                <a:cubicBezTo>
                  <a:pt x="398065" y="294168"/>
                  <a:pt x="405432" y="289967"/>
                  <a:pt x="412799" y="286292"/>
                </a:cubicBezTo>
                <a:cubicBezTo>
                  <a:pt x="414904" y="285241"/>
                  <a:pt x="417009" y="284191"/>
                  <a:pt x="419114" y="283141"/>
                </a:cubicBezTo>
                <a:cubicBezTo>
                  <a:pt x="423850" y="281040"/>
                  <a:pt x="427534" y="279465"/>
                  <a:pt x="432270" y="277890"/>
                </a:cubicBezTo>
                <a:cubicBezTo>
                  <a:pt x="438584" y="275789"/>
                  <a:pt x="444373" y="273689"/>
                  <a:pt x="449635" y="271063"/>
                </a:cubicBezTo>
                <a:cubicBezTo>
                  <a:pt x="454897" y="267387"/>
                  <a:pt x="460160" y="263186"/>
                  <a:pt x="464896" y="258985"/>
                </a:cubicBezTo>
                <a:lnTo>
                  <a:pt x="465948" y="257410"/>
                </a:lnTo>
                <a:cubicBezTo>
                  <a:pt x="469105" y="251109"/>
                  <a:pt x="471736" y="244282"/>
                  <a:pt x="476472" y="237981"/>
                </a:cubicBezTo>
                <a:cubicBezTo>
                  <a:pt x="477525" y="236930"/>
                  <a:pt x="478577" y="235880"/>
                  <a:pt x="480156" y="235355"/>
                </a:cubicBezTo>
                <a:cubicBezTo>
                  <a:pt x="488049" y="232729"/>
                  <a:pt x="495943" y="230104"/>
                  <a:pt x="503836" y="227478"/>
                </a:cubicBezTo>
                <a:cubicBezTo>
                  <a:pt x="504888" y="225903"/>
                  <a:pt x="505941" y="223802"/>
                  <a:pt x="506993" y="221177"/>
                </a:cubicBezTo>
                <a:cubicBezTo>
                  <a:pt x="509098" y="215925"/>
                  <a:pt x="511729" y="210674"/>
                  <a:pt x="516992" y="206998"/>
                </a:cubicBezTo>
                <a:cubicBezTo>
                  <a:pt x="520675" y="204373"/>
                  <a:pt x="525411" y="202797"/>
                  <a:pt x="531200" y="201747"/>
                </a:cubicBezTo>
                <a:cubicBezTo>
                  <a:pt x="534357" y="201222"/>
                  <a:pt x="538041" y="201222"/>
                  <a:pt x="541198" y="201222"/>
                </a:cubicBezTo>
                <a:cubicBezTo>
                  <a:pt x="543829" y="201222"/>
                  <a:pt x="545934" y="201222"/>
                  <a:pt x="546986" y="200697"/>
                </a:cubicBezTo>
                <a:cubicBezTo>
                  <a:pt x="549091" y="200172"/>
                  <a:pt x="550144" y="199647"/>
                  <a:pt x="552775" y="198071"/>
                </a:cubicBezTo>
                <a:cubicBezTo>
                  <a:pt x="554880" y="196496"/>
                  <a:pt x="556985" y="194921"/>
                  <a:pt x="560668" y="193870"/>
                </a:cubicBezTo>
                <a:cubicBezTo>
                  <a:pt x="562773" y="192820"/>
                  <a:pt x="564352" y="191770"/>
                  <a:pt x="565930" y="191245"/>
                </a:cubicBezTo>
                <a:cubicBezTo>
                  <a:pt x="572245" y="189144"/>
                  <a:pt x="578033" y="188619"/>
                  <a:pt x="583296" y="188094"/>
                </a:cubicBezTo>
                <a:cubicBezTo>
                  <a:pt x="586979" y="188094"/>
                  <a:pt x="590137" y="187569"/>
                  <a:pt x="592241" y="187044"/>
                </a:cubicBezTo>
                <a:cubicBezTo>
                  <a:pt x="594346" y="186519"/>
                  <a:pt x="596451" y="185469"/>
                  <a:pt x="599082" y="184418"/>
                </a:cubicBezTo>
                <a:cubicBezTo>
                  <a:pt x="603292" y="182843"/>
                  <a:pt x="608028" y="180742"/>
                  <a:pt x="613817" y="179692"/>
                </a:cubicBezTo>
                <a:cubicBezTo>
                  <a:pt x="615395" y="179692"/>
                  <a:pt x="616448" y="179167"/>
                  <a:pt x="618026" y="179167"/>
                </a:cubicBezTo>
                <a:cubicBezTo>
                  <a:pt x="622236" y="178642"/>
                  <a:pt x="626446" y="179167"/>
                  <a:pt x="630656" y="179167"/>
                </a:cubicBezTo>
                <a:cubicBezTo>
                  <a:pt x="635392" y="179692"/>
                  <a:pt x="639602" y="179692"/>
                  <a:pt x="642759" y="179167"/>
                </a:cubicBezTo>
                <a:cubicBezTo>
                  <a:pt x="648547" y="177592"/>
                  <a:pt x="651705" y="173916"/>
                  <a:pt x="654862" y="170240"/>
                </a:cubicBezTo>
                <a:cubicBezTo>
                  <a:pt x="655915" y="169190"/>
                  <a:pt x="656441" y="168140"/>
                  <a:pt x="657493" y="167089"/>
                </a:cubicBezTo>
                <a:cubicBezTo>
                  <a:pt x="659598" y="164464"/>
                  <a:pt x="662229" y="162363"/>
                  <a:pt x="665913" y="160263"/>
                </a:cubicBezTo>
                <a:cubicBezTo>
                  <a:pt x="673806" y="156587"/>
                  <a:pt x="681173" y="158162"/>
                  <a:pt x="686435" y="159212"/>
                </a:cubicBezTo>
                <a:cubicBezTo>
                  <a:pt x="689067" y="159738"/>
                  <a:pt x="691171" y="160263"/>
                  <a:pt x="693803" y="160263"/>
                </a:cubicBezTo>
                <a:cubicBezTo>
                  <a:pt x="699065" y="160263"/>
                  <a:pt x="703801" y="160263"/>
                  <a:pt x="708537" y="159738"/>
                </a:cubicBezTo>
                <a:cubicBezTo>
                  <a:pt x="711694" y="159738"/>
                  <a:pt x="714325" y="159738"/>
                  <a:pt x="716956" y="159212"/>
                </a:cubicBezTo>
                <a:cubicBezTo>
                  <a:pt x="719061" y="159212"/>
                  <a:pt x="721692" y="158687"/>
                  <a:pt x="724323" y="158162"/>
                </a:cubicBezTo>
                <a:cubicBezTo>
                  <a:pt x="729059" y="157112"/>
                  <a:pt x="734848" y="156062"/>
                  <a:pt x="741689" y="157112"/>
                </a:cubicBezTo>
                <a:close/>
                <a:moveTo>
                  <a:pt x="728007" y="139784"/>
                </a:moveTo>
                <a:cubicBezTo>
                  <a:pt x="725376" y="139784"/>
                  <a:pt x="722218" y="140309"/>
                  <a:pt x="718009" y="141359"/>
                </a:cubicBezTo>
                <a:cubicBezTo>
                  <a:pt x="714325" y="142409"/>
                  <a:pt x="710115" y="143459"/>
                  <a:pt x="704853" y="143985"/>
                </a:cubicBezTo>
                <a:lnTo>
                  <a:pt x="700117" y="144510"/>
                </a:lnTo>
                <a:cubicBezTo>
                  <a:pt x="692750" y="145035"/>
                  <a:pt x="684856" y="146085"/>
                  <a:pt x="676437" y="145560"/>
                </a:cubicBezTo>
                <a:cubicBezTo>
                  <a:pt x="669596" y="145560"/>
                  <a:pt x="664860" y="143459"/>
                  <a:pt x="660650" y="142409"/>
                </a:cubicBezTo>
                <a:cubicBezTo>
                  <a:pt x="656440" y="140834"/>
                  <a:pt x="655388" y="140834"/>
                  <a:pt x="654862" y="140834"/>
                </a:cubicBezTo>
                <a:cubicBezTo>
                  <a:pt x="653809" y="141359"/>
                  <a:pt x="652757" y="142409"/>
                  <a:pt x="651178" y="143459"/>
                </a:cubicBezTo>
                <a:cubicBezTo>
                  <a:pt x="649600" y="145035"/>
                  <a:pt x="648547" y="146610"/>
                  <a:pt x="647495" y="148186"/>
                </a:cubicBezTo>
                <a:cubicBezTo>
                  <a:pt x="643811" y="153437"/>
                  <a:pt x="638549" y="161314"/>
                  <a:pt x="626446" y="164464"/>
                </a:cubicBezTo>
                <a:cubicBezTo>
                  <a:pt x="619079" y="166565"/>
                  <a:pt x="611185" y="166040"/>
                  <a:pt x="604871" y="165514"/>
                </a:cubicBezTo>
                <a:cubicBezTo>
                  <a:pt x="601187" y="165514"/>
                  <a:pt x="597503" y="164989"/>
                  <a:pt x="595399" y="165514"/>
                </a:cubicBezTo>
                <a:cubicBezTo>
                  <a:pt x="594346" y="165514"/>
                  <a:pt x="593294" y="166040"/>
                  <a:pt x="592767" y="166040"/>
                </a:cubicBezTo>
                <a:cubicBezTo>
                  <a:pt x="589610" y="166565"/>
                  <a:pt x="585927" y="168140"/>
                  <a:pt x="582769" y="169190"/>
                </a:cubicBezTo>
                <a:cubicBezTo>
                  <a:pt x="579086" y="170766"/>
                  <a:pt x="574876" y="172341"/>
                  <a:pt x="571192" y="172866"/>
                </a:cubicBezTo>
                <a:cubicBezTo>
                  <a:pt x="564878" y="174442"/>
                  <a:pt x="559089" y="174442"/>
                  <a:pt x="553827" y="173916"/>
                </a:cubicBezTo>
                <a:cubicBezTo>
                  <a:pt x="548565" y="173916"/>
                  <a:pt x="544881" y="173916"/>
                  <a:pt x="542250" y="174967"/>
                </a:cubicBezTo>
                <a:cubicBezTo>
                  <a:pt x="541198" y="175492"/>
                  <a:pt x="540145" y="176017"/>
                  <a:pt x="539093" y="176542"/>
                </a:cubicBezTo>
                <a:cubicBezTo>
                  <a:pt x="536462" y="178117"/>
                  <a:pt x="534883" y="179168"/>
                  <a:pt x="533304" y="181268"/>
                </a:cubicBezTo>
                <a:cubicBezTo>
                  <a:pt x="530147" y="184419"/>
                  <a:pt x="526463" y="188095"/>
                  <a:pt x="518570" y="190195"/>
                </a:cubicBezTo>
                <a:cubicBezTo>
                  <a:pt x="513834" y="191245"/>
                  <a:pt x="509098" y="191770"/>
                  <a:pt x="504362" y="191770"/>
                </a:cubicBezTo>
                <a:cubicBezTo>
                  <a:pt x="502257" y="191770"/>
                  <a:pt x="499626" y="191770"/>
                  <a:pt x="497521" y="192296"/>
                </a:cubicBezTo>
                <a:cubicBezTo>
                  <a:pt x="493838" y="192821"/>
                  <a:pt x="492259" y="193346"/>
                  <a:pt x="491206" y="193871"/>
                </a:cubicBezTo>
                <a:cubicBezTo>
                  <a:pt x="487523" y="196497"/>
                  <a:pt x="484892" y="200698"/>
                  <a:pt x="482261" y="205424"/>
                </a:cubicBezTo>
                <a:cubicBezTo>
                  <a:pt x="480682" y="208574"/>
                  <a:pt x="478577" y="212250"/>
                  <a:pt x="475946" y="215401"/>
                </a:cubicBezTo>
                <a:cubicBezTo>
                  <a:pt x="475420" y="216451"/>
                  <a:pt x="473841" y="216976"/>
                  <a:pt x="472789" y="217501"/>
                </a:cubicBezTo>
                <a:cubicBezTo>
                  <a:pt x="463843" y="221177"/>
                  <a:pt x="455423" y="224853"/>
                  <a:pt x="446477" y="228004"/>
                </a:cubicBezTo>
                <a:cubicBezTo>
                  <a:pt x="442268" y="234305"/>
                  <a:pt x="439110" y="241132"/>
                  <a:pt x="435953" y="247433"/>
                </a:cubicBezTo>
                <a:lnTo>
                  <a:pt x="434901" y="250584"/>
                </a:lnTo>
                <a:cubicBezTo>
                  <a:pt x="434374" y="251109"/>
                  <a:pt x="433848" y="252159"/>
                  <a:pt x="433322" y="252684"/>
                </a:cubicBezTo>
                <a:cubicBezTo>
                  <a:pt x="427007" y="257936"/>
                  <a:pt x="419640" y="263712"/>
                  <a:pt x="410694" y="268963"/>
                </a:cubicBezTo>
                <a:cubicBezTo>
                  <a:pt x="402801" y="272639"/>
                  <a:pt x="395960" y="275265"/>
                  <a:pt x="388067" y="277890"/>
                </a:cubicBezTo>
                <a:cubicBezTo>
                  <a:pt x="383857" y="279466"/>
                  <a:pt x="379647" y="281041"/>
                  <a:pt x="375437" y="282616"/>
                </a:cubicBezTo>
                <a:cubicBezTo>
                  <a:pt x="373332" y="283667"/>
                  <a:pt x="370175" y="285242"/>
                  <a:pt x="366492" y="286817"/>
                </a:cubicBezTo>
                <a:cubicBezTo>
                  <a:pt x="359651" y="289968"/>
                  <a:pt x="353336" y="292594"/>
                  <a:pt x="350179" y="296795"/>
                </a:cubicBezTo>
                <a:cubicBezTo>
                  <a:pt x="349652" y="297845"/>
                  <a:pt x="349126" y="298895"/>
                  <a:pt x="349126" y="300995"/>
                </a:cubicBezTo>
                <a:cubicBezTo>
                  <a:pt x="348600" y="303096"/>
                  <a:pt x="349126" y="305196"/>
                  <a:pt x="349126" y="307297"/>
                </a:cubicBezTo>
                <a:cubicBezTo>
                  <a:pt x="349652" y="311498"/>
                  <a:pt x="350705" y="317274"/>
                  <a:pt x="345443" y="322525"/>
                </a:cubicBezTo>
                <a:cubicBezTo>
                  <a:pt x="340180" y="327777"/>
                  <a:pt x="331761" y="330402"/>
                  <a:pt x="323868" y="332503"/>
                </a:cubicBezTo>
                <a:cubicBezTo>
                  <a:pt x="318079" y="334078"/>
                  <a:pt x="312291" y="335653"/>
                  <a:pt x="308607" y="338279"/>
                </a:cubicBezTo>
                <a:cubicBezTo>
                  <a:pt x="304397" y="341430"/>
                  <a:pt x="300187" y="344580"/>
                  <a:pt x="297030" y="348256"/>
                </a:cubicBezTo>
                <a:cubicBezTo>
                  <a:pt x="294925" y="350882"/>
                  <a:pt x="292820" y="354033"/>
                  <a:pt x="291242" y="358234"/>
                </a:cubicBezTo>
                <a:cubicBezTo>
                  <a:pt x="289137" y="362960"/>
                  <a:pt x="288611" y="368211"/>
                  <a:pt x="288611" y="373462"/>
                </a:cubicBezTo>
                <a:cubicBezTo>
                  <a:pt x="288611" y="376088"/>
                  <a:pt x="288084" y="378188"/>
                  <a:pt x="288084" y="380289"/>
                </a:cubicBezTo>
                <a:cubicBezTo>
                  <a:pt x="287558" y="382914"/>
                  <a:pt x="288084" y="385540"/>
                  <a:pt x="288611" y="388165"/>
                </a:cubicBezTo>
                <a:cubicBezTo>
                  <a:pt x="289137" y="392891"/>
                  <a:pt x="289663" y="397618"/>
                  <a:pt x="287558" y="402869"/>
                </a:cubicBezTo>
                <a:cubicBezTo>
                  <a:pt x="285979" y="408120"/>
                  <a:pt x="281243" y="412321"/>
                  <a:pt x="277560" y="416522"/>
                </a:cubicBezTo>
                <a:cubicBezTo>
                  <a:pt x="274403" y="420198"/>
                  <a:pt x="270719" y="423348"/>
                  <a:pt x="270193" y="426499"/>
                </a:cubicBezTo>
                <a:cubicBezTo>
                  <a:pt x="268614" y="433326"/>
                  <a:pt x="269667" y="439627"/>
                  <a:pt x="272824" y="444353"/>
                </a:cubicBezTo>
                <a:cubicBezTo>
                  <a:pt x="274403" y="446979"/>
                  <a:pt x="278612" y="448554"/>
                  <a:pt x="283875" y="450655"/>
                </a:cubicBezTo>
                <a:cubicBezTo>
                  <a:pt x="289663" y="453280"/>
                  <a:pt x="295978" y="455906"/>
                  <a:pt x="300714" y="460632"/>
                </a:cubicBezTo>
                <a:cubicBezTo>
                  <a:pt x="304397" y="464833"/>
                  <a:pt x="305976" y="469559"/>
                  <a:pt x="307028" y="473235"/>
                </a:cubicBezTo>
                <a:cubicBezTo>
                  <a:pt x="307555" y="475860"/>
                  <a:pt x="308607" y="478486"/>
                  <a:pt x="309660" y="480587"/>
                </a:cubicBezTo>
                <a:cubicBezTo>
                  <a:pt x="311238" y="483212"/>
                  <a:pt x="313869" y="485313"/>
                  <a:pt x="315974" y="487938"/>
                </a:cubicBezTo>
                <a:cubicBezTo>
                  <a:pt x="319132" y="491089"/>
                  <a:pt x="322289" y="494765"/>
                  <a:pt x="324394" y="498441"/>
                </a:cubicBezTo>
                <a:cubicBezTo>
                  <a:pt x="326499" y="501591"/>
                  <a:pt x="327025" y="505267"/>
                  <a:pt x="327025" y="508418"/>
                </a:cubicBezTo>
                <a:lnTo>
                  <a:pt x="327025" y="511044"/>
                </a:lnTo>
                <a:cubicBezTo>
                  <a:pt x="326499" y="515245"/>
                  <a:pt x="325972" y="518920"/>
                  <a:pt x="328604" y="521546"/>
                </a:cubicBezTo>
                <a:cubicBezTo>
                  <a:pt x="330708" y="523646"/>
                  <a:pt x="335971" y="524697"/>
                  <a:pt x="341759" y="526272"/>
                </a:cubicBezTo>
                <a:cubicBezTo>
                  <a:pt x="347548" y="527322"/>
                  <a:pt x="354388" y="528898"/>
                  <a:pt x="360177" y="532048"/>
                </a:cubicBezTo>
                <a:cubicBezTo>
                  <a:pt x="367018" y="535724"/>
                  <a:pt x="371754" y="540450"/>
                  <a:pt x="375964" y="545176"/>
                </a:cubicBezTo>
                <a:cubicBezTo>
                  <a:pt x="377542" y="546752"/>
                  <a:pt x="379647" y="548852"/>
                  <a:pt x="381226" y="550428"/>
                </a:cubicBezTo>
                <a:cubicBezTo>
                  <a:pt x="381752" y="550953"/>
                  <a:pt x="382278" y="551478"/>
                  <a:pt x="382805" y="552003"/>
                </a:cubicBezTo>
                <a:cubicBezTo>
                  <a:pt x="384383" y="555679"/>
                  <a:pt x="385962" y="558829"/>
                  <a:pt x="387014" y="562505"/>
                </a:cubicBezTo>
                <a:cubicBezTo>
                  <a:pt x="388593" y="567757"/>
                  <a:pt x="390172" y="572483"/>
                  <a:pt x="393329" y="576684"/>
                </a:cubicBezTo>
                <a:cubicBezTo>
                  <a:pt x="396486" y="581410"/>
                  <a:pt x="403853" y="589286"/>
                  <a:pt x="414378" y="591912"/>
                </a:cubicBezTo>
                <a:cubicBezTo>
                  <a:pt x="421745" y="593487"/>
                  <a:pt x="430165" y="591912"/>
                  <a:pt x="439637" y="590337"/>
                </a:cubicBezTo>
                <a:cubicBezTo>
                  <a:pt x="449109" y="588236"/>
                  <a:pt x="458581" y="586661"/>
                  <a:pt x="469105" y="587711"/>
                </a:cubicBezTo>
                <a:cubicBezTo>
                  <a:pt x="471210" y="587711"/>
                  <a:pt x="472789" y="588236"/>
                  <a:pt x="474894" y="588761"/>
                </a:cubicBezTo>
                <a:cubicBezTo>
                  <a:pt x="482261" y="591387"/>
                  <a:pt x="486997" y="594538"/>
                  <a:pt x="491206" y="598213"/>
                </a:cubicBezTo>
                <a:cubicBezTo>
                  <a:pt x="494364" y="600839"/>
                  <a:pt x="497521" y="602940"/>
                  <a:pt x="500678" y="604515"/>
                </a:cubicBezTo>
                <a:cubicBezTo>
                  <a:pt x="505414" y="606615"/>
                  <a:pt x="511729" y="607141"/>
                  <a:pt x="518044" y="608191"/>
                </a:cubicBezTo>
                <a:lnTo>
                  <a:pt x="521727" y="608716"/>
                </a:lnTo>
                <a:cubicBezTo>
                  <a:pt x="522254" y="608716"/>
                  <a:pt x="522780" y="608716"/>
                  <a:pt x="523306" y="609241"/>
                </a:cubicBezTo>
                <a:cubicBezTo>
                  <a:pt x="527516" y="610291"/>
                  <a:pt x="532252" y="611867"/>
                  <a:pt x="536462" y="614492"/>
                </a:cubicBezTo>
                <a:cubicBezTo>
                  <a:pt x="544355" y="619743"/>
                  <a:pt x="548039" y="625520"/>
                  <a:pt x="550670" y="630771"/>
                </a:cubicBezTo>
                <a:cubicBezTo>
                  <a:pt x="553301" y="635497"/>
                  <a:pt x="555406" y="638648"/>
                  <a:pt x="559615" y="640748"/>
                </a:cubicBezTo>
                <a:cubicBezTo>
                  <a:pt x="564351" y="642849"/>
                  <a:pt x="570140" y="644949"/>
                  <a:pt x="576455" y="646525"/>
                </a:cubicBezTo>
                <a:cubicBezTo>
                  <a:pt x="581191" y="647050"/>
                  <a:pt x="586979" y="647050"/>
                  <a:pt x="591715" y="646525"/>
                </a:cubicBezTo>
                <a:cubicBezTo>
                  <a:pt x="599082" y="645474"/>
                  <a:pt x="605397" y="642324"/>
                  <a:pt x="612238" y="638648"/>
                </a:cubicBezTo>
                <a:cubicBezTo>
                  <a:pt x="620131" y="634447"/>
                  <a:pt x="628551" y="630246"/>
                  <a:pt x="639601" y="629196"/>
                </a:cubicBezTo>
                <a:cubicBezTo>
                  <a:pt x="656967" y="626570"/>
                  <a:pt x="672227" y="628670"/>
                  <a:pt x="685383" y="634447"/>
                </a:cubicBezTo>
                <a:cubicBezTo>
                  <a:pt x="694855" y="636547"/>
                  <a:pt x="700643" y="642324"/>
                  <a:pt x="705379" y="647050"/>
                </a:cubicBezTo>
                <a:cubicBezTo>
                  <a:pt x="711168" y="652301"/>
                  <a:pt x="714851" y="655452"/>
                  <a:pt x="719587" y="655452"/>
                </a:cubicBezTo>
                <a:cubicBezTo>
                  <a:pt x="725376" y="655452"/>
                  <a:pt x="731164" y="652301"/>
                  <a:pt x="736953" y="649675"/>
                </a:cubicBezTo>
                <a:cubicBezTo>
                  <a:pt x="743793" y="646525"/>
                  <a:pt x="751687" y="642324"/>
                  <a:pt x="761159" y="642324"/>
                </a:cubicBezTo>
                <a:cubicBezTo>
                  <a:pt x="770631" y="642324"/>
                  <a:pt x="779050" y="645999"/>
                  <a:pt x="785891" y="649150"/>
                </a:cubicBezTo>
                <a:cubicBezTo>
                  <a:pt x="790627" y="651251"/>
                  <a:pt x="794837" y="653351"/>
                  <a:pt x="799047" y="653876"/>
                </a:cubicBezTo>
                <a:cubicBezTo>
                  <a:pt x="804835" y="654401"/>
                  <a:pt x="811676" y="653351"/>
                  <a:pt x="819570" y="652301"/>
                </a:cubicBezTo>
                <a:lnTo>
                  <a:pt x="824306" y="651251"/>
                </a:lnTo>
                <a:cubicBezTo>
                  <a:pt x="827463" y="650725"/>
                  <a:pt x="830620" y="650200"/>
                  <a:pt x="834304" y="649675"/>
                </a:cubicBezTo>
                <a:cubicBezTo>
                  <a:pt x="840092" y="649150"/>
                  <a:pt x="845881" y="648625"/>
                  <a:pt x="851669" y="648100"/>
                </a:cubicBezTo>
                <a:cubicBezTo>
                  <a:pt x="859036" y="647575"/>
                  <a:pt x="865877" y="647050"/>
                  <a:pt x="872192" y="645999"/>
                </a:cubicBezTo>
                <a:cubicBezTo>
                  <a:pt x="882716" y="643899"/>
                  <a:pt x="893767" y="641273"/>
                  <a:pt x="907975" y="637072"/>
                </a:cubicBezTo>
                <a:cubicBezTo>
                  <a:pt x="913237" y="635497"/>
                  <a:pt x="917973" y="633922"/>
                  <a:pt x="923235" y="632346"/>
                </a:cubicBezTo>
                <a:cubicBezTo>
                  <a:pt x="930076" y="630246"/>
                  <a:pt x="936917" y="627620"/>
                  <a:pt x="943758" y="626045"/>
                </a:cubicBezTo>
                <a:cubicBezTo>
                  <a:pt x="953756" y="623419"/>
                  <a:pt x="963755" y="620269"/>
                  <a:pt x="975332" y="615542"/>
                </a:cubicBezTo>
                <a:cubicBezTo>
                  <a:pt x="975858" y="615542"/>
                  <a:pt x="976384" y="615017"/>
                  <a:pt x="977436" y="615017"/>
                </a:cubicBezTo>
                <a:cubicBezTo>
                  <a:pt x="987435" y="612917"/>
                  <a:pt x="997433" y="610291"/>
                  <a:pt x="1007957" y="607141"/>
                </a:cubicBezTo>
                <a:cubicBezTo>
                  <a:pt x="1009010" y="606615"/>
                  <a:pt x="1010062" y="606615"/>
                  <a:pt x="1011115" y="606615"/>
                </a:cubicBezTo>
                <a:cubicBezTo>
                  <a:pt x="1015325" y="606090"/>
                  <a:pt x="1019008" y="606090"/>
                  <a:pt x="1023218" y="606090"/>
                </a:cubicBezTo>
                <a:cubicBezTo>
                  <a:pt x="1032164" y="606090"/>
                  <a:pt x="1037952" y="605565"/>
                  <a:pt x="1042688" y="603465"/>
                </a:cubicBezTo>
                <a:cubicBezTo>
                  <a:pt x="1045845" y="601889"/>
                  <a:pt x="1047950" y="598739"/>
                  <a:pt x="1050581" y="595063"/>
                </a:cubicBezTo>
                <a:cubicBezTo>
                  <a:pt x="1052160" y="592437"/>
                  <a:pt x="1054265" y="589812"/>
                  <a:pt x="1056370" y="587186"/>
                </a:cubicBezTo>
                <a:cubicBezTo>
                  <a:pt x="1057422" y="585611"/>
                  <a:pt x="1059527" y="584560"/>
                  <a:pt x="1062158" y="583510"/>
                </a:cubicBezTo>
                <a:lnTo>
                  <a:pt x="1063737" y="582460"/>
                </a:lnTo>
                <a:cubicBezTo>
                  <a:pt x="1072157" y="578259"/>
                  <a:pt x="1082155" y="573008"/>
                  <a:pt x="1094258" y="569857"/>
                </a:cubicBezTo>
                <a:cubicBezTo>
                  <a:pt x="1102151" y="567757"/>
                  <a:pt x="1110571" y="567757"/>
                  <a:pt x="1117938" y="567231"/>
                </a:cubicBezTo>
                <a:cubicBezTo>
                  <a:pt x="1123726" y="567231"/>
                  <a:pt x="1131094" y="566706"/>
                  <a:pt x="1132672" y="565656"/>
                </a:cubicBezTo>
                <a:cubicBezTo>
                  <a:pt x="1135303" y="563556"/>
                  <a:pt x="1133725" y="559355"/>
                  <a:pt x="1132672" y="554629"/>
                </a:cubicBezTo>
                <a:cubicBezTo>
                  <a:pt x="1131094" y="550428"/>
                  <a:pt x="1130041" y="545176"/>
                  <a:pt x="1131094" y="540450"/>
                </a:cubicBezTo>
                <a:cubicBezTo>
                  <a:pt x="1133725" y="530998"/>
                  <a:pt x="1142670" y="524172"/>
                  <a:pt x="1150038" y="518920"/>
                </a:cubicBezTo>
                <a:cubicBezTo>
                  <a:pt x="1152669" y="516820"/>
                  <a:pt x="1156352" y="514719"/>
                  <a:pt x="1159510" y="512619"/>
                </a:cubicBezTo>
                <a:cubicBezTo>
                  <a:pt x="1161614" y="511569"/>
                  <a:pt x="1163193" y="509993"/>
                  <a:pt x="1165298" y="508943"/>
                </a:cubicBezTo>
                <a:cubicBezTo>
                  <a:pt x="1168455" y="506843"/>
                  <a:pt x="1171613" y="504742"/>
                  <a:pt x="1175296" y="502642"/>
                </a:cubicBezTo>
                <a:cubicBezTo>
                  <a:pt x="1179506" y="500541"/>
                  <a:pt x="1184242" y="498441"/>
                  <a:pt x="1188978" y="496865"/>
                </a:cubicBezTo>
                <a:cubicBezTo>
                  <a:pt x="1195293" y="494765"/>
                  <a:pt x="1200555" y="492664"/>
                  <a:pt x="1204238" y="489514"/>
                </a:cubicBezTo>
                <a:cubicBezTo>
                  <a:pt x="1206343" y="487938"/>
                  <a:pt x="1208448" y="485313"/>
                  <a:pt x="1210553" y="482687"/>
                </a:cubicBezTo>
                <a:cubicBezTo>
                  <a:pt x="1212132" y="480587"/>
                  <a:pt x="1213711" y="477961"/>
                  <a:pt x="1215289" y="474810"/>
                </a:cubicBezTo>
                <a:lnTo>
                  <a:pt x="1217920" y="470084"/>
                </a:lnTo>
                <a:cubicBezTo>
                  <a:pt x="1219499" y="466933"/>
                  <a:pt x="1221604" y="464308"/>
                  <a:pt x="1223183" y="461157"/>
                </a:cubicBezTo>
                <a:cubicBezTo>
                  <a:pt x="1225814" y="456956"/>
                  <a:pt x="1228445" y="453280"/>
                  <a:pt x="1228971" y="450655"/>
                </a:cubicBezTo>
                <a:cubicBezTo>
                  <a:pt x="1228971" y="449604"/>
                  <a:pt x="1226866" y="446454"/>
                  <a:pt x="1225287" y="444353"/>
                </a:cubicBezTo>
                <a:cubicBezTo>
                  <a:pt x="1222656" y="440152"/>
                  <a:pt x="1219499" y="435426"/>
                  <a:pt x="1217920" y="429650"/>
                </a:cubicBezTo>
                <a:cubicBezTo>
                  <a:pt x="1216342" y="423874"/>
                  <a:pt x="1217920" y="418097"/>
                  <a:pt x="1218973" y="413371"/>
                </a:cubicBezTo>
                <a:cubicBezTo>
                  <a:pt x="1219499" y="410220"/>
                  <a:pt x="1220025" y="407595"/>
                  <a:pt x="1220025" y="405494"/>
                </a:cubicBezTo>
                <a:cubicBezTo>
                  <a:pt x="1220025" y="404969"/>
                  <a:pt x="1220025" y="404969"/>
                  <a:pt x="1215815" y="402869"/>
                </a:cubicBezTo>
                <a:cubicBezTo>
                  <a:pt x="1214763" y="402344"/>
                  <a:pt x="1213184" y="401293"/>
                  <a:pt x="1211606" y="400768"/>
                </a:cubicBezTo>
                <a:cubicBezTo>
                  <a:pt x="1210027" y="399718"/>
                  <a:pt x="1208448" y="399193"/>
                  <a:pt x="1206870" y="398143"/>
                </a:cubicBezTo>
                <a:cubicBezTo>
                  <a:pt x="1202134" y="396042"/>
                  <a:pt x="1197924" y="393417"/>
                  <a:pt x="1194240" y="390266"/>
                </a:cubicBezTo>
                <a:cubicBezTo>
                  <a:pt x="1187926" y="385015"/>
                  <a:pt x="1181085" y="377663"/>
                  <a:pt x="1180032" y="369261"/>
                </a:cubicBezTo>
                <a:cubicBezTo>
                  <a:pt x="1179506" y="364535"/>
                  <a:pt x="1182137" y="360859"/>
                  <a:pt x="1184768" y="357183"/>
                </a:cubicBezTo>
                <a:cubicBezTo>
                  <a:pt x="1185821" y="355608"/>
                  <a:pt x="1186873" y="354558"/>
                  <a:pt x="1187926" y="352982"/>
                </a:cubicBezTo>
                <a:cubicBezTo>
                  <a:pt x="1190030" y="350357"/>
                  <a:pt x="1192662" y="347731"/>
                  <a:pt x="1192135" y="346156"/>
                </a:cubicBezTo>
                <a:cubicBezTo>
                  <a:pt x="1191609" y="343530"/>
                  <a:pt x="1188452" y="341430"/>
                  <a:pt x="1183190" y="338279"/>
                </a:cubicBezTo>
                <a:cubicBezTo>
                  <a:pt x="1180032" y="336704"/>
                  <a:pt x="1176875" y="334603"/>
                  <a:pt x="1174244" y="332503"/>
                </a:cubicBezTo>
                <a:cubicBezTo>
                  <a:pt x="1172139" y="330927"/>
                  <a:pt x="1170034" y="329877"/>
                  <a:pt x="1167403" y="328302"/>
                </a:cubicBezTo>
                <a:lnTo>
                  <a:pt x="1165298" y="327251"/>
                </a:lnTo>
                <a:cubicBezTo>
                  <a:pt x="1158983" y="323576"/>
                  <a:pt x="1152669" y="320425"/>
                  <a:pt x="1148459" y="315699"/>
                </a:cubicBezTo>
                <a:cubicBezTo>
                  <a:pt x="1144249" y="310973"/>
                  <a:pt x="1143723" y="305722"/>
                  <a:pt x="1143723" y="300995"/>
                </a:cubicBezTo>
                <a:cubicBezTo>
                  <a:pt x="1143723" y="297320"/>
                  <a:pt x="1143197" y="294169"/>
                  <a:pt x="1141092" y="292068"/>
                </a:cubicBezTo>
                <a:cubicBezTo>
                  <a:pt x="1135830" y="286817"/>
                  <a:pt x="1126884" y="282616"/>
                  <a:pt x="1117412" y="278415"/>
                </a:cubicBezTo>
                <a:cubicBezTo>
                  <a:pt x="1112676" y="276315"/>
                  <a:pt x="1107414" y="275265"/>
                  <a:pt x="1102151" y="273689"/>
                </a:cubicBezTo>
                <a:cubicBezTo>
                  <a:pt x="1095837" y="272114"/>
                  <a:pt x="1090048" y="270013"/>
                  <a:pt x="1085312" y="267913"/>
                </a:cubicBezTo>
                <a:lnTo>
                  <a:pt x="1082155" y="266338"/>
                </a:lnTo>
                <a:cubicBezTo>
                  <a:pt x="1074788" y="262662"/>
                  <a:pt x="1066368" y="257936"/>
                  <a:pt x="1060580" y="251634"/>
                </a:cubicBezTo>
                <a:cubicBezTo>
                  <a:pt x="1056370" y="246383"/>
                  <a:pt x="1055844" y="240607"/>
                  <a:pt x="1055317" y="235881"/>
                </a:cubicBezTo>
                <a:cubicBezTo>
                  <a:pt x="1054791" y="231680"/>
                  <a:pt x="1054265" y="226954"/>
                  <a:pt x="1051634" y="225903"/>
                </a:cubicBezTo>
                <a:cubicBezTo>
                  <a:pt x="1047950" y="224328"/>
                  <a:pt x="1041109" y="225378"/>
                  <a:pt x="1033742" y="226428"/>
                </a:cubicBezTo>
                <a:cubicBezTo>
                  <a:pt x="1029533" y="226954"/>
                  <a:pt x="1024796" y="228004"/>
                  <a:pt x="1020587" y="228004"/>
                </a:cubicBezTo>
                <a:cubicBezTo>
                  <a:pt x="1017956" y="228004"/>
                  <a:pt x="1014798" y="227479"/>
                  <a:pt x="1013220" y="225903"/>
                </a:cubicBezTo>
                <a:cubicBezTo>
                  <a:pt x="1010588" y="224328"/>
                  <a:pt x="1008484" y="222227"/>
                  <a:pt x="1005852" y="220652"/>
                </a:cubicBezTo>
                <a:cubicBezTo>
                  <a:pt x="1005326" y="220127"/>
                  <a:pt x="1004800" y="219602"/>
                  <a:pt x="1004274" y="219077"/>
                </a:cubicBezTo>
                <a:cubicBezTo>
                  <a:pt x="1001643" y="215401"/>
                  <a:pt x="996907" y="209099"/>
                  <a:pt x="991118" y="202798"/>
                </a:cubicBezTo>
                <a:lnTo>
                  <a:pt x="986382" y="197547"/>
                </a:lnTo>
                <a:cubicBezTo>
                  <a:pt x="981120" y="191770"/>
                  <a:pt x="975858" y="185469"/>
                  <a:pt x="971122" y="183369"/>
                </a:cubicBezTo>
                <a:lnTo>
                  <a:pt x="970069" y="182843"/>
                </a:lnTo>
                <a:cubicBezTo>
                  <a:pt x="965859" y="181268"/>
                  <a:pt x="961124" y="180218"/>
                  <a:pt x="955861" y="179168"/>
                </a:cubicBezTo>
                <a:cubicBezTo>
                  <a:pt x="951125" y="178117"/>
                  <a:pt x="945863" y="177067"/>
                  <a:pt x="940601" y="174967"/>
                </a:cubicBezTo>
                <a:cubicBezTo>
                  <a:pt x="935865" y="173391"/>
                  <a:pt x="932181" y="171291"/>
                  <a:pt x="928498" y="169190"/>
                </a:cubicBezTo>
                <a:cubicBezTo>
                  <a:pt x="924288" y="167090"/>
                  <a:pt x="920604" y="164464"/>
                  <a:pt x="916921" y="163939"/>
                </a:cubicBezTo>
                <a:cubicBezTo>
                  <a:pt x="914290" y="163414"/>
                  <a:pt x="911659" y="163939"/>
                  <a:pt x="906923" y="164989"/>
                </a:cubicBezTo>
                <a:cubicBezTo>
                  <a:pt x="904818" y="165514"/>
                  <a:pt x="902187" y="166040"/>
                  <a:pt x="899555" y="166565"/>
                </a:cubicBezTo>
                <a:cubicBezTo>
                  <a:pt x="896924" y="167090"/>
                  <a:pt x="892715" y="167615"/>
                  <a:pt x="888505" y="167615"/>
                </a:cubicBezTo>
                <a:cubicBezTo>
                  <a:pt x="878507" y="167090"/>
                  <a:pt x="868508" y="165514"/>
                  <a:pt x="858510" y="161839"/>
                </a:cubicBezTo>
                <a:cubicBezTo>
                  <a:pt x="853774" y="160263"/>
                  <a:pt x="850090" y="158163"/>
                  <a:pt x="846933" y="156062"/>
                </a:cubicBezTo>
                <a:cubicBezTo>
                  <a:pt x="842723" y="153437"/>
                  <a:pt x="839040" y="151336"/>
                  <a:pt x="833251" y="150286"/>
                </a:cubicBezTo>
                <a:cubicBezTo>
                  <a:pt x="832199" y="150286"/>
                  <a:pt x="831146" y="149761"/>
                  <a:pt x="830620" y="149236"/>
                </a:cubicBezTo>
                <a:cubicBezTo>
                  <a:pt x="828515" y="148186"/>
                  <a:pt x="826410" y="147135"/>
                  <a:pt x="824306" y="146085"/>
                </a:cubicBezTo>
                <a:cubicBezTo>
                  <a:pt x="819043" y="143459"/>
                  <a:pt x="813781" y="140834"/>
                  <a:pt x="809045" y="140309"/>
                </a:cubicBezTo>
                <a:cubicBezTo>
                  <a:pt x="806414" y="139784"/>
                  <a:pt x="803257" y="140834"/>
                  <a:pt x="798521" y="142409"/>
                </a:cubicBezTo>
                <a:cubicBezTo>
                  <a:pt x="794837" y="143985"/>
                  <a:pt x="790101" y="145560"/>
                  <a:pt x="784839" y="146085"/>
                </a:cubicBezTo>
                <a:cubicBezTo>
                  <a:pt x="779577" y="147135"/>
                  <a:pt x="774314" y="147660"/>
                  <a:pt x="769052" y="148186"/>
                </a:cubicBezTo>
                <a:cubicBezTo>
                  <a:pt x="764842" y="148711"/>
                  <a:pt x="760633" y="148711"/>
                  <a:pt x="755897" y="148711"/>
                </a:cubicBezTo>
                <a:cubicBezTo>
                  <a:pt x="748003" y="148186"/>
                  <a:pt x="741689" y="145560"/>
                  <a:pt x="736953" y="142934"/>
                </a:cubicBezTo>
                <a:cubicBezTo>
                  <a:pt x="733795" y="141359"/>
                  <a:pt x="730638" y="139784"/>
                  <a:pt x="728007" y="139784"/>
                </a:cubicBezTo>
                <a:close/>
                <a:moveTo>
                  <a:pt x="815886" y="124555"/>
                </a:moveTo>
                <a:cubicBezTo>
                  <a:pt x="824832" y="125605"/>
                  <a:pt x="832199" y="129281"/>
                  <a:pt x="839040" y="132432"/>
                </a:cubicBezTo>
                <a:cubicBezTo>
                  <a:pt x="840618" y="132957"/>
                  <a:pt x="842197" y="134007"/>
                  <a:pt x="843250" y="134532"/>
                </a:cubicBezTo>
                <a:cubicBezTo>
                  <a:pt x="852195" y="136633"/>
                  <a:pt x="857984" y="139784"/>
                  <a:pt x="862720" y="142409"/>
                </a:cubicBezTo>
                <a:cubicBezTo>
                  <a:pt x="865351" y="143985"/>
                  <a:pt x="867982" y="145560"/>
                  <a:pt x="870613" y="146610"/>
                </a:cubicBezTo>
                <a:cubicBezTo>
                  <a:pt x="878507" y="149236"/>
                  <a:pt x="885874" y="150811"/>
                  <a:pt x="893241" y="150811"/>
                </a:cubicBezTo>
                <a:cubicBezTo>
                  <a:pt x="895346" y="150811"/>
                  <a:pt x="896924" y="150286"/>
                  <a:pt x="899029" y="150286"/>
                </a:cubicBezTo>
                <a:cubicBezTo>
                  <a:pt x="901660" y="149761"/>
                  <a:pt x="903239" y="149236"/>
                  <a:pt x="905344" y="149236"/>
                </a:cubicBezTo>
                <a:cubicBezTo>
                  <a:pt x="910606" y="148186"/>
                  <a:pt x="917447" y="146610"/>
                  <a:pt x="925340" y="148186"/>
                </a:cubicBezTo>
                <a:cubicBezTo>
                  <a:pt x="933234" y="149761"/>
                  <a:pt x="939022" y="152912"/>
                  <a:pt x="944284" y="156062"/>
                </a:cubicBezTo>
                <a:cubicBezTo>
                  <a:pt x="947442" y="157638"/>
                  <a:pt x="950599" y="159738"/>
                  <a:pt x="953230" y="160788"/>
                </a:cubicBezTo>
                <a:cubicBezTo>
                  <a:pt x="956914" y="161839"/>
                  <a:pt x="961124" y="162889"/>
                  <a:pt x="965333" y="163939"/>
                </a:cubicBezTo>
                <a:cubicBezTo>
                  <a:pt x="971122" y="165514"/>
                  <a:pt x="976910" y="166565"/>
                  <a:pt x="982699" y="169190"/>
                </a:cubicBezTo>
                <a:lnTo>
                  <a:pt x="984804" y="170241"/>
                </a:lnTo>
                <a:cubicBezTo>
                  <a:pt x="992171" y="174442"/>
                  <a:pt x="998485" y="180743"/>
                  <a:pt x="1004800" y="188095"/>
                </a:cubicBezTo>
                <a:lnTo>
                  <a:pt x="1009536" y="193346"/>
                </a:lnTo>
                <a:cubicBezTo>
                  <a:pt x="1014798" y="199122"/>
                  <a:pt x="1020060" y="205424"/>
                  <a:pt x="1023744" y="210675"/>
                </a:cubicBezTo>
                <a:cubicBezTo>
                  <a:pt x="1024796" y="211200"/>
                  <a:pt x="1025323" y="211725"/>
                  <a:pt x="1026375" y="212775"/>
                </a:cubicBezTo>
                <a:cubicBezTo>
                  <a:pt x="1028480" y="212775"/>
                  <a:pt x="1030585" y="212250"/>
                  <a:pt x="1032164" y="211725"/>
                </a:cubicBezTo>
                <a:cubicBezTo>
                  <a:pt x="1042162" y="210150"/>
                  <a:pt x="1054265" y="208574"/>
                  <a:pt x="1064263" y="212775"/>
                </a:cubicBezTo>
                <a:cubicBezTo>
                  <a:pt x="1074261" y="217501"/>
                  <a:pt x="1074788" y="224853"/>
                  <a:pt x="1075840" y="232205"/>
                </a:cubicBezTo>
                <a:cubicBezTo>
                  <a:pt x="1076366" y="236406"/>
                  <a:pt x="1076893" y="240607"/>
                  <a:pt x="1078997" y="243232"/>
                </a:cubicBezTo>
                <a:cubicBezTo>
                  <a:pt x="1082681" y="247433"/>
                  <a:pt x="1088996" y="251109"/>
                  <a:pt x="1095837" y="254260"/>
                </a:cubicBezTo>
                <a:lnTo>
                  <a:pt x="1098994" y="255835"/>
                </a:lnTo>
                <a:cubicBezTo>
                  <a:pt x="1102151" y="257411"/>
                  <a:pt x="1105835" y="258986"/>
                  <a:pt x="1110045" y="260036"/>
                </a:cubicBezTo>
                <a:cubicBezTo>
                  <a:pt x="1116359" y="261611"/>
                  <a:pt x="1122674" y="263187"/>
                  <a:pt x="1128989" y="265812"/>
                </a:cubicBezTo>
                <a:cubicBezTo>
                  <a:pt x="1140039" y="270539"/>
                  <a:pt x="1151616" y="275790"/>
                  <a:pt x="1158457" y="283141"/>
                </a:cubicBezTo>
                <a:cubicBezTo>
                  <a:pt x="1163193" y="287867"/>
                  <a:pt x="1163719" y="293119"/>
                  <a:pt x="1163719" y="297845"/>
                </a:cubicBezTo>
                <a:cubicBezTo>
                  <a:pt x="1163719" y="301521"/>
                  <a:pt x="1164246" y="304671"/>
                  <a:pt x="1166350" y="306772"/>
                </a:cubicBezTo>
                <a:cubicBezTo>
                  <a:pt x="1168982" y="309923"/>
                  <a:pt x="1173191" y="312023"/>
                  <a:pt x="1177927" y="314649"/>
                </a:cubicBezTo>
                <a:lnTo>
                  <a:pt x="1181085" y="316224"/>
                </a:lnTo>
                <a:cubicBezTo>
                  <a:pt x="1184242" y="318324"/>
                  <a:pt x="1187399" y="319900"/>
                  <a:pt x="1190030" y="322000"/>
                </a:cubicBezTo>
                <a:cubicBezTo>
                  <a:pt x="1192135" y="323576"/>
                  <a:pt x="1194240" y="324626"/>
                  <a:pt x="1196871" y="326201"/>
                </a:cubicBezTo>
                <a:cubicBezTo>
                  <a:pt x="1203186" y="329877"/>
                  <a:pt x="1211079" y="334078"/>
                  <a:pt x="1212132" y="341955"/>
                </a:cubicBezTo>
                <a:cubicBezTo>
                  <a:pt x="1212658" y="347206"/>
                  <a:pt x="1208974" y="351932"/>
                  <a:pt x="1205291" y="355608"/>
                </a:cubicBezTo>
                <a:cubicBezTo>
                  <a:pt x="1204238" y="356658"/>
                  <a:pt x="1203186" y="357708"/>
                  <a:pt x="1202660" y="358759"/>
                </a:cubicBezTo>
                <a:cubicBezTo>
                  <a:pt x="1201081" y="360859"/>
                  <a:pt x="1199503" y="362960"/>
                  <a:pt x="1200029" y="364535"/>
                </a:cubicBezTo>
                <a:cubicBezTo>
                  <a:pt x="1200555" y="369786"/>
                  <a:pt x="1205817" y="375037"/>
                  <a:pt x="1210553" y="379238"/>
                </a:cubicBezTo>
                <a:cubicBezTo>
                  <a:pt x="1212658" y="381339"/>
                  <a:pt x="1216342" y="382914"/>
                  <a:pt x="1220025" y="384490"/>
                </a:cubicBezTo>
                <a:cubicBezTo>
                  <a:pt x="1222130" y="385540"/>
                  <a:pt x="1223709" y="386590"/>
                  <a:pt x="1225814" y="387640"/>
                </a:cubicBezTo>
                <a:lnTo>
                  <a:pt x="1229497" y="389741"/>
                </a:lnTo>
                <a:cubicBezTo>
                  <a:pt x="1234233" y="392366"/>
                  <a:pt x="1240022" y="394992"/>
                  <a:pt x="1240548" y="401293"/>
                </a:cubicBezTo>
                <a:cubicBezTo>
                  <a:pt x="1241074" y="404444"/>
                  <a:pt x="1240022" y="408120"/>
                  <a:pt x="1239495" y="411796"/>
                </a:cubicBezTo>
                <a:cubicBezTo>
                  <a:pt x="1238443" y="415997"/>
                  <a:pt x="1237391" y="420723"/>
                  <a:pt x="1238443" y="424399"/>
                </a:cubicBezTo>
                <a:cubicBezTo>
                  <a:pt x="1239495" y="428600"/>
                  <a:pt x="1242127" y="432276"/>
                  <a:pt x="1244231" y="435951"/>
                </a:cubicBezTo>
                <a:cubicBezTo>
                  <a:pt x="1246863" y="440152"/>
                  <a:pt x="1249494" y="443828"/>
                  <a:pt x="1249494" y="447504"/>
                </a:cubicBezTo>
                <a:cubicBezTo>
                  <a:pt x="1249494" y="448029"/>
                  <a:pt x="1248967" y="449079"/>
                  <a:pt x="1248967" y="449604"/>
                </a:cubicBezTo>
                <a:cubicBezTo>
                  <a:pt x="1247915" y="453280"/>
                  <a:pt x="1245284" y="457481"/>
                  <a:pt x="1242127" y="462207"/>
                </a:cubicBezTo>
                <a:cubicBezTo>
                  <a:pt x="1240548" y="464833"/>
                  <a:pt x="1238443" y="467984"/>
                  <a:pt x="1236864" y="470609"/>
                </a:cubicBezTo>
                <a:lnTo>
                  <a:pt x="1234233" y="475335"/>
                </a:lnTo>
                <a:cubicBezTo>
                  <a:pt x="1232128" y="479011"/>
                  <a:pt x="1230550" y="482162"/>
                  <a:pt x="1228445" y="484788"/>
                </a:cubicBezTo>
                <a:cubicBezTo>
                  <a:pt x="1225814" y="488463"/>
                  <a:pt x="1222656" y="491614"/>
                  <a:pt x="1220025" y="493715"/>
                </a:cubicBezTo>
                <a:cubicBezTo>
                  <a:pt x="1214237" y="498441"/>
                  <a:pt x="1206343" y="501591"/>
                  <a:pt x="1199503" y="504217"/>
                </a:cubicBezTo>
                <a:cubicBezTo>
                  <a:pt x="1195819" y="505792"/>
                  <a:pt x="1191609" y="506843"/>
                  <a:pt x="1188452" y="508943"/>
                </a:cubicBezTo>
                <a:cubicBezTo>
                  <a:pt x="1185294" y="510518"/>
                  <a:pt x="1183190" y="512094"/>
                  <a:pt x="1180032" y="514194"/>
                </a:cubicBezTo>
                <a:cubicBezTo>
                  <a:pt x="1177927" y="515770"/>
                  <a:pt x="1175822" y="516820"/>
                  <a:pt x="1173718" y="518395"/>
                </a:cubicBezTo>
                <a:cubicBezTo>
                  <a:pt x="1170560" y="520496"/>
                  <a:pt x="1167929" y="522071"/>
                  <a:pt x="1165298" y="524172"/>
                </a:cubicBezTo>
                <a:cubicBezTo>
                  <a:pt x="1157405" y="529948"/>
                  <a:pt x="1152142" y="534149"/>
                  <a:pt x="1150564" y="539925"/>
                </a:cubicBezTo>
                <a:cubicBezTo>
                  <a:pt x="1150038" y="542551"/>
                  <a:pt x="1151090" y="546227"/>
                  <a:pt x="1152142" y="549377"/>
                </a:cubicBezTo>
                <a:cubicBezTo>
                  <a:pt x="1154247" y="556204"/>
                  <a:pt x="1156878" y="564606"/>
                  <a:pt x="1147933" y="570907"/>
                </a:cubicBezTo>
                <a:cubicBezTo>
                  <a:pt x="1141092" y="576158"/>
                  <a:pt x="1130567" y="576158"/>
                  <a:pt x="1120043" y="576684"/>
                </a:cubicBezTo>
                <a:cubicBezTo>
                  <a:pt x="1113728" y="576684"/>
                  <a:pt x="1107414" y="577209"/>
                  <a:pt x="1102677" y="578259"/>
                </a:cubicBezTo>
                <a:cubicBezTo>
                  <a:pt x="1092679" y="580885"/>
                  <a:pt x="1084260" y="585085"/>
                  <a:pt x="1076366" y="589286"/>
                </a:cubicBezTo>
                <a:lnTo>
                  <a:pt x="1074788" y="590337"/>
                </a:lnTo>
                <a:cubicBezTo>
                  <a:pt x="1074261" y="590862"/>
                  <a:pt x="1073735" y="590862"/>
                  <a:pt x="1073209" y="590862"/>
                </a:cubicBezTo>
                <a:cubicBezTo>
                  <a:pt x="1071630" y="592962"/>
                  <a:pt x="1070052" y="595063"/>
                  <a:pt x="1068473" y="597163"/>
                </a:cubicBezTo>
                <a:cubicBezTo>
                  <a:pt x="1065316" y="601889"/>
                  <a:pt x="1061632" y="606615"/>
                  <a:pt x="1054791" y="610291"/>
                </a:cubicBezTo>
                <a:cubicBezTo>
                  <a:pt x="1044793" y="615017"/>
                  <a:pt x="1034268" y="615542"/>
                  <a:pt x="1024796" y="615542"/>
                </a:cubicBezTo>
                <a:cubicBezTo>
                  <a:pt x="1022165" y="615542"/>
                  <a:pt x="1019008" y="615542"/>
                  <a:pt x="1016377" y="615542"/>
                </a:cubicBezTo>
                <a:cubicBezTo>
                  <a:pt x="1005852" y="618693"/>
                  <a:pt x="995854" y="621319"/>
                  <a:pt x="985330" y="623419"/>
                </a:cubicBezTo>
                <a:cubicBezTo>
                  <a:pt x="973227" y="628145"/>
                  <a:pt x="962702" y="631296"/>
                  <a:pt x="952178" y="634447"/>
                </a:cubicBezTo>
                <a:cubicBezTo>
                  <a:pt x="945863" y="636022"/>
                  <a:pt x="939548" y="638123"/>
                  <a:pt x="933234" y="640223"/>
                </a:cubicBezTo>
                <a:cubicBezTo>
                  <a:pt x="927971" y="641798"/>
                  <a:pt x="922709" y="643899"/>
                  <a:pt x="917447" y="645474"/>
                </a:cubicBezTo>
                <a:cubicBezTo>
                  <a:pt x="902187" y="649675"/>
                  <a:pt x="890083" y="652826"/>
                  <a:pt x="879033" y="654926"/>
                </a:cubicBezTo>
                <a:cubicBezTo>
                  <a:pt x="870613" y="656502"/>
                  <a:pt x="862720" y="657027"/>
                  <a:pt x="855353" y="657552"/>
                </a:cubicBezTo>
                <a:cubicBezTo>
                  <a:pt x="850090" y="658077"/>
                  <a:pt x="844828" y="658077"/>
                  <a:pt x="839566" y="659127"/>
                </a:cubicBezTo>
                <a:cubicBezTo>
                  <a:pt x="836409" y="659653"/>
                  <a:pt x="833778" y="660178"/>
                  <a:pt x="830620" y="660703"/>
                </a:cubicBezTo>
                <a:lnTo>
                  <a:pt x="825358" y="661753"/>
                </a:lnTo>
                <a:cubicBezTo>
                  <a:pt x="815886" y="663328"/>
                  <a:pt x="806940" y="664904"/>
                  <a:pt x="796942" y="663853"/>
                </a:cubicBezTo>
                <a:cubicBezTo>
                  <a:pt x="788522" y="662803"/>
                  <a:pt x="782208" y="660178"/>
                  <a:pt x="776419" y="657552"/>
                </a:cubicBezTo>
                <a:cubicBezTo>
                  <a:pt x="771157" y="654926"/>
                  <a:pt x="766421" y="652826"/>
                  <a:pt x="762211" y="652826"/>
                </a:cubicBezTo>
                <a:cubicBezTo>
                  <a:pt x="758528" y="652826"/>
                  <a:pt x="753792" y="655452"/>
                  <a:pt x="749056" y="657552"/>
                </a:cubicBezTo>
                <a:cubicBezTo>
                  <a:pt x="741689" y="661228"/>
                  <a:pt x="732743" y="665954"/>
                  <a:pt x="721166" y="665954"/>
                </a:cubicBezTo>
                <a:cubicBezTo>
                  <a:pt x="720113" y="667529"/>
                  <a:pt x="719587" y="667529"/>
                  <a:pt x="719061" y="667529"/>
                </a:cubicBezTo>
                <a:cubicBezTo>
                  <a:pt x="704327" y="667529"/>
                  <a:pt x="696433" y="660178"/>
                  <a:pt x="690119" y="653876"/>
                </a:cubicBezTo>
                <a:cubicBezTo>
                  <a:pt x="686435" y="650200"/>
                  <a:pt x="682225" y="646525"/>
                  <a:pt x="678016" y="645474"/>
                </a:cubicBezTo>
                <a:cubicBezTo>
                  <a:pt x="676963" y="645474"/>
                  <a:pt x="676437" y="644949"/>
                  <a:pt x="675911" y="644949"/>
                </a:cubicBezTo>
                <a:cubicBezTo>
                  <a:pt x="666439" y="640748"/>
                  <a:pt x="654862" y="639173"/>
                  <a:pt x="644337" y="639698"/>
                </a:cubicBezTo>
                <a:cubicBezTo>
                  <a:pt x="638023" y="640223"/>
                  <a:pt x="632234" y="643374"/>
                  <a:pt x="625919" y="646525"/>
                </a:cubicBezTo>
                <a:cubicBezTo>
                  <a:pt x="618026" y="650725"/>
                  <a:pt x="609080" y="654926"/>
                  <a:pt x="597503" y="656502"/>
                </a:cubicBezTo>
                <a:cubicBezTo>
                  <a:pt x="590136" y="657552"/>
                  <a:pt x="582243" y="657027"/>
                  <a:pt x="573823" y="655977"/>
                </a:cubicBezTo>
                <a:cubicBezTo>
                  <a:pt x="564351" y="653351"/>
                  <a:pt x="556984" y="651251"/>
                  <a:pt x="551722" y="648625"/>
                </a:cubicBezTo>
                <a:cubicBezTo>
                  <a:pt x="542250" y="644424"/>
                  <a:pt x="539093" y="638648"/>
                  <a:pt x="535935" y="632871"/>
                </a:cubicBezTo>
                <a:cubicBezTo>
                  <a:pt x="533304" y="628670"/>
                  <a:pt x="531199" y="624469"/>
                  <a:pt x="525411" y="620794"/>
                </a:cubicBezTo>
                <a:cubicBezTo>
                  <a:pt x="523832" y="619743"/>
                  <a:pt x="521201" y="618693"/>
                  <a:pt x="519096" y="618168"/>
                </a:cubicBezTo>
                <a:lnTo>
                  <a:pt x="516465" y="617643"/>
                </a:lnTo>
                <a:cubicBezTo>
                  <a:pt x="508572" y="616593"/>
                  <a:pt x="500152" y="615542"/>
                  <a:pt x="492259" y="612392"/>
                </a:cubicBezTo>
                <a:cubicBezTo>
                  <a:pt x="486997" y="610291"/>
                  <a:pt x="482787" y="607141"/>
                  <a:pt x="479103" y="603990"/>
                </a:cubicBezTo>
                <a:cubicBezTo>
                  <a:pt x="475946" y="601364"/>
                  <a:pt x="472262" y="598739"/>
                  <a:pt x="469105" y="597688"/>
                </a:cubicBezTo>
                <a:cubicBezTo>
                  <a:pt x="469631" y="597688"/>
                  <a:pt x="468579" y="597688"/>
                  <a:pt x="468053" y="597688"/>
                </a:cubicBezTo>
                <a:cubicBezTo>
                  <a:pt x="461738" y="597163"/>
                  <a:pt x="454371" y="598739"/>
                  <a:pt x="446477" y="600314"/>
                </a:cubicBezTo>
                <a:cubicBezTo>
                  <a:pt x="435427" y="602414"/>
                  <a:pt x="422271" y="605040"/>
                  <a:pt x="409642" y="601889"/>
                </a:cubicBezTo>
                <a:cubicBezTo>
                  <a:pt x="393855" y="598213"/>
                  <a:pt x="383857" y="588236"/>
                  <a:pt x="378595" y="580885"/>
                </a:cubicBezTo>
                <a:cubicBezTo>
                  <a:pt x="374385" y="575633"/>
                  <a:pt x="372806" y="569857"/>
                  <a:pt x="370701" y="564081"/>
                </a:cubicBezTo>
                <a:cubicBezTo>
                  <a:pt x="369649" y="560930"/>
                  <a:pt x="368596" y="558304"/>
                  <a:pt x="367544" y="555679"/>
                </a:cubicBezTo>
                <a:cubicBezTo>
                  <a:pt x="365965" y="554103"/>
                  <a:pt x="363860" y="552528"/>
                  <a:pt x="362282" y="550428"/>
                </a:cubicBezTo>
                <a:cubicBezTo>
                  <a:pt x="358598" y="546227"/>
                  <a:pt x="354915" y="542551"/>
                  <a:pt x="350179" y="539925"/>
                </a:cubicBezTo>
                <a:cubicBezTo>
                  <a:pt x="347021" y="538350"/>
                  <a:pt x="342812" y="537300"/>
                  <a:pt x="338076" y="536249"/>
                </a:cubicBezTo>
                <a:cubicBezTo>
                  <a:pt x="330182" y="534674"/>
                  <a:pt x="321236" y="532573"/>
                  <a:pt x="315448" y="526797"/>
                </a:cubicBezTo>
                <a:cubicBezTo>
                  <a:pt x="309660" y="521021"/>
                  <a:pt x="310186" y="514719"/>
                  <a:pt x="311238" y="508943"/>
                </a:cubicBezTo>
                <a:lnTo>
                  <a:pt x="311238" y="506843"/>
                </a:lnTo>
                <a:cubicBezTo>
                  <a:pt x="311238" y="505267"/>
                  <a:pt x="310712" y="503167"/>
                  <a:pt x="309660" y="501591"/>
                </a:cubicBezTo>
                <a:cubicBezTo>
                  <a:pt x="308081" y="498966"/>
                  <a:pt x="305450" y="496340"/>
                  <a:pt x="302819" y="493189"/>
                </a:cubicBezTo>
                <a:cubicBezTo>
                  <a:pt x="300187" y="490039"/>
                  <a:pt x="297030" y="487413"/>
                  <a:pt x="294925" y="483737"/>
                </a:cubicBezTo>
                <a:cubicBezTo>
                  <a:pt x="292820" y="480587"/>
                  <a:pt x="291768" y="477436"/>
                  <a:pt x="290715" y="474285"/>
                </a:cubicBezTo>
                <a:cubicBezTo>
                  <a:pt x="289663" y="471134"/>
                  <a:pt x="288611" y="467984"/>
                  <a:pt x="286506" y="465883"/>
                </a:cubicBezTo>
                <a:cubicBezTo>
                  <a:pt x="284401" y="463258"/>
                  <a:pt x="280191" y="461682"/>
                  <a:pt x="275455" y="460107"/>
                </a:cubicBezTo>
                <a:cubicBezTo>
                  <a:pt x="269140" y="457481"/>
                  <a:pt x="262299" y="454856"/>
                  <a:pt x="258090" y="449079"/>
                </a:cubicBezTo>
                <a:cubicBezTo>
                  <a:pt x="252827" y="442253"/>
                  <a:pt x="251249" y="432801"/>
                  <a:pt x="253880" y="423874"/>
                </a:cubicBezTo>
                <a:cubicBezTo>
                  <a:pt x="255459" y="418097"/>
                  <a:pt x="260195" y="413371"/>
                  <a:pt x="263878" y="409170"/>
                </a:cubicBezTo>
                <a:cubicBezTo>
                  <a:pt x="267035" y="406019"/>
                  <a:pt x="270193" y="402869"/>
                  <a:pt x="271245" y="399718"/>
                </a:cubicBezTo>
                <a:cubicBezTo>
                  <a:pt x="272298" y="396042"/>
                  <a:pt x="272298" y="392366"/>
                  <a:pt x="271771" y="388691"/>
                </a:cubicBezTo>
                <a:cubicBezTo>
                  <a:pt x="271245" y="385540"/>
                  <a:pt x="271245" y="382389"/>
                  <a:pt x="271245" y="378713"/>
                </a:cubicBezTo>
                <a:cubicBezTo>
                  <a:pt x="271771" y="376613"/>
                  <a:pt x="271771" y="374512"/>
                  <a:pt x="271771" y="372412"/>
                </a:cubicBezTo>
                <a:cubicBezTo>
                  <a:pt x="272298" y="367161"/>
                  <a:pt x="272824" y="360859"/>
                  <a:pt x="275455" y="355083"/>
                </a:cubicBezTo>
                <a:cubicBezTo>
                  <a:pt x="277560" y="349832"/>
                  <a:pt x="280191" y="345631"/>
                  <a:pt x="282822" y="342480"/>
                </a:cubicBezTo>
                <a:cubicBezTo>
                  <a:pt x="287032" y="337754"/>
                  <a:pt x="291768" y="333553"/>
                  <a:pt x="297030" y="329877"/>
                </a:cubicBezTo>
                <a:cubicBezTo>
                  <a:pt x="303345" y="325676"/>
                  <a:pt x="311238" y="323051"/>
                  <a:pt x="318605" y="320950"/>
                </a:cubicBezTo>
                <a:cubicBezTo>
                  <a:pt x="324394" y="319375"/>
                  <a:pt x="329656" y="317799"/>
                  <a:pt x="332287" y="315699"/>
                </a:cubicBezTo>
                <a:cubicBezTo>
                  <a:pt x="333866" y="314123"/>
                  <a:pt x="333340" y="312023"/>
                  <a:pt x="332813" y="308347"/>
                </a:cubicBezTo>
                <a:cubicBezTo>
                  <a:pt x="332287" y="305722"/>
                  <a:pt x="332287" y="303096"/>
                  <a:pt x="332287" y="299945"/>
                </a:cubicBezTo>
                <a:cubicBezTo>
                  <a:pt x="332287" y="296795"/>
                  <a:pt x="333340" y="294169"/>
                  <a:pt x="335444" y="291543"/>
                </a:cubicBezTo>
                <a:cubicBezTo>
                  <a:pt x="340707" y="284192"/>
                  <a:pt x="349652" y="280516"/>
                  <a:pt x="358072" y="276840"/>
                </a:cubicBezTo>
                <a:cubicBezTo>
                  <a:pt x="360703" y="275790"/>
                  <a:pt x="363860" y="274214"/>
                  <a:pt x="366492" y="272639"/>
                </a:cubicBezTo>
                <a:cubicBezTo>
                  <a:pt x="371754" y="270539"/>
                  <a:pt x="375964" y="268438"/>
                  <a:pt x="381226" y="266863"/>
                </a:cubicBezTo>
                <a:cubicBezTo>
                  <a:pt x="388593" y="264237"/>
                  <a:pt x="394908" y="261611"/>
                  <a:pt x="400696" y="258986"/>
                </a:cubicBezTo>
                <a:cubicBezTo>
                  <a:pt x="407011" y="254785"/>
                  <a:pt x="413325" y="249534"/>
                  <a:pt x="419640" y="244808"/>
                </a:cubicBezTo>
                <a:lnTo>
                  <a:pt x="420693" y="242707"/>
                </a:lnTo>
                <a:cubicBezTo>
                  <a:pt x="424376" y="235355"/>
                  <a:pt x="428060" y="228004"/>
                  <a:pt x="433322" y="220652"/>
                </a:cubicBezTo>
                <a:cubicBezTo>
                  <a:pt x="433848" y="219602"/>
                  <a:pt x="435427" y="218552"/>
                  <a:pt x="437005" y="218026"/>
                </a:cubicBezTo>
                <a:cubicBezTo>
                  <a:pt x="445951" y="214351"/>
                  <a:pt x="454897" y="210675"/>
                  <a:pt x="463843" y="206999"/>
                </a:cubicBezTo>
                <a:cubicBezTo>
                  <a:pt x="465421" y="204898"/>
                  <a:pt x="466474" y="202798"/>
                  <a:pt x="468053" y="200172"/>
                </a:cubicBezTo>
                <a:cubicBezTo>
                  <a:pt x="471210" y="194396"/>
                  <a:pt x="474367" y="188620"/>
                  <a:pt x="481208" y="184419"/>
                </a:cubicBezTo>
                <a:cubicBezTo>
                  <a:pt x="485418" y="181793"/>
                  <a:pt x="490680" y="180218"/>
                  <a:pt x="497521" y="179168"/>
                </a:cubicBezTo>
                <a:cubicBezTo>
                  <a:pt x="500678" y="178642"/>
                  <a:pt x="503310" y="178642"/>
                  <a:pt x="506467" y="178642"/>
                </a:cubicBezTo>
                <a:cubicBezTo>
                  <a:pt x="509624" y="178642"/>
                  <a:pt x="512782" y="178642"/>
                  <a:pt x="514360" y="178117"/>
                </a:cubicBezTo>
                <a:cubicBezTo>
                  <a:pt x="516991" y="177592"/>
                  <a:pt x="518570" y="176017"/>
                  <a:pt x="520675" y="173391"/>
                </a:cubicBezTo>
                <a:cubicBezTo>
                  <a:pt x="522780" y="171291"/>
                  <a:pt x="525411" y="168665"/>
                  <a:pt x="530147" y="166040"/>
                </a:cubicBezTo>
                <a:cubicBezTo>
                  <a:pt x="531726" y="164989"/>
                  <a:pt x="533830" y="163939"/>
                  <a:pt x="536462" y="162889"/>
                </a:cubicBezTo>
                <a:cubicBezTo>
                  <a:pt x="543829" y="160263"/>
                  <a:pt x="551722" y="160263"/>
                  <a:pt x="557511" y="160263"/>
                </a:cubicBezTo>
                <a:cubicBezTo>
                  <a:pt x="561720" y="160263"/>
                  <a:pt x="564878" y="160263"/>
                  <a:pt x="568035" y="159738"/>
                </a:cubicBezTo>
                <a:cubicBezTo>
                  <a:pt x="571192" y="159213"/>
                  <a:pt x="573823" y="157638"/>
                  <a:pt x="576981" y="156587"/>
                </a:cubicBezTo>
                <a:cubicBezTo>
                  <a:pt x="581191" y="155012"/>
                  <a:pt x="585927" y="153437"/>
                  <a:pt x="591189" y="152386"/>
                </a:cubicBezTo>
                <a:cubicBezTo>
                  <a:pt x="592767" y="151861"/>
                  <a:pt x="594346" y="151861"/>
                  <a:pt x="595925" y="151336"/>
                </a:cubicBezTo>
                <a:cubicBezTo>
                  <a:pt x="600661" y="150811"/>
                  <a:pt x="605397" y="150811"/>
                  <a:pt x="610133" y="151336"/>
                </a:cubicBezTo>
                <a:cubicBezTo>
                  <a:pt x="615395" y="151861"/>
                  <a:pt x="620131" y="151861"/>
                  <a:pt x="623288" y="150811"/>
                </a:cubicBezTo>
                <a:cubicBezTo>
                  <a:pt x="628551" y="149236"/>
                  <a:pt x="631708" y="145035"/>
                  <a:pt x="634339" y="140834"/>
                </a:cubicBezTo>
                <a:cubicBezTo>
                  <a:pt x="635918" y="138733"/>
                  <a:pt x="636970" y="136633"/>
                  <a:pt x="638549" y="135058"/>
                </a:cubicBezTo>
                <a:cubicBezTo>
                  <a:pt x="641180" y="131907"/>
                  <a:pt x="644337" y="129281"/>
                  <a:pt x="649073" y="127706"/>
                </a:cubicBezTo>
                <a:cubicBezTo>
                  <a:pt x="658545" y="124030"/>
                  <a:pt x="666965" y="127181"/>
                  <a:pt x="672227" y="128756"/>
                </a:cubicBezTo>
                <a:cubicBezTo>
                  <a:pt x="675384" y="129806"/>
                  <a:pt x="678016" y="130857"/>
                  <a:pt x="680647" y="130857"/>
                </a:cubicBezTo>
                <a:cubicBezTo>
                  <a:pt x="687488" y="130857"/>
                  <a:pt x="694329" y="130331"/>
                  <a:pt x="701169" y="129806"/>
                </a:cubicBezTo>
                <a:lnTo>
                  <a:pt x="705905" y="129281"/>
                </a:lnTo>
                <a:cubicBezTo>
                  <a:pt x="708537" y="129281"/>
                  <a:pt x="711168" y="128231"/>
                  <a:pt x="714325" y="127706"/>
                </a:cubicBezTo>
                <a:cubicBezTo>
                  <a:pt x="719587" y="126130"/>
                  <a:pt x="726428" y="124555"/>
                  <a:pt x="734321" y="125080"/>
                </a:cubicBezTo>
                <a:cubicBezTo>
                  <a:pt x="741162" y="125605"/>
                  <a:pt x="746425" y="128231"/>
                  <a:pt x="751161" y="130331"/>
                </a:cubicBezTo>
                <a:cubicBezTo>
                  <a:pt x="754844" y="131907"/>
                  <a:pt x="758001" y="133482"/>
                  <a:pt x="761159" y="133482"/>
                </a:cubicBezTo>
                <a:cubicBezTo>
                  <a:pt x="764316" y="133482"/>
                  <a:pt x="766947" y="133482"/>
                  <a:pt x="769052" y="132957"/>
                </a:cubicBezTo>
                <a:cubicBezTo>
                  <a:pt x="774314" y="132432"/>
                  <a:pt x="779577" y="131382"/>
                  <a:pt x="784313" y="130857"/>
                </a:cubicBezTo>
                <a:cubicBezTo>
                  <a:pt x="787470" y="130331"/>
                  <a:pt x="790101" y="129281"/>
                  <a:pt x="793258" y="128231"/>
                </a:cubicBezTo>
                <a:cubicBezTo>
                  <a:pt x="799047" y="126130"/>
                  <a:pt x="806414" y="123505"/>
                  <a:pt x="815886" y="124555"/>
                </a:cubicBezTo>
                <a:close/>
                <a:moveTo>
                  <a:pt x="811150" y="108276"/>
                </a:moveTo>
                <a:cubicBezTo>
                  <a:pt x="807993" y="108276"/>
                  <a:pt x="804835" y="109327"/>
                  <a:pt x="799573" y="111427"/>
                </a:cubicBezTo>
                <a:cubicBezTo>
                  <a:pt x="794837" y="113528"/>
                  <a:pt x="790101" y="115628"/>
                  <a:pt x="783260" y="116678"/>
                </a:cubicBezTo>
                <a:cubicBezTo>
                  <a:pt x="777472" y="117729"/>
                  <a:pt x="770631" y="118779"/>
                  <a:pt x="764316" y="119304"/>
                </a:cubicBezTo>
                <a:cubicBezTo>
                  <a:pt x="759580" y="119829"/>
                  <a:pt x="754844" y="119829"/>
                  <a:pt x="749582" y="119304"/>
                </a:cubicBezTo>
                <a:cubicBezTo>
                  <a:pt x="741162" y="118779"/>
                  <a:pt x="734848" y="115628"/>
                  <a:pt x="729585" y="113003"/>
                </a:cubicBezTo>
                <a:cubicBezTo>
                  <a:pt x="725902" y="110902"/>
                  <a:pt x="722218" y="109327"/>
                  <a:pt x="719061" y="109327"/>
                </a:cubicBezTo>
                <a:cubicBezTo>
                  <a:pt x="715904" y="109327"/>
                  <a:pt x="712746" y="110377"/>
                  <a:pt x="707484" y="111952"/>
                </a:cubicBezTo>
                <a:cubicBezTo>
                  <a:pt x="703274" y="113528"/>
                  <a:pt x="698538" y="115103"/>
                  <a:pt x="692750" y="115628"/>
                </a:cubicBezTo>
                <a:lnTo>
                  <a:pt x="690119" y="116153"/>
                </a:lnTo>
                <a:cubicBezTo>
                  <a:pt x="681173" y="117203"/>
                  <a:pt x="670648" y="118779"/>
                  <a:pt x="660124" y="118254"/>
                </a:cubicBezTo>
                <a:cubicBezTo>
                  <a:pt x="652231" y="117729"/>
                  <a:pt x="646442" y="115103"/>
                  <a:pt x="641706" y="113528"/>
                </a:cubicBezTo>
                <a:cubicBezTo>
                  <a:pt x="639075" y="112477"/>
                  <a:pt x="635391" y="110902"/>
                  <a:pt x="634339" y="111427"/>
                </a:cubicBezTo>
                <a:cubicBezTo>
                  <a:pt x="633287" y="111952"/>
                  <a:pt x="632234" y="112477"/>
                  <a:pt x="630655" y="114053"/>
                </a:cubicBezTo>
                <a:cubicBezTo>
                  <a:pt x="629077" y="116153"/>
                  <a:pt x="627498" y="118254"/>
                  <a:pt x="626446" y="120354"/>
                </a:cubicBezTo>
                <a:cubicBezTo>
                  <a:pt x="622762" y="126656"/>
                  <a:pt x="618026" y="135058"/>
                  <a:pt x="605923" y="138733"/>
                </a:cubicBezTo>
                <a:cubicBezTo>
                  <a:pt x="598030" y="141359"/>
                  <a:pt x="589084" y="140834"/>
                  <a:pt x="581717" y="140309"/>
                </a:cubicBezTo>
                <a:cubicBezTo>
                  <a:pt x="577507" y="140309"/>
                  <a:pt x="573823" y="139784"/>
                  <a:pt x="571192" y="140309"/>
                </a:cubicBezTo>
                <a:cubicBezTo>
                  <a:pt x="570140" y="140309"/>
                  <a:pt x="569087" y="140834"/>
                  <a:pt x="568035" y="140834"/>
                </a:cubicBezTo>
                <a:cubicBezTo>
                  <a:pt x="564878" y="141359"/>
                  <a:pt x="561194" y="142934"/>
                  <a:pt x="557510" y="143985"/>
                </a:cubicBezTo>
                <a:cubicBezTo>
                  <a:pt x="552774" y="145560"/>
                  <a:pt x="548038" y="147660"/>
                  <a:pt x="542250" y="148711"/>
                </a:cubicBezTo>
                <a:cubicBezTo>
                  <a:pt x="535409" y="150286"/>
                  <a:pt x="528568" y="149761"/>
                  <a:pt x="522780" y="149236"/>
                </a:cubicBezTo>
                <a:cubicBezTo>
                  <a:pt x="516465" y="148711"/>
                  <a:pt x="512781" y="148711"/>
                  <a:pt x="509624" y="149761"/>
                </a:cubicBezTo>
                <a:cubicBezTo>
                  <a:pt x="508572" y="150286"/>
                  <a:pt x="507519" y="150811"/>
                  <a:pt x="506467" y="151336"/>
                </a:cubicBezTo>
                <a:cubicBezTo>
                  <a:pt x="503836" y="152912"/>
                  <a:pt x="502257" y="155012"/>
                  <a:pt x="500152" y="157638"/>
                </a:cubicBezTo>
                <a:cubicBezTo>
                  <a:pt x="496995" y="161839"/>
                  <a:pt x="492785" y="166565"/>
                  <a:pt x="484365" y="169715"/>
                </a:cubicBezTo>
                <a:cubicBezTo>
                  <a:pt x="478577" y="171816"/>
                  <a:pt x="472262" y="171816"/>
                  <a:pt x="466474" y="172341"/>
                </a:cubicBezTo>
                <a:cubicBezTo>
                  <a:pt x="464369" y="172341"/>
                  <a:pt x="462264" y="172341"/>
                  <a:pt x="459633" y="172866"/>
                </a:cubicBezTo>
                <a:cubicBezTo>
                  <a:pt x="455949" y="173391"/>
                  <a:pt x="453318" y="173916"/>
                  <a:pt x="451740" y="174967"/>
                </a:cubicBezTo>
                <a:cubicBezTo>
                  <a:pt x="447004" y="177592"/>
                  <a:pt x="443846" y="182843"/>
                  <a:pt x="440689" y="187570"/>
                </a:cubicBezTo>
                <a:cubicBezTo>
                  <a:pt x="438584" y="191245"/>
                  <a:pt x="435953" y="194921"/>
                  <a:pt x="433322" y="198072"/>
                </a:cubicBezTo>
                <a:cubicBezTo>
                  <a:pt x="432796" y="198597"/>
                  <a:pt x="431743" y="199647"/>
                  <a:pt x="430691" y="200172"/>
                </a:cubicBezTo>
                <a:cubicBezTo>
                  <a:pt x="421219" y="204899"/>
                  <a:pt x="411747" y="209099"/>
                  <a:pt x="401748" y="213826"/>
                </a:cubicBezTo>
                <a:cubicBezTo>
                  <a:pt x="397539" y="221177"/>
                  <a:pt x="393329" y="228004"/>
                  <a:pt x="389645" y="234830"/>
                </a:cubicBezTo>
                <a:lnTo>
                  <a:pt x="387014" y="239556"/>
                </a:lnTo>
                <a:cubicBezTo>
                  <a:pt x="386488" y="240082"/>
                  <a:pt x="385962" y="241132"/>
                  <a:pt x="384909" y="241657"/>
                </a:cubicBezTo>
                <a:cubicBezTo>
                  <a:pt x="377542" y="246908"/>
                  <a:pt x="369123" y="253210"/>
                  <a:pt x="359124" y="260036"/>
                </a:cubicBezTo>
                <a:cubicBezTo>
                  <a:pt x="358598" y="260561"/>
                  <a:pt x="358072" y="260561"/>
                  <a:pt x="357546" y="261086"/>
                </a:cubicBezTo>
                <a:cubicBezTo>
                  <a:pt x="350179" y="264237"/>
                  <a:pt x="342812" y="267388"/>
                  <a:pt x="334392" y="270013"/>
                </a:cubicBezTo>
                <a:cubicBezTo>
                  <a:pt x="329656" y="271589"/>
                  <a:pt x="324920" y="273689"/>
                  <a:pt x="320184" y="275265"/>
                </a:cubicBezTo>
                <a:cubicBezTo>
                  <a:pt x="317553" y="276840"/>
                  <a:pt x="313343" y="278415"/>
                  <a:pt x="309133" y="280516"/>
                </a:cubicBezTo>
                <a:cubicBezTo>
                  <a:pt x="301240" y="283667"/>
                  <a:pt x="294399" y="286817"/>
                  <a:pt x="291242" y="291018"/>
                </a:cubicBezTo>
                <a:cubicBezTo>
                  <a:pt x="290189" y="292068"/>
                  <a:pt x="290189" y="293644"/>
                  <a:pt x="290189" y="295219"/>
                </a:cubicBezTo>
                <a:cubicBezTo>
                  <a:pt x="290189" y="297845"/>
                  <a:pt x="290715" y="299945"/>
                  <a:pt x="291242" y="302571"/>
                </a:cubicBezTo>
                <a:cubicBezTo>
                  <a:pt x="292820" y="307822"/>
                  <a:pt x="294399" y="314124"/>
                  <a:pt x="289137" y="320425"/>
                </a:cubicBezTo>
                <a:cubicBezTo>
                  <a:pt x="283348" y="326726"/>
                  <a:pt x="273350" y="329877"/>
                  <a:pt x="264404" y="332503"/>
                </a:cubicBezTo>
                <a:cubicBezTo>
                  <a:pt x="258090" y="334603"/>
                  <a:pt x="251775" y="336179"/>
                  <a:pt x="247565" y="339329"/>
                </a:cubicBezTo>
                <a:cubicBezTo>
                  <a:pt x="242829" y="342480"/>
                  <a:pt x="239146" y="346156"/>
                  <a:pt x="235462" y="350357"/>
                </a:cubicBezTo>
                <a:cubicBezTo>
                  <a:pt x="232831" y="353508"/>
                  <a:pt x="230726" y="357183"/>
                  <a:pt x="228621" y="361384"/>
                </a:cubicBezTo>
                <a:cubicBezTo>
                  <a:pt x="226516" y="367161"/>
                  <a:pt x="225990" y="373462"/>
                  <a:pt x="225464" y="379238"/>
                </a:cubicBezTo>
                <a:cubicBezTo>
                  <a:pt x="225464" y="381339"/>
                  <a:pt x="225464" y="383439"/>
                  <a:pt x="224938" y="385540"/>
                </a:cubicBezTo>
                <a:cubicBezTo>
                  <a:pt x="224938" y="388691"/>
                  <a:pt x="225464" y="391316"/>
                  <a:pt x="225990" y="394467"/>
                </a:cubicBezTo>
                <a:cubicBezTo>
                  <a:pt x="227042" y="399718"/>
                  <a:pt x="227569" y="404969"/>
                  <a:pt x="225990" y="411271"/>
                </a:cubicBezTo>
                <a:cubicBezTo>
                  <a:pt x="223885" y="417047"/>
                  <a:pt x="219149" y="422298"/>
                  <a:pt x="214939" y="426499"/>
                </a:cubicBezTo>
                <a:cubicBezTo>
                  <a:pt x="211256" y="430175"/>
                  <a:pt x="207572" y="433851"/>
                  <a:pt x="206520" y="437527"/>
                </a:cubicBezTo>
                <a:cubicBezTo>
                  <a:pt x="204415" y="444878"/>
                  <a:pt x="205994" y="452230"/>
                  <a:pt x="210203" y="457481"/>
                </a:cubicBezTo>
                <a:cubicBezTo>
                  <a:pt x="212308" y="460107"/>
                  <a:pt x="217570" y="462207"/>
                  <a:pt x="223359" y="464308"/>
                </a:cubicBezTo>
                <a:cubicBezTo>
                  <a:pt x="230200" y="466933"/>
                  <a:pt x="238093" y="469559"/>
                  <a:pt x="243882" y="474810"/>
                </a:cubicBezTo>
                <a:cubicBezTo>
                  <a:pt x="248618" y="479536"/>
                  <a:pt x="250196" y="484788"/>
                  <a:pt x="251249" y="489514"/>
                </a:cubicBezTo>
                <a:cubicBezTo>
                  <a:pt x="252301" y="492664"/>
                  <a:pt x="252827" y="495290"/>
                  <a:pt x="254406" y="497390"/>
                </a:cubicBezTo>
                <a:cubicBezTo>
                  <a:pt x="255985" y="500016"/>
                  <a:pt x="258616" y="502642"/>
                  <a:pt x="261247" y="505792"/>
                </a:cubicBezTo>
                <a:cubicBezTo>
                  <a:pt x="264930" y="509468"/>
                  <a:pt x="268614" y="513669"/>
                  <a:pt x="270719" y="518395"/>
                </a:cubicBezTo>
                <a:cubicBezTo>
                  <a:pt x="272824" y="522071"/>
                  <a:pt x="272824" y="526272"/>
                  <a:pt x="272824" y="529423"/>
                </a:cubicBezTo>
                <a:lnTo>
                  <a:pt x="272298" y="532573"/>
                </a:lnTo>
                <a:cubicBezTo>
                  <a:pt x="271245" y="537300"/>
                  <a:pt x="270719" y="541501"/>
                  <a:pt x="273350" y="544126"/>
                </a:cubicBezTo>
                <a:cubicBezTo>
                  <a:pt x="275981" y="546752"/>
                  <a:pt x="281770" y="547802"/>
                  <a:pt x="288084" y="548852"/>
                </a:cubicBezTo>
                <a:cubicBezTo>
                  <a:pt x="294925" y="549902"/>
                  <a:pt x="302819" y="551478"/>
                  <a:pt x="309133" y="555154"/>
                </a:cubicBezTo>
                <a:cubicBezTo>
                  <a:pt x="317027" y="559355"/>
                  <a:pt x="321763" y="564606"/>
                  <a:pt x="326499" y="569857"/>
                </a:cubicBezTo>
                <a:cubicBezTo>
                  <a:pt x="328603" y="571957"/>
                  <a:pt x="330708" y="574058"/>
                  <a:pt x="332813" y="576158"/>
                </a:cubicBezTo>
                <a:cubicBezTo>
                  <a:pt x="333339" y="576684"/>
                  <a:pt x="333866" y="577209"/>
                  <a:pt x="334392" y="578259"/>
                </a:cubicBezTo>
                <a:cubicBezTo>
                  <a:pt x="335971" y="581935"/>
                  <a:pt x="337023" y="585611"/>
                  <a:pt x="338602" y="589286"/>
                </a:cubicBezTo>
                <a:cubicBezTo>
                  <a:pt x="340180" y="595063"/>
                  <a:pt x="342285" y="600839"/>
                  <a:pt x="345969" y="605565"/>
                </a:cubicBezTo>
                <a:cubicBezTo>
                  <a:pt x="350705" y="611867"/>
                  <a:pt x="358598" y="619743"/>
                  <a:pt x="369649" y="622369"/>
                </a:cubicBezTo>
                <a:cubicBezTo>
                  <a:pt x="377542" y="623944"/>
                  <a:pt x="387014" y="621844"/>
                  <a:pt x="396486" y="619743"/>
                </a:cubicBezTo>
                <a:cubicBezTo>
                  <a:pt x="407011" y="617118"/>
                  <a:pt x="418061" y="614492"/>
                  <a:pt x="430165" y="616068"/>
                </a:cubicBezTo>
                <a:cubicBezTo>
                  <a:pt x="432269" y="616068"/>
                  <a:pt x="434901" y="616593"/>
                  <a:pt x="437005" y="617118"/>
                </a:cubicBezTo>
                <a:cubicBezTo>
                  <a:pt x="444899" y="619743"/>
                  <a:pt x="449635" y="623419"/>
                  <a:pt x="454371" y="626570"/>
                </a:cubicBezTo>
                <a:cubicBezTo>
                  <a:pt x="458054" y="629196"/>
                  <a:pt x="461738" y="631821"/>
                  <a:pt x="465421" y="633397"/>
                </a:cubicBezTo>
                <a:cubicBezTo>
                  <a:pt x="470157" y="635497"/>
                  <a:pt x="476472" y="636022"/>
                  <a:pt x="482787" y="636547"/>
                </a:cubicBezTo>
                <a:cubicBezTo>
                  <a:pt x="484892" y="636547"/>
                  <a:pt x="487523" y="637072"/>
                  <a:pt x="489628" y="637072"/>
                </a:cubicBezTo>
                <a:cubicBezTo>
                  <a:pt x="495416" y="638123"/>
                  <a:pt x="501205" y="639698"/>
                  <a:pt x="506467" y="642849"/>
                </a:cubicBezTo>
                <a:cubicBezTo>
                  <a:pt x="515413" y="648625"/>
                  <a:pt x="519096" y="655452"/>
                  <a:pt x="522254" y="661228"/>
                </a:cubicBezTo>
                <a:cubicBezTo>
                  <a:pt x="524885" y="666479"/>
                  <a:pt x="526990" y="670680"/>
                  <a:pt x="532252" y="672781"/>
                </a:cubicBezTo>
                <a:cubicBezTo>
                  <a:pt x="536988" y="675406"/>
                  <a:pt x="543302" y="677507"/>
                  <a:pt x="550143" y="679082"/>
                </a:cubicBezTo>
                <a:cubicBezTo>
                  <a:pt x="555932" y="680132"/>
                  <a:pt x="562246" y="680132"/>
                  <a:pt x="567509" y="679607"/>
                </a:cubicBezTo>
                <a:cubicBezTo>
                  <a:pt x="575928" y="678557"/>
                  <a:pt x="582769" y="674881"/>
                  <a:pt x="590663" y="671205"/>
                </a:cubicBezTo>
                <a:cubicBezTo>
                  <a:pt x="599608" y="666479"/>
                  <a:pt x="608554" y="661753"/>
                  <a:pt x="620657" y="660703"/>
                </a:cubicBezTo>
                <a:cubicBezTo>
                  <a:pt x="641180" y="658602"/>
                  <a:pt x="658545" y="660703"/>
                  <a:pt x="672753" y="665954"/>
                </a:cubicBezTo>
                <a:cubicBezTo>
                  <a:pt x="683278" y="668580"/>
                  <a:pt x="689592" y="675406"/>
                  <a:pt x="694855" y="680657"/>
                </a:cubicBezTo>
                <a:cubicBezTo>
                  <a:pt x="701169" y="686959"/>
                  <a:pt x="704853" y="690635"/>
                  <a:pt x="710641" y="690635"/>
                </a:cubicBezTo>
                <a:cubicBezTo>
                  <a:pt x="716430" y="690635"/>
                  <a:pt x="722744" y="687484"/>
                  <a:pt x="729059" y="684333"/>
                </a:cubicBezTo>
                <a:cubicBezTo>
                  <a:pt x="736426" y="680657"/>
                  <a:pt x="745372" y="675931"/>
                  <a:pt x="755897" y="675931"/>
                </a:cubicBezTo>
                <a:cubicBezTo>
                  <a:pt x="766947" y="676456"/>
                  <a:pt x="776419" y="679607"/>
                  <a:pt x="784313" y="683283"/>
                </a:cubicBezTo>
                <a:cubicBezTo>
                  <a:pt x="790101" y="685909"/>
                  <a:pt x="794837" y="688009"/>
                  <a:pt x="800099" y="688534"/>
                </a:cubicBezTo>
                <a:cubicBezTo>
                  <a:pt x="806940" y="689059"/>
                  <a:pt x="814307" y="688009"/>
                  <a:pt x="822727" y="686434"/>
                </a:cubicBezTo>
                <a:lnTo>
                  <a:pt x="829041" y="685383"/>
                </a:lnTo>
                <a:cubicBezTo>
                  <a:pt x="832725" y="684858"/>
                  <a:pt x="836935" y="683808"/>
                  <a:pt x="840618" y="683283"/>
                </a:cubicBezTo>
                <a:cubicBezTo>
                  <a:pt x="847459" y="682233"/>
                  <a:pt x="854826" y="682233"/>
                  <a:pt x="861141" y="682233"/>
                </a:cubicBezTo>
                <a:cubicBezTo>
                  <a:pt x="869034" y="682233"/>
                  <a:pt x="876402" y="681708"/>
                  <a:pt x="883769" y="680657"/>
                </a:cubicBezTo>
                <a:cubicBezTo>
                  <a:pt x="895872" y="678557"/>
                  <a:pt x="909027" y="675931"/>
                  <a:pt x="924288" y="671205"/>
                </a:cubicBezTo>
                <a:cubicBezTo>
                  <a:pt x="931655" y="669105"/>
                  <a:pt x="938496" y="666479"/>
                  <a:pt x="945863" y="663854"/>
                </a:cubicBezTo>
                <a:cubicBezTo>
                  <a:pt x="951651" y="661753"/>
                  <a:pt x="957440" y="659653"/>
                  <a:pt x="963228" y="658077"/>
                </a:cubicBezTo>
                <a:cubicBezTo>
                  <a:pt x="975858" y="653876"/>
                  <a:pt x="987435" y="649675"/>
                  <a:pt x="998485" y="644949"/>
                </a:cubicBezTo>
                <a:cubicBezTo>
                  <a:pt x="999011" y="644424"/>
                  <a:pt x="1000064" y="644424"/>
                  <a:pt x="1000590" y="644424"/>
                </a:cubicBezTo>
                <a:cubicBezTo>
                  <a:pt x="1012167" y="641799"/>
                  <a:pt x="1024270" y="638648"/>
                  <a:pt x="1036373" y="634972"/>
                </a:cubicBezTo>
                <a:cubicBezTo>
                  <a:pt x="1037426" y="634447"/>
                  <a:pt x="1038478" y="634447"/>
                  <a:pt x="1039531" y="634447"/>
                </a:cubicBezTo>
                <a:cubicBezTo>
                  <a:pt x="1044267" y="634447"/>
                  <a:pt x="1049529" y="634447"/>
                  <a:pt x="1054265" y="634447"/>
                </a:cubicBezTo>
                <a:cubicBezTo>
                  <a:pt x="1063737" y="634447"/>
                  <a:pt x="1071630" y="634972"/>
                  <a:pt x="1077419" y="632346"/>
                </a:cubicBezTo>
                <a:cubicBezTo>
                  <a:pt x="1081628" y="630771"/>
                  <a:pt x="1084260" y="626570"/>
                  <a:pt x="1087417" y="622369"/>
                </a:cubicBezTo>
                <a:cubicBezTo>
                  <a:pt x="1089522" y="619743"/>
                  <a:pt x="1091627" y="617118"/>
                  <a:pt x="1093732" y="614492"/>
                </a:cubicBezTo>
                <a:cubicBezTo>
                  <a:pt x="1094784" y="613442"/>
                  <a:pt x="1096363" y="611867"/>
                  <a:pt x="1099520" y="610291"/>
                </a:cubicBezTo>
                <a:cubicBezTo>
                  <a:pt x="1110045" y="603990"/>
                  <a:pt x="1121095" y="598214"/>
                  <a:pt x="1134777" y="594013"/>
                </a:cubicBezTo>
                <a:cubicBezTo>
                  <a:pt x="1143197" y="591387"/>
                  <a:pt x="1152669" y="591387"/>
                  <a:pt x="1160562" y="591387"/>
                </a:cubicBezTo>
                <a:cubicBezTo>
                  <a:pt x="1167929" y="591387"/>
                  <a:pt x="1175296" y="590862"/>
                  <a:pt x="1177927" y="589286"/>
                </a:cubicBezTo>
                <a:cubicBezTo>
                  <a:pt x="1180558" y="587186"/>
                  <a:pt x="1180032" y="582985"/>
                  <a:pt x="1178454" y="577209"/>
                </a:cubicBezTo>
                <a:cubicBezTo>
                  <a:pt x="1176875" y="571957"/>
                  <a:pt x="1175822" y="566706"/>
                  <a:pt x="1177401" y="560930"/>
                </a:cubicBezTo>
                <a:cubicBezTo>
                  <a:pt x="1180558" y="552528"/>
                  <a:pt x="1188452" y="546227"/>
                  <a:pt x="1196345" y="540450"/>
                </a:cubicBezTo>
                <a:lnTo>
                  <a:pt x="1199502" y="537825"/>
                </a:lnTo>
                <a:cubicBezTo>
                  <a:pt x="1202660" y="535724"/>
                  <a:pt x="1205817" y="533099"/>
                  <a:pt x="1208974" y="530998"/>
                </a:cubicBezTo>
                <a:cubicBezTo>
                  <a:pt x="1210553" y="529948"/>
                  <a:pt x="1212132" y="528373"/>
                  <a:pt x="1213710" y="527322"/>
                </a:cubicBezTo>
                <a:cubicBezTo>
                  <a:pt x="1217394" y="524697"/>
                  <a:pt x="1221078" y="521546"/>
                  <a:pt x="1225287" y="518920"/>
                </a:cubicBezTo>
                <a:cubicBezTo>
                  <a:pt x="1230550" y="515770"/>
                  <a:pt x="1235812" y="513669"/>
                  <a:pt x="1241600" y="511569"/>
                </a:cubicBezTo>
                <a:cubicBezTo>
                  <a:pt x="1247915" y="508943"/>
                  <a:pt x="1253703" y="506843"/>
                  <a:pt x="1257913" y="503692"/>
                </a:cubicBezTo>
                <a:cubicBezTo>
                  <a:pt x="1260544" y="501591"/>
                  <a:pt x="1262649" y="499491"/>
                  <a:pt x="1264754" y="496340"/>
                </a:cubicBezTo>
                <a:cubicBezTo>
                  <a:pt x="1266859" y="493715"/>
                  <a:pt x="1268438" y="491089"/>
                  <a:pt x="1270016" y="487413"/>
                </a:cubicBezTo>
                <a:lnTo>
                  <a:pt x="1273174" y="482162"/>
                </a:lnTo>
                <a:cubicBezTo>
                  <a:pt x="1274752" y="479536"/>
                  <a:pt x="1276857" y="476386"/>
                  <a:pt x="1278436" y="473760"/>
                </a:cubicBezTo>
                <a:cubicBezTo>
                  <a:pt x="1281593" y="469034"/>
                  <a:pt x="1284751" y="464308"/>
                  <a:pt x="1285803" y="461157"/>
                </a:cubicBezTo>
                <a:cubicBezTo>
                  <a:pt x="1286329" y="458532"/>
                  <a:pt x="1283698" y="454856"/>
                  <a:pt x="1281593" y="451705"/>
                </a:cubicBezTo>
                <a:cubicBezTo>
                  <a:pt x="1278962" y="447504"/>
                  <a:pt x="1275805" y="442253"/>
                  <a:pt x="1274752" y="436477"/>
                </a:cubicBezTo>
                <a:cubicBezTo>
                  <a:pt x="1273700" y="431225"/>
                  <a:pt x="1274752" y="425449"/>
                  <a:pt x="1276331" y="420723"/>
                </a:cubicBezTo>
                <a:cubicBezTo>
                  <a:pt x="1277383" y="417047"/>
                  <a:pt x="1277910" y="413371"/>
                  <a:pt x="1277383" y="410746"/>
                </a:cubicBezTo>
                <a:cubicBezTo>
                  <a:pt x="1276857" y="409170"/>
                  <a:pt x="1275805" y="408120"/>
                  <a:pt x="1270543" y="405494"/>
                </a:cubicBezTo>
                <a:lnTo>
                  <a:pt x="1267385" y="403919"/>
                </a:lnTo>
                <a:cubicBezTo>
                  <a:pt x="1265807" y="402869"/>
                  <a:pt x="1264228" y="402344"/>
                  <a:pt x="1262649" y="401293"/>
                </a:cubicBezTo>
                <a:cubicBezTo>
                  <a:pt x="1257387" y="398668"/>
                  <a:pt x="1251599" y="395517"/>
                  <a:pt x="1247389" y="391316"/>
                </a:cubicBezTo>
                <a:cubicBezTo>
                  <a:pt x="1241074" y="385015"/>
                  <a:pt x="1233181" y="376613"/>
                  <a:pt x="1232654" y="367161"/>
                </a:cubicBezTo>
                <a:cubicBezTo>
                  <a:pt x="1232128" y="361909"/>
                  <a:pt x="1235286" y="357183"/>
                  <a:pt x="1238443" y="353508"/>
                </a:cubicBezTo>
                <a:cubicBezTo>
                  <a:pt x="1239495" y="352457"/>
                  <a:pt x="1240548" y="350882"/>
                  <a:pt x="1241600" y="349832"/>
                </a:cubicBezTo>
                <a:cubicBezTo>
                  <a:pt x="1244231" y="346681"/>
                  <a:pt x="1247389" y="343530"/>
                  <a:pt x="1246863" y="341430"/>
                </a:cubicBezTo>
                <a:cubicBezTo>
                  <a:pt x="1246336" y="337754"/>
                  <a:pt x="1241600" y="335653"/>
                  <a:pt x="1234233" y="331978"/>
                </a:cubicBezTo>
                <a:cubicBezTo>
                  <a:pt x="1230550" y="329877"/>
                  <a:pt x="1226340" y="328302"/>
                  <a:pt x="1222656" y="325676"/>
                </a:cubicBezTo>
                <a:cubicBezTo>
                  <a:pt x="1220025" y="324101"/>
                  <a:pt x="1216868" y="322525"/>
                  <a:pt x="1213710" y="320950"/>
                </a:cubicBezTo>
                <a:lnTo>
                  <a:pt x="1211079" y="319900"/>
                </a:lnTo>
                <a:cubicBezTo>
                  <a:pt x="1204238" y="316224"/>
                  <a:pt x="1196345" y="312548"/>
                  <a:pt x="1191609" y="306247"/>
                </a:cubicBezTo>
                <a:cubicBezTo>
                  <a:pt x="1186873" y="300470"/>
                  <a:pt x="1186873" y="294169"/>
                  <a:pt x="1186873" y="288918"/>
                </a:cubicBezTo>
                <a:cubicBezTo>
                  <a:pt x="1186873" y="284717"/>
                  <a:pt x="1186873" y="281041"/>
                  <a:pt x="1184768" y="278415"/>
                </a:cubicBezTo>
                <a:cubicBezTo>
                  <a:pt x="1179506" y="272114"/>
                  <a:pt x="1168455" y="266863"/>
                  <a:pt x="1158457" y="262662"/>
                </a:cubicBezTo>
                <a:cubicBezTo>
                  <a:pt x="1153195" y="260561"/>
                  <a:pt x="1147406" y="258986"/>
                  <a:pt x="1141092" y="257411"/>
                </a:cubicBezTo>
                <a:cubicBezTo>
                  <a:pt x="1133198" y="255835"/>
                  <a:pt x="1126884" y="253735"/>
                  <a:pt x="1121621" y="251109"/>
                </a:cubicBezTo>
                <a:lnTo>
                  <a:pt x="1117938" y="249534"/>
                </a:lnTo>
                <a:cubicBezTo>
                  <a:pt x="1108992" y="245333"/>
                  <a:pt x="1098468" y="240607"/>
                  <a:pt x="1091627" y="233255"/>
                </a:cubicBezTo>
                <a:cubicBezTo>
                  <a:pt x="1086365" y="227479"/>
                  <a:pt x="1085838" y="221177"/>
                  <a:pt x="1085312" y="214876"/>
                </a:cubicBezTo>
                <a:cubicBezTo>
                  <a:pt x="1084786" y="209625"/>
                  <a:pt x="1084260" y="204899"/>
                  <a:pt x="1081102" y="203323"/>
                </a:cubicBezTo>
                <a:cubicBezTo>
                  <a:pt x="1076893" y="201223"/>
                  <a:pt x="1069525" y="202273"/>
                  <a:pt x="1061632" y="203848"/>
                </a:cubicBezTo>
                <a:cubicBezTo>
                  <a:pt x="1056370" y="204373"/>
                  <a:pt x="1051634" y="205424"/>
                  <a:pt x="1046898" y="205424"/>
                </a:cubicBezTo>
                <a:cubicBezTo>
                  <a:pt x="1043740" y="205424"/>
                  <a:pt x="1040583" y="204373"/>
                  <a:pt x="1038478" y="202798"/>
                </a:cubicBezTo>
                <a:cubicBezTo>
                  <a:pt x="1035847" y="200698"/>
                  <a:pt x="1033216" y="198597"/>
                  <a:pt x="1031111" y="195971"/>
                </a:cubicBezTo>
                <a:cubicBezTo>
                  <a:pt x="1030585" y="195446"/>
                  <a:pt x="1030585" y="195446"/>
                  <a:pt x="1030059" y="194921"/>
                </a:cubicBezTo>
                <a:cubicBezTo>
                  <a:pt x="1026901" y="190195"/>
                  <a:pt x="1021639" y="183369"/>
                  <a:pt x="1014798" y="176542"/>
                </a:cubicBezTo>
                <a:cubicBezTo>
                  <a:pt x="1012693" y="174442"/>
                  <a:pt x="1011115" y="172341"/>
                  <a:pt x="1009010" y="170241"/>
                </a:cubicBezTo>
                <a:cubicBezTo>
                  <a:pt x="1003221" y="163939"/>
                  <a:pt x="997959" y="157638"/>
                  <a:pt x="992171" y="154487"/>
                </a:cubicBezTo>
                <a:lnTo>
                  <a:pt x="991118" y="153962"/>
                </a:lnTo>
                <a:cubicBezTo>
                  <a:pt x="986908" y="151861"/>
                  <a:pt x="981120" y="150811"/>
                  <a:pt x="975331" y="149236"/>
                </a:cubicBezTo>
                <a:cubicBezTo>
                  <a:pt x="970069" y="148186"/>
                  <a:pt x="964807" y="146610"/>
                  <a:pt x="959545" y="145035"/>
                </a:cubicBezTo>
                <a:cubicBezTo>
                  <a:pt x="954283" y="143459"/>
                  <a:pt x="950073" y="140834"/>
                  <a:pt x="946389" y="138733"/>
                </a:cubicBezTo>
                <a:cubicBezTo>
                  <a:pt x="941653" y="136108"/>
                  <a:pt x="936917" y="133482"/>
                  <a:pt x="932707" y="132957"/>
                </a:cubicBezTo>
                <a:cubicBezTo>
                  <a:pt x="929550" y="132432"/>
                  <a:pt x="926393" y="133482"/>
                  <a:pt x="921130" y="135058"/>
                </a:cubicBezTo>
                <a:cubicBezTo>
                  <a:pt x="918499" y="135583"/>
                  <a:pt x="915868" y="136633"/>
                  <a:pt x="913237" y="137158"/>
                </a:cubicBezTo>
                <a:cubicBezTo>
                  <a:pt x="909027" y="138208"/>
                  <a:pt x="904818" y="138733"/>
                  <a:pt x="900608" y="138733"/>
                </a:cubicBezTo>
                <a:cubicBezTo>
                  <a:pt x="885874" y="139259"/>
                  <a:pt x="873770" y="135583"/>
                  <a:pt x="865877" y="132432"/>
                </a:cubicBezTo>
                <a:cubicBezTo>
                  <a:pt x="859562" y="130331"/>
                  <a:pt x="855353" y="127181"/>
                  <a:pt x="851143" y="124555"/>
                </a:cubicBezTo>
                <a:cubicBezTo>
                  <a:pt x="846407" y="121404"/>
                  <a:pt x="842723" y="118779"/>
                  <a:pt x="837461" y="117729"/>
                </a:cubicBezTo>
                <a:cubicBezTo>
                  <a:pt x="836935" y="117729"/>
                  <a:pt x="835882" y="117203"/>
                  <a:pt x="835356" y="117203"/>
                </a:cubicBezTo>
                <a:cubicBezTo>
                  <a:pt x="833251" y="116153"/>
                  <a:pt x="831673" y="115628"/>
                  <a:pt x="829568" y="114578"/>
                </a:cubicBezTo>
                <a:cubicBezTo>
                  <a:pt x="823253" y="111427"/>
                  <a:pt x="816938" y="108276"/>
                  <a:pt x="811150" y="108276"/>
                </a:cubicBezTo>
                <a:close/>
                <a:moveTo>
                  <a:pt x="815886" y="97249"/>
                </a:moveTo>
                <a:cubicBezTo>
                  <a:pt x="826937" y="97774"/>
                  <a:pt x="836409" y="102500"/>
                  <a:pt x="843776" y="106176"/>
                </a:cubicBezTo>
                <a:cubicBezTo>
                  <a:pt x="845354" y="106701"/>
                  <a:pt x="846933" y="107751"/>
                  <a:pt x="847986" y="108276"/>
                </a:cubicBezTo>
                <a:cubicBezTo>
                  <a:pt x="856405" y="110902"/>
                  <a:pt x="862194" y="114578"/>
                  <a:pt x="867456" y="117729"/>
                </a:cubicBezTo>
                <a:cubicBezTo>
                  <a:pt x="871139" y="119829"/>
                  <a:pt x="874297" y="121930"/>
                  <a:pt x="877454" y="123505"/>
                </a:cubicBezTo>
                <a:cubicBezTo>
                  <a:pt x="886926" y="126656"/>
                  <a:pt x="894293" y="128231"/>
                  <a:pt x="902187" y="128231"/>
                </a:cubicBezTo>
                <a:cubicBezTo>
                  <a:pt x="904291" y="128231"/>
                  <a:pt x="906396" y="127706"/>
                  <a:pt x="908501" y="127181"/>
                </a:cubicBezTo>
                <a:cubicBezTo>
                  <a:pt x="911132" y="126656"/>
                  <a:pt x="913237" y="126131"/>
                  <a:pt x="915342" y="125605"/>
                </a:cubicBezTo>
                <a:cubicBezTo>
                  <a:pt x="921657" y="124030"/>
                  <a:pt x="929550" y="121404"/>
                  <a:pt x="938496" y="122980"/>
                </a:cubicBezTo>
                <a:cubicBezTo>
                  <a:pt x="947442" y="124030"/>
                  <a:pt x="954809" y="128231"/>
                  <a:pt x="961123" y="131382"/>
                </a:cubicBezTo>
                <a:cubicBezTo>
                  <a:pt x="964807" y="133482"/>
                  <a:pt x="967964" y="135058"/>
                  <a:pt x="971122" y="136108"/>
                </a:cubicBezTo>
                <a:cubicBezTo>
                  <a:pt x="974805" y="137683"/>
                  <a:pt x="979015" y="138208"/>
                  <a:pt x="983751" y="139259"/>
                </a:cubicBezTo>
                <a:cubicBezTo>
                  <a:pt x="990592" y="140834"/>
                  <a:pt x="997959" y="142409"/>
                  <a:pt x="1004274" y="145560"/>
                </a:cubicBezTo>
                <a:lnTo>
                  <a:pt x="1006905" y="146610"/>
                </a:lnTo>
                <a:cubicBezTo>
                  <a:pt x="1015324" y="151336"/>
                  <a:pt x="1021639" y="158163"/>
                  <a:pt x="1028480" y="166040"/>
                </a:cubicBezTo>
                <a:cubicBezTo>
                  <a:pt x="1030059" y="168140"/>
                  <a:pt x="1032164" y="170241"/>
                  <a:pt x="1033742" y="171816"/>
                </a:cubicBezTo>
                <a:cubicBezTo>
                  <a:pt x="1040583" y="179168"/>
                  <a:pt x="1045845" y="185994"/>
                  <a:pt x="1049529" y="191245"/>
                </a:cubicBezTo>
                <a:cubicBezTo>
                  <a:pt x="1050581" y="192296"/>
                  <a:pt x="1051634" y="193346"/>
                  <a:pt x="1052686" y="193871"/>
                </a:cubicBezTo>
                <a:cubicBezTo>
                  <a:pt x="1054791" y="193871"/>
                  <a:pt x="1057422" y="193346"/>
                  <a:pt x="1059527" y="192821"/>
                </a:cubicBezTo>
                <a:cubicBezTo>
                  <a:pt x="1070578" y="191245"/>
                  <a:pt x="1083733" y="189145"/>
                  <a:pt x="1094784" y="194396"/>
                </a:cubicBezTo>
                <a:cubicBezTo>
                  <a:pt x="1105835" y="199647"/>
                  <a:pt x="1106887" y="208049"/>
                  <a:pt x="1107413" y="215926"/>
                </a:cubicBezTo>
                <a:cubicBezTo>
                  <a:pt x="1107940" y="220652"/>
                  <a:pt x="1108466" y="225378"/>
                  <a:pt x="1111097" y="228529"/>
                </a:cubicBezTo>
                <a:cubicBezTo>
                  <a:pt x="1115307" y="233255"/>
                  <a:pt x="1123200" y="236931"/>
                  <a:pt x="1131620" y="240607"/>
                </a:cubicBezTo>
                <a:lnTo>
                  <a:pt x="1135303" y="242182"/>
                </a:lnTo>
                <a:cubicBezTo>
                  <a:pt x="1138987" y="243757"/>
                  <a:pt x="1143197" y="245333"/>
                  <a:pt x="1149511" y="246383"/>
                </a:cubicBezTo>
                <a:cubicBezTo>
                  <a:pt x="1157405" y="247958"/>
                  <a:pt x="1164772" y="250059"/>
                  <a:pt x="1171613" y="252684"/>
                </a:cubicBezTo>
                <a:cubicBezTo>
                  <a:pt x="1183716" y="257936"/>
                  <a:pt x="1196871" y="264237"/>
                  <a:pt x="1204238" y="273164"/>
                </a:cubicBezTo>
                <a:cubicBezTo>
                  <a:pt x="1208974" y="278940"/>
                  <a:pt x="1208974" y="285242"/>
                  <a:pt x="1208974" y="290493"/>
                </a:cubicBezTo>
                <a:cubicBezTo>
                  <a:pt x="1208974" y="294694"/>
                  <a:pt x="1208974" y="298370"/>
                  <a:pt x="1211079" y="301521"/>
                </a:cubicBezTo>
                <a:cubicBezTo>
                  <a:pt x="1214237" y="305196"/>
                  <a:pt x="1219499" y="307822"/>
                  <a:pt x="1225287" y="310973"/>
                </a:cubicBezTo>
                <a:lnTo>
                  <a:pt x="1227918" y="312023"/>
                </a:lnTo>
                <a:cubicBezTo>
                  <a:pt x="1232128" y="314124"/>
                  <a:pt x="1235812" y="316224"/>
                  <a:pt x="1238969" y="318324"/>
                </a:cubicBezTo>
                <a:cubicBezTo>
                  <a:pt x="1241600" y="319900"/>
                  <a:pt x="1244758" y="321475"/>
                  <a:pt x="1247915" y="323051"/>
                </a:cubicBezTo>
                <a:cubicBezTo>
                  <a:pt x="1255808" y="327252"/>
                  <a:pt x="1266333" y="331978"/>
                  <a:pt x="1267911" y="340905"/>
                </a:cubicBezTo>
                <a:cubicBezTo>
                  <a:pt x="1269490" y="347206"/>
                  <a:pt x="1264754" y="352982"/>
                  <a:pt x="1260544" y="357709"/>
                </a:cubicBezTo>
                <a:cubicBezTo>
                  <a:pt x="1259492" y="358759"/>
                  <a:pt x="1258439" y="359809"/>
                  <a:pt x="1257913" y="360859"/>
                </a:cubicBezTo>
                <a:cubicBezTo>
                  <a:pt x="1255808" y="363485"/>
                  <a:pt x="1254230" y="366110"/>
                  <a:pt x="1254230" y="368211"/>
                </a:cubicBezTo>
                <a:cubicBezTo>
                  <a:pt x="1254756" y="374512"/>
                  <a:pt x="1261071" y="381339"/>
                  <a:pt x="1265280" y="386065"/>
                </a:cubicBezTo>
                <a:cubicBezTo>
                  <a:pt x="1267911" y="388691"/>
                  <a:pt x="1272121" y="390791"/>
                  <a:pt x="1276331" y="392892"/>
                </a:cubicBezTo>
                <a:cubicBezTo>
                  <a:pt x="1277910" y="393942"/>
                  <a:pt x="1279488" y="394467"/>
                  <a:pt x="1281593" y="395517"/>
                </a:cubicBezTo>
                <a:lnTo>
                  <a:pt x="1284751" y="397093"/>
                </a:lnTo>
                <a:cubicBezTo>
                  <a:pt x="1291065" y="400243"/>
                  <a:pt x="1297380" y="403919"/>
                  <a:pt x="1298959" y="410221"/>
                </a:cubicBezTo>
                <a:cubicBezTo>
                  <a:pt x="1300011" y="414947"/>
                  <a:pt x="1298959" y="419673"/>
                  <a:pt x="1297906" y="424399"/>
                </a:cubicBezTo>
                <a:cubicBezTo>
                  <a:pt x="1296854" y="428600"/>
                  <a:pt x="1295801" y="432801"/>
                  <a:pt x="1296854" y="436477"/>
                </a:cubicBezTo>
                <a:cubicBezTo>
                  <a:pt x="1297906" y="440677"/>
                  <a:pt x="1300011" y="444353"/>
                  <a:pt x="1302642" y="448554"/>
                </a:cubicBezTo>
                <a:cubicBezTo>
                  <a:pt x="1305800" y="453805"/>
                  <a:pt x="1308431" y="458532"/>
                  <a:pt x="1307904" y="463258"/>
                </a:cubicBezTo>
                <a:cubicBezTo>
                  <a:pt x="1307904" y="464308"/>
                  <a:pt x="1307904" y="464833"/>
                  <a:pt x="1307378" y="465883"/>
                </a:cubicBezTo>
                <a:cubicBezTo>
                  <a:pt x="1306326" y="470609"/>
                  <a:pt x="1302642" y="475861"/>
                  <a:pt x="1298959" y="481112"/>
                </a:cubicBezTo>
                <a:cubicBezTo>
                  <a:pt x="1297380" y="483737"/>
                  <a:pt x="1295275" y="486363"/>
                  <a:pt x="1293696" y="488989"/>
                </a:cubicBezTo>
                <a:lnTo>
                  <a:pt x="1291065" y="493715"/>
                </a:lnTo>
                <a:cubicBezTo>
                  <a:pt x="1288960" y="497390"/>
                  <a:pt x="1286855" y="501066"/>
                  <a:pt x="1284751" y="503692"/>
                </a:cubicBezTo>
                <a:cubicBezTo>
                  <a:pt x="1281593" y="507893"/>
                  <a:pt x="1278962" y="511044"/>
                  <a:pt x="1275279" y="513669"/>
                </a:cubicBezTo>
                <a:cubicBezTo>
                  <a:pt x="1268964" y="518920"/>
                  <a:pt x="1260544" y="522071"/>
                  <a:pt x="1253703" y="524697"/>
                </a:cubicBezTo>
                <a:cubicBezTo>
                  <a:pt x="1248967" y="526272"/>
                  <a:pt x="1244231" y="528373"/>
                  <a:pt x="1240548" y="530473"/>
                </a:cubicBezTo>
                <a:cubicBezTo>
                  <a:pt x="1237390" y="532573"/>
                  <a:pt x="1234233" y="534674"/>
                  <a:pt x="1231076" y="537300"/>
                </a:cubicBezTo>
                <a:cubicBezTo>
                  <a:pt x="1229497" y="538875"/>
                  <a:pt x="1227392" y="539925"/>
                  <a:pt x="1225814" y="541501"/>
                </a:cubicBezTo>
                <a:cubicBezTo>
                  <a:pt x="1222656" y="543601"/>
                  <a:pt x="1219499" y="545701"/>
                  <a:pt x="1216868" y="548327"/>
                </a:cubicBezTo>
                <a:lnTo>
                  <a:pt x="1213710" y="550953"/>
                </a:lnTo>
                <a:cubicBezTo>
                  <a:pt x="1206870" y="556204"/>
                  <a:pt x="1201081" y="560405"/>
                  <a:pt x="1198976" y="566181"/>
                </a:cubicBezTo>
                <a:cubicBezTo>
                  <a:pt x="1197924" y="568807"/>
                  <a:pt x="1198976" y="573008"/>
                  <a:pt x="1200029" y="577209"/>
                </a:cubicBezTo>
                <a:cubicBezTo>
                  <a:pt x="1202134" y="584560"/>
                  <a:pt x="1204238" y="593487"/>
                  <a:pt x="1195293" y="600314"/>
                </a:cubicBezTo>
                <a:cubicBezTo>
                  <a:pt x="1187399" y="606090"/>
                  <a:pt x="1174770" y="606615"/>
                  <a:pt x="1163719" y="606615"/>
                </a:cubicBezTo>
                <a:cubicBezTo>
                  <a:pt x="1156878" y="606615"/>
                  <a:pt x="1150037" y="607141"/>
                  <a:pt x="1144775" y="608191"/>
                </a:cubicBezTo>
                <a:cubicBezTo>
                  <a:pt x="1133725" y="611342"/>
                  <a:pt x="1124253" y="616593"/>
                  <a:pt x="1115307" y="621844"/>
                </a:cubicBezTo>
                <a:cubicBezTo>
                  <a:pt x="1113202" y="622894"/>
                  <a:pt x="1112676" y="623419"/>
                  <a:pt x="1112676" y="623419"/>
                </a:cubicBezTo>
                <a:cubicBezTo>
                  <a:pt x="1110571" y="626045"/>
                  <a:pt x="1108992" y="628145"/>
                  <a:pt x="1107413" y="630246"/>
                </a:cubicBezTo>
                <a:cubicBezTo>
                  <a:pt x="1103730" y="635497"/>
                  <a:pt x="1099520" y="641799"/>
                  <a:pt x="1090574" y="645474"/>
                </a:cubicBezTo>
                <a:cubicBezTo>
                  <a:pt x="1078997" y="650726"/>
                  <a:pt x="1066368" y="650200"/>
                  <a:pt x="1055317" y="649675"/>
                </a:cubicBezTo>
                <a:cubicBezTo>
                  <a:pt x="1051634" y="649675"/>
                  <a:pt x="1047950" y="649675"/>
                  <a:pt x="1044267" y="649675"/>
                </a:cubicBezTo>
                <a:cubicBezTo>
                  <a:pt x="1032164" y="653351"/>
                  <a:pt x="1020587" y="655977"/>
                  <a:pt x="1009010" y="658602"/>
                </a:cubicBezTo>
                <a:cubicBezTo>
                  <a:pt x="997959" y="663328"/>
                  <a:pt x="985856" y="668055"/>
                  <a:pt x="972700" y="672255"/>
                </a:cubicBezTo>
                <a:cubicBezTo>
                  <a:pt x="966912" y="673831"/>
                  <a:pt x="961650" y="675931"/>
                  <a:pt x="955861" y="678032"/>
                </a:cubicBezTo>
                <a:cubicBezTo>
                  <a:pt x="948494" y="680657"/>
                  <a:pt x="941127" y="683283"/>
                  <a:pt x="933234" y="685383"/>
                </a:cubicBezTo>
                <a:cubicBezTo>
                  <a:pt x="917447" y="690110"/>
                  <a:pt x="902713" y="693260"/>
                  <a:pt x="889557" y="695361"/>
                </a:cubicBezTo>
                <a:cubicBezTo>
                  <a:pt x="880611" y="696936"/>
                  <a:pt x="871666" y="696936"/>
                  <a:pt x="863246" y="697461"/>
                </a:cubicBezTo>
                <a:cubicBezTo>
                  <a:pt x="856931" y="697461"/>
                  <a:pt x="850617" y="697986"/>
                  <a:pt x="844828" y="698511"/>
                </a:cubicBezTo>
                <a:cubicBezTo>
                  <a:pt x="841671" y="699037"/>
                  <a:pt x="838514" y="699562"/>
                  <a:pt x="834830" y="700087"/>
                </a:cubicBezTo>
                <a:lnTo>
                  <a:pt x="828515" y="701137"/>
                </a:lnTo>
                <a:cubicBezTo>
                  <a:pt x="818517" y="702712"/>
                  <a:pt x="808519" y="704813"/>
                  <a:pt x="797994" y="703763"/>
                </a:cubicBezTo>
                <a:cubicBezTo>
                  <a:pt x="788522" y="702712"/>
                  <a:pt x="780629" y="699562"/>
                  <a:pt x="773788" y="696411"/>
                </a:cubicBezTo>
                <a:cubicBezTo>
                  <a:pt x="767473" y="693785"/>
                  <a:pt x="762737" y="691685"/>
                  <a:pt x="756949" y="691160"/>
                </a:cubicBezTo>
                <a:cubicBezTo>
                  <a:pt x="752739" y="691160"/>
                  <a:pt x="747477" y="693785"/>
                  <a:pt x="741689" y="696936"/>
                </a:cubicBezTo>
                <a:cubicBezTo>
                  <a:pt x="733269" y="699037"/>
                  <a:pt x="723271" y="704288"/>
                  <a:pt x="711168" y="704288"/>
                </a:cubicBezTo>
                <a:cubicBezTo>
                  <a:pt x="710641" y="704288"/>
                  <a:pt x="710641" y="704288"/>
                  <a:pt x="710115" y="704288"/>
                </a:cubicBezTo>
                <a:cubicBezTo>
                  <a:pt x="693802" y="703763"/>
                  <a:pt x="685383" y="695361"/>
                  <a:pt x="678542" y="688009"/>
                </a:cubicBezTo>
                <a:cubicBezTo>
                  <a:pt x="674332" y="683808"/>
                  <a:pt x="670122" y="679082"/>
                  <a:pt x="664860" y="678032"/>
                </a:cubicBezTo>
                <a:cubicBezTo>
                  <a:pt x="664334" y="678032"/>
                  <a:pt x="663807" y="677507"/>
                  <a:pt x="663281" y="677507"/>
                </a:cubicBezTo>
                <a:cubicBezTo>
                  <a:pt x="652757" y="673306"/>
                  <a:pt x="640127" y="671730"/>
                  <a:pt x="627498" y="672781"/>
                </a:cubicBezTo>
                <a:cubicBezTo>
                  <a:pt x="620657" y="673306"/>
                  <a:pt x="613816" y="676982"/>
                  <a:pt x="606975" y="680657"/>
                </a:cubicBezTo>
                <a:cubicBezTo>
                  <a:pt x="598030" y="685383"/>
                  <a:pt x="588031" y="690635"/>
                  <a:pt x="574350" y="692210"/>
                </a:cubicBezTo>
                <a:cubicBezTo>
                  <a:pt x="565930" y="693260"/>
                  <a:pt x="556984" y="692735"/>
                  <a:pt x="547512" y="691160"/>
                </a:cubicBezTo>
                <a:cubicBezTo>
                  <a:pt x="537514" y="688534"/>
                  <a:pt x="530147" y="685909"/>
                  <a:pt x="523832" y="682758"/>
                </a:cubicBezTo>
                <a:cubicBezTo>
                  <a:pt x="513834" y="678032"/>
                  <a:pt x="510150" y="671205"/>
                  <a:pt x="506993" y="664904"/>
                </a:cubicBezTo>
                <a:cubicBezTo>
                  <a:pt x="504362" y="659653"/>
                  <a:pt x="501731" y="654927"/>
                  <a:pt x="495942" y="651776"/>
                </a:cubicBezTo>
                <a:cubicBezTo>
                  <a:pt x="494364" y="650726"/>
                  <a:pt x="491733" y="649675"/>
                  <a:pt x="488049" y="649150"/>
                </a:cubicBezTo>
                <a:cubicBezTo>
                  <a:pt x="487523" y="649150"/>
                  <a:pt x="485418" y="649150"/>
                  <a:pt x="483313" y="648625"/>
                </a:cubicBezTo>
                <a:cubicBezTo>
                  <a:pt x="475420" y="647575"/>
                  <a:pt x="467000" y="647050"/>
                  <a:pt x="458581" y="643899"/>
                </a:cubicBezTo>
                <a:cubicBezTo>
                  <a:pt x="452266" y="641273"/>
                  <a:pt x="447530" y="638123"/>
                  <a:pt x="443320" y="634972"/>
                </a:cubicBezTo>
                <a:cubicBezTo>
                  <a:pt x="439636" y="632346"/>
                  <a:pt x="435953" y="629721"/>
                  <a:pt x="432269" y="628671"/>
                </a:cubicBezTo>
                <a:cubicBezTo>
                  <a:pt x="432269" y="628671"/>
                  <a:pt x="431217" y="628671"/>
                  <a:pt x="430691" y="628671"/>
                </a:cubicBezTo>
                <a:cubicBezTo>
                  <a:pt x="423850" y="628145"/>
                  <a:pt x="415430" y="629721"/>
                  <a:pt x="406484" y="631821"/>
                </a:cubicBezTo>
                <a:cubicBezTo>
                  <a:pt x="394381" y="634447"/>
                  <a:pt x="380700" y="637598"/>
                  <a:pt x="366492" y="634447"/>
                </a:cubicBezTo>
                <a:cubicBezTo>
                  <a:pt x="352810" y="631296"/>
                  <a:pt x="341233" y="623419"/>
                  <a:pt x="331761" y="611342"/>
                </a:cubicBezTo>
                <a:cubicBezTo>
                  <a:pt x="327025" y="605040"/>
                  <a:pt x="324920" y="598214"/>
                  <a:pt x="322815" y="591387"/>
                </a:cubicBezTo>
                <a:cubicBezTo>
                  <a:pt x="321763" y="588236"/>
                  <a:pt x="320710" y="585086"/>
                  <a:pt x="319658" y="582460"/>
                </a:cubicBezTo>
                <a:cubicBezTo>
                  <a:pt x="317553" y="580359"/>
                  <a:pt x="315448" y="578259"/>
                  <a:pt x="313869" y="576158"/>
                </a:cubicBezTo>
                <a:cubicBezTo>
                  <a:pt x="309659" y="571957"/>
                  <a:pt x="305450" y="567757"/>
                  <a:pt x="300187" y="564606"/>
                </a:cubicBezTo>
                <a:cubicBezTo>
                  <a:pt x="297030" y="563030"/>
                  <a:pt x="291768" y="561980"/>
                  <a:pt x="285979" y="560930"/>
                </a:cubicBezTo>
                <a:cubicBezTo>
                  <a:pt x="277034" y="559355"/>
                  <a:pt x="266509" y="557254"/>
                  <a:pt x="260194" y="550953"/>
                </a:cubicBezTo>
                <a:cubicBezTo>
                  <a:pt x="253354" y="544651"/>
                  <a:pt x="254932" y="537300"/>
                  <a:pt x="255985" y="530998"/>
                </a:cubicBezTo>
                <a:lnTo>
                  <a:pt x="256511" y="528898"/>
                </a:lnTo>
                <a:cubicBezTo>
                  <a:pt x="256511" y="526797"/>
                  <a:pt x="256511" y="524697"/>
                  <a:pt x="255458" y="522596"/>
                </a:cubicBezTo>
                <a:cubicBezTo>
                  <a:pt x="253880" y="519445"/>
                  <a:pt x="250722" y="516295"/>
                  <a:pt x="247565" y="513144"/>
                </a:cubicBezTo>
                <a:cubicBezTo>
                  <a:pt x="244408" y="509993"/>
                  <a:pt x="241250" y="506843"/>
                  <a:pt x="239146" y="503167"/>
                </a:cubicBezTo>
                <a:cubicBezTo>
                  <a:pt x="237041" y="499491"/>
                  <a:pt x="235988" y="495815"/>
                  <a:pt x="234936" y="492664"/>
                </a:cubicBezTo>
                <a:cubicBezTo>
                  <a:pt x="233883" y="488989"/>
                  <a:pt x="232831" y="485313"/>
                  <a:pt x="230200" y="482687"/>
                </a:cubicBezTo>
                <a:cubicBezTo>
                  <a:pt x="227569" y="480061"/>
                  <a:pt x="222306" y="477961"/>
                  <a:pt x="217044" y="475861"/>
                </a:cubicBezTo>
                <a:cubicBezTo>
                  <a:pt x="209677" y="473235"/>
                  <a:pt x="201258" y="470084"/>
                  <a:pt x="196522" y="464308"/>
                </a:cubicBezTo>
                <a:cubicBezTo>
                  <a:pt x="190207" y="456431"/>
                  <a:pt x="187576" y="446454"/>
                  <a:pt x="190207" y="435951"/>
                </a:cubicBezTo>
                <a:cubicBezTo>
                  <a:pt x="191786" y="429650"/>
                  <a:pt x="197048" y="424399"/>
                  <a:pt x="201258" y="419673"/>
                </a:cubicBezTo>
                <a:cubicBezTo>
                  <a:pt x="204941" y="415997"/>
                  <a:pt x="208625" y="412321"/>
                  <a:pt x="209677" y="408645"/>
                </a:cubicBezTo>
                <a:cubicBezTo>
                  <a:pt x="210730" y="404969"/>
                  <a:pt x="210203" y="400768"/>
                  <a:pt x="209677" y="396042"/>
                </a:cubicBezTo>
                <a:cubicBezTo>
                  <a:pt x="209151" y="392366"/>
                  <a:pt x="208625" y="388691"/>
                  <a:pt x="208625" y="385015"/>
                </a:cubicBezTo>
                <a:cubicBezTo>
                  <a:pt x="208625" y="382914"/>
                  <a:pt x="209151" y="380814"/>
                  <a:pt x="209151" y="378713"/>
                </a:cubicBezTo>
                <a:cubicBezTo>
                  <a:pt x="209677" y="372412"/>
                  <a:pt x="209677" y="364535"/>
                  <a:pt x="212834" y="357709"/>
                </a:cubicBezTo>
                <a:cubicBezTo>
                  <a:pt x="214939" y="352457"/>
                  <a:pt x="218097" y="347731"/>
                  <a:pt x="221254" y="343530"/>
                </a:cubicBezTo>
                <a:cubicBezTo>
                  <a:pt x="225464" y="338279"/>
                  <a:pt x="230726" y="333553"/>
                  <a:pt x="236514" y="329877"/>
                </a:cubicBezTo>
                <a:cubicBezTo>
                  <a:pt x="243355" y="325151"/>
                  <a:pt x="251775" y="322525"/>
                  <a:pt x="259668" y="320425"/>
                </a:cubicBezTo>
                <a:cubicBezTo>
                  <a:pt x="266509" y="318324"/>
                  <a:pt x="272824" y="316749"/>
                  <a:pt x="275455" y="313598"/>
                </a:cubicBezTo>
                <a:cubicBezTo>
                  <a:pt x="277034" y="311498"/>
                  <a:pt x="276507" y="308347"/>
                  <a:pt x="275455" y="304671"/>
                </a:cubicBezTo>
                <a:cubicBezTo>
                  <a:pt x="274929" y="302046"/>
                  <a:pt x="273876" y="298370"/>
                  <a:pt x="273876" y="295219"/>
                </a:cubicBezTo>
                <a:cubicBezTo>
                  <a:pt x="273876" y="291543"/>
                  <a:pt x="274929" y="288393"/>
                  <a:pt x="277034" y="285767"/>
                </a:cubicBezTo>
                <a:cubicBezTo>
                  <a:pt x="282822" y="277890"/>
                  <a:pt x="293347" y="273689"/>
                  <a:pt x="302292" y="269488"/>
                </a:cubicBezTo>
                <a:cubicBezTo>
                  <a:pt x="305976" y="267913"/>
                  <a:pt x="309659" y="266338"/>
                  <a:pt x="312817" y="264762"/>
                </a:cubicBezTo>
                <a:cubicBezTo>
                  <a:pt x="318605" y="262137"/>
                  <a:pt x="323867" y="260561"/>
                  <a:pt x="329130" y="258461"/>
                </a:cubicBezTo>
                <a:cubicBezTo>
                  <a:pt x="336497" y="255835"/>
                  <a:pt x="343338" y="253210"/>
                  <a:pt x="350179" y="250059"/>
                </a:cubicBezTo>
                <a:cubicBezTo>
                  <a:pt x="358598" y="244283"/>
                  <a:pt x="366492" y="239031"/>
                  <a:pt x="373332" y="233780"/>
                </a:cubicBezTo>
                <a:lnTo>
                  <a:pt x="374911" y="230629"/>
                </a:lnTo>
                <a:cubicBezTo>
                  <a:pt x="379121" y="222753"/>
                  <a:pt x="383331" y="214876"/>
                  <a:pt x="388593" y="206999"/>
                </a:cubicBezTo>
                <a:cubicBezTo>
                  <a:pt x="389119" y="205949"/>
                  <a:pt x="390698" y="204899"/>
                  <a:pt x="392276" y="204373"/>
                </a:cubicBezTo>
                <a:cubicBezTo>
                  <a:pt x="402275" y="199647"/>
                  <a:pt x="411747" y="195446"/>
                  <a:pt x="421745" y="190720"/>
                </a:cubicBezTo>
                <a:cubicBezTo>
                  <a:pt x="423850" y="188620"/>
                  <a:pt x="425428" y="185994"/>
                  <a:pt x="427007" y="182843"/>
                </a:cubicBezTo>
                <a:cubicBezTo>
                  <a:pt x="431217" y="176542"/>
                  <a:pt x="434901" y="170241"/>
                  <a:pt x="443320" y="165515"/>
                </a:cubicBezTo>
                <a:cubicBezTo>
                  <a:pt x="449109" y="161839"/>
                  <a:pt x="456476" y="160788"/>
                  <a:pt x="461212" y="160263"/>
                </a:cubicBezTo>
                <a:cubicBezTo>
                  <a:pt x="463843" y="159738"/>
                  <a:pt x="466474" y="159738"/>
                  <a:pt x="469105" y="159738"/>
                </a:cubicBezTo>
                <a:cubicBezTo>
                  <a:pt x="473315" y="159738"/>
                  <a:pt x="476998" y="159213"/>
                  <a:pt x="479103" y="158688"/>
                </a:cubicBezTo>
                <a:cubicBezTo>
                  <a:pt x="482261" y="157638"/>
                  <a:pt x="483839" y="155537"/>
                  <a:pt x="486470" y="152387"/>
                </a:cubicBezTo>
                <a:cubicBezTo>
                  <a:pt x="489101" y="149236"/>
                  <a:pt x="491733" y="146085"/>
                  <a:pt x="496469" y="142934"/>
                </a:cubicBezTo>
                <a:cubicBezTo>
                  <a:pt x="498573" y="141359"/>
                  <a:pt x="501205" y="140309"/>
                  <a:pt x="504362" y="139259"/>
                </a:cubicBezTo>
                <a:cubicBezTo>
                  <a:pt x="513308" y="136108"/>
                  <a:pt x="521727" y="137158"/>
                  <a:pt x="529094" y="137683"/>
                </a:cubicBezTo>
                <a:cubicBezTo>
                  <a:pt x="533304" y="138208"/>
                  <a:pt x="537514" y="138208"/>
                  <a:pt x="540671" y="137683"/>
                </a:cubicBezTo>
                <a:cubicBezTo>
                  <a:pt x="544355" y="137158"/>
                  <a:pt x="548038" y="135583"/>
                  <a:pt x="552248" y="134007"/>
                </a:cubicBezTo>
                <a:cubicBezTo>
                  <a:pt x="556458" y="132432"/>
                  <a:pt x="561194" y="130857"/>
                  <a:pt x="565930" y="129806"/>
                </a:cubicBezTo>
                <a:cubicBezTo>
                  <a:pt x="567509" y="129281"/>
                  <a:pt x="569614" y="129281"/>
                  <a:pt x="571192" y="128756"/>
                </a:cubicBezTo>
                <a:cubicBezTo>
                  <a:pt x="576454" y="128231"/>
                  <a:pt x="582243" y="128231"/>
                  <a:pt x="587505" y="128756"/>
                </a:cubicBezTo>
                <a:cubicBezTo>
                  <a:pt x="592767" y="129281"/>
                  <a:pt x="598030" y="129281"/>
                  <a:pt x="601187" y="128231"/>
                </a:cubicBezTo>
                <a:cubicBezTo>
                  <a:pt x="606449" y="126656"/>
                  <a:pt x="609080" y="121930"/>
                  <a:pt x="611711" y="116678"/>
                </a:cubicBezTo>
                <a:cubicBezTo>
                  <a:pt x="613290" y="113528"/>
                  <a:pt x="614869" y="110902"/>
                  <a:pt x="616974" y="108802"/>
                </a:cubicBezTo>
                <a:cubicBezTo>
                  <a:pt x="620131" y="105126"/>
                  <a:pt x="624341" y="101975"/>
                  <a:pt x="629603" y="100400"/>
                </a:cubicBezTo>
                <a:cubicBezTo>
                  <a:pt x="640654" y="96724"/>
                  <a:pt x="649599" y="100925"/>
                  <a:pt x="655914" y="103550"/>
                </a:cubicBezTo>
                <a:cubicBezTo>
                  <a:pt x="659598" y="105126"/>
                  <a:pt x="662755" y="106176"/>
                  <a:pt x="665386" y="106701"/>
                </a:cubicBezTo>
                <a:cubicBezTo>
                  <a:pt x="673280" y="107226"/>
                  <a:pt x="681699" y="106176"/>
                  <a:pt x="690119" y="105126"/>
                </a:cubicBezTo>
                <a:lnTo>
                  <a:pt x="692750" y="104601"/>
                </a:lnTo>
                <a:cubicBezTo>
                  <a:pt x="695381" y="104075"/>
                  <a:pt x="698538" y="103025"/>
                  <a:pt x="702222" y="101975"/>
                </a:cubicBezTo>
                <a:cubicBezTo>
                  <a:pt x="708010" y="99875"/>
                  <a:pt x="715904" y="97249"/>
                  <a:pt x="724849" y="97774"/>
                </a:cubicBezTo>
                <a:cubicBezTo>
                  <a:pt x="733269" y="98299"/>
                  <a:pt x="739584" y="101450"/>
                  <a:pt x="744846" y="104075"/>
                </a:cubicBezTo>
                <a:cubicBezTo>
                  <a:pt x="748529" y="106176"/>
                  <a:pt x="752213" y="107751"/>
                  <a:pt x="755370" y="108276"/>
                </a:cubicBezTo>
                <a:cubicBezTo>
                  <a:pt x="758528" y="108802"/>
                  <a:pt x="761685" y="108802"/>
                  <a:pt x="764842" y="108276"/>
                </a:cubicBezTo>
                <a:cubicBezTo>
                  <a:pt x="770631" y="107751"/>
                  <a:pt x="775893" y="107226"/>
                  <a:pt x="781155" y="106176"/>
                </a:cubicBezTo>
                <a:cubicBezTo>
                  <a:pt x="784313" y="105651"/>
                  <a:pt x="787996" y="104075"/>
                  <a:pt x="791680" y="102500"/>
                </a:cubicBezTo>
                <a:cubicBezTo>
                  <a:pt x="797994" y="99875"/>
                  <a:pt x="805361" y="96199"/>
                  <a:pt x="815886" y="97249"/>
                </a:cubicBezTo>
                <a:close/>
                <a:moveTo>
                  <a:pt x="817465" y="77819"/>
                </a:moveTo>
                <a:cubicBezTo>
                  <a:pt x="813782" y="77819"/>
                  <a:pt x="810624" y="79394"/>
                  <a:pt x="804836" y="82020"/>
                </a:cubicBezTo>
                <a:cubicBezTo>
                  <a:pt x="799574" y="84645"/>
                  <a:pt x="793785" y="87796"/>
                  <a:pt x="786418" y="88846"/>
                </a:cubicBezTo>
                <a:cubicBezTo>
                  <a:pt x="779577" y="89896"/>
                  <a:pt x="772210" y="90947"/>
                  <a:pt x="764843" y="91472"/>
                </a:cubicBezTo>
                <a:cubicBezTo>
                  <a:pt x="759581" y="91997"/>
                  <a:pt x="754318" y="91472"/>
                  <a:pt x="748530" y="90947"/>
                </a:cubicBezTo>
                <a:cubicBezTo>
                  <a:pt x="739584" y="89896"/>
                  <a:pt x="733270" y="86746"/>
                  <a:pt x="727481" y="83595"/>
                </a:cubicBezTo>
                <a:cubicBezTo>
                  <a:pt x="723271" y="81494"/>
                  <a:pt x="719062" y="79394"/>
                  <a:pt x="715904" y="79394"/>
                </a:cubicBezTo>
                <a:cubicBezTo>
                  <a:pt x="712747" y="79394"/>
                  <a:pt x="708011" y="80969"/>
                  <a:pt x="703275" y="83070"/>
                </a:cubicBezTo>
                <a:cubicBezTo>
                  <a:pt x="698539" y="85170"/>
                  <a:pt x="693277" y="87271"/>
                  <a:pt x="686436" y="88321"/>
                </a:cubicBezTo>
                <a:cubicBezTo>
                  <a:pt x="674859" y="90422"/>
                  <a:pt x="662229" y="91997"/>
                  <a:pt x="649600" y="91472"/>
                </a:cubicBezTo>
                <a:cubicBezTo>
                  <a:pt x="641180" y="90947"/>
                  <a:pt x="634340" y="87796"/>
                  <a:pt x="628551" y="85170"/>
                </a:cubicBezTo>
                <a:cubicBezTo>
                  <a:pt x="625394" y="83595"/>
                  <a:pt x="621184" y="81494"/>
                  <a:pt x="619605" y="82020"/>
                </a:cubicBezTo>
                <a:cubicBezTo>
                  <a:pt x="618553" y="82545"/>
                  <a:pt x="616974" y="83070"/>
                  <a:pt x="615396" y="85170"/>
                </a:cubicBezTo>
                <a:cubicBezTo>
                  <a:pt x="613817" y="87271"/>
                  <a:pt x="612238" y="90422"/>
                  <a:pt x="610660" y="93047"/>
                </a:cubicBezTo>
                <a:cubicBezTo>
                  <a:pt x="606976" y="100399"/>
                  <a:pt x="602766" y="109326"/>
                  <a:pt x="590137" y="114052"/>
                </a:cubicBezTo>
                <a:cubicBezTo>
                  <a:pt x="581191" y="117203"/>
                  <a:pt x="571719" y="116678"/>
                  <a:pt x="563826" y="116152"/>
                </a:cubicBezTo>
                <a:cubicBezTo>
                  <a:pt x="559090" y="116152"/>
                  <a:pt x="554880" y="115627"/>
                  <a:pt x="552249" y="116152"/>
                </a:cubicBezTo>
                <a:cubicBezTo>
                  <a:pt x="551196" y="116152"/>
                  <a:pt x="549618" y="116678"/>
                  <a:pt x="548565" y="116678"/>
                </a:cubicBezTo>
                <a:cubicBezTo>
                  <a:pt x="544882" y="117728"/>
                  <a:pt x="541724" y="118778"/>
                  <a:pt x="538041" y="119828"/>
                </a:cubicBezTo>
                <a:cubicBezTo>
                  <a:pt x="532252" y="121929"/>
                  <a:pt x="525938" y="124029"/>
                  <a:pt x="519097" y="125079"/>
                </a:cubicBezTo>
                <a:cubicBezTo>
                  <a:pt x="511203" y="126130"/>
                  <a:pt x="503836" y="125079"/>
                  <a:pt x="496995" y="124554"/>
                </a:cubicBezTo>
                <a:cubicBezTo>
                  <a:pt x="491207" y="124029"/>
                  <a:pt x="485945" y="122979"/>
                  <a:pt x="482787" y="124029"/>
                </a:cubicBezTo>
                <a:cubicBezTo>
                  <a:pt x="481735" y="124554"/>
                  <a:pt x="480682" y="125079"/>
                  <a:pt x="479630" y="125605"/>
                </a:cubicBezTo>
                <a:cubicBezTo>
                  <a:pt x="476999" y="127705"/>
                  <a:pt x="474894" y="130331"/>
                  <a:pt x="472789" y="133481"/>
                </a:cubicBezTo>
                <a:cubicBezTo>
                  <a:pt x="469106" y="138207"/>
                  <a:pt x="464896" y="144509"/>
                  <a:pt x="455950" y="148185"/>
                </a:cubicBezTo>
                <a:cubicBezTo>
                  <a:pt x="449109" y="150810"/>
                  <a:pt x="441216" y="151335"/>
                  <a:pt x="434375" y="151861"/>
                </a:cubicBezTo>
                <a:cubicBezTo>
                  <a:pt x="432270" y="151861"/>
                  <a:pt x="430165" y="151861"/>
                  <a:pt x="428060" y="152386"/>
                </a:cubicBezTo>
                <a:cubicBezTo>
                  <a:pt x="423850" y="152911"/>
                  <a:pt x="420693" y="153436"/>
                  <a:pt x="419114" y="154486"/>
                </a:cubicBezTo>
                <a:cubicBezTo>
                  <a:pt x="413326" y="157637"/>
                  <a:pt x="409642" y="162888"/>
                  <a:pt x="405433" y="168664"/>
                </a:cubicBezTo>
                <a:cubicBezTo>
                  <a:pt x="402801" y="172340"/>
                  <a:pt x="400170" y="176016"/>
                  <a:pt x="396487" y="179692"/>
                </a:cubicBezTo>
                <a:cubicBezTo>
                  <a:pt x="395961" y="180217"/>
                  <a:pt x="394908" y="180742"/>
                  <a:pt x="394382" y="181267"/>
                </a:cubicBezTo>
                <a:cubicBezTo>
                  <a:pt x="383857" y="186519"/>
                  <a:pt x="373333" y="192295"/>
                  <a:pt x="362809" y="197546"/>
                </a:cubicBezTo>
                <a:cubicBezTo>
                  <a:pt x="358073" y="205423"/>
                  <a:pt x="353863" y="212775"/>
                  <a:pt x="349653" y="220126"/>
                </a:cubicBezTo>
                <a:lnTo>
                  <a:pt x="345969" y="226428"/>
                </a:lnTo>
                <a:cubicBezTo>
                  <a:pt x="345443" y="227478"/>
                  <a:pt x="344917" y="228003"/>
                  <a:pt x="343865" y="228528"/>
                </a:cubicBezTo>
                <a:cubicBezTo>
                  <a:pt x="334392" y="235355"/>
                  <a:pt x="324394" y="241656"/>
                  <a:pt x="314396" y="248483"/>
                </a:cubicBezTo>
                <a:cubicBezTo>
                  <a:pt x="313870" y="249008"/>
                  <a:pt x="313344" y="249008"/>
                  <a:pt x="312817" y="249533"/>
                </a:cubicBezTo>
                <a:cubicBezTo>
                  <a:pt x="304924" y="252684"/>
                  <a:pt x="296504" y="255834"/>
                  <a:pt x="288085" y="259510"/>
                </a:cubicBezTo>
                <a:cubicBezTo>
                  <a:pt x="282823" y="261611"/>
                  <a:pt x="277034" y="263711"/>
                  <a:pt x="271772" y="265812"/>
                </a:cubicBezTo>
                <a:cubicBezTo>
                  <a:pt x="268615" y="267387"/>
                  <a:pt x="263352" y="269487"/>
                  <a:pt x="258090" y="271588"/>
                </a:cubicBezTo>
                <a:cubicBezTo>
                  <a:pt x="249144" y="275264"/>
                  <a:pt x="241251" y="278415"/>
                  <a:pt x="238094" y="283141"/>
                </a:cubicBezTo>
                <a:cubicBezTo>
                  <a:pt x="237041" y="284191"/>
                  <a:pt x="237041" y="285766"/>
                  <a:pt x="237041" y="287867"/>
                </a:cubicBezTo>
                <a:cubicBezTo>
                  <a:pt x="237041" y="290492"/>
                  <a:pt x="238094" y="293118"/>
                  <a:pt x="239146" y="295743"/>
                </a:cubicBezTo>
                <a:cubicBezTo>
                  <a:pt x="241251" y="302045"/>
                  <a:pt x="243882" y="309397"/>
                  <a:pt x="238094" y="316223"/>
                </a:cubicBezTo>
                <a:cubicBezTo>
                  <a:pt x="231779" y="323575"/>
                  <a:pt x="220728" y="327251"/>
                  <a:pt x="210204" y="330401"/>
                </a:cubicBezTo>
                <a:cubicBezTo>
                  <a:pt x="202837" y="332502"/>
                  <a:pt x="196522" y="334602"/>
                  <a:pt x="192312" y="337753"/>
                </a:cubicBezTo>
                <a:cubicBezTo>
                  <a:pt x="187576" y="341429"/>
                  <a:pt x="182840" y="345630"/>
                  <a:pt x="179157" y="349831"/>
                </a:cubicBezTo>
                <a:cubicBezTo>
                  <a:pt x="175999" y="353507"/>
                  <a:pt x="173895" y="357708"/>
                  <a:pt x="171790" y="362434"/>
                </a:cubicBezTo>
                <a:cubicBezTo>
                  <a:pt x="169159" y="368735"/>
                  <a:pt x="169159" y="376087"/>
                  <a:pt x="168632" y="383439"/>
                </a:cubicBezTo>
                <a:cubicBezTo>
                  <a:pt x="168632" y="385539"/>
                  <a:pt x="168632" y="387640"/>
                  <a:pt x="168632" y="389740"/>
                </a:cubicBezTo>
                <a:cubicBezTo>
                  <a:pt x="168632" y="392891"/>
                  <a:pt x="169159" y="396041"/>
                  <a:pt x="170211" y="399717"/>
                </a:cubicBezTo>
                <a:cubicBezTo>
                  <a:pt x="171263" y="405494"/>
                  <a:pt x="172842" y="411795"/>
                  <a:pt x="170737" y="418097"/>
                </a:cubicBezTo>
                <a:cubicBezTo>
                  <a:pt x="167580" y="423873"/>
                  <a:pt x="161791" y="429124"/>
                  <a:pt x="157055" y="433850"/>
                </a:cubicBezTo>
                <a:cubicBezTo>
                  <a:pt x="152846" y="438051"/>
                  <a:pt x="148636" y="442252"/>
                  <a:pt x="147583" y="445928"/>
                </a:cubicBezTo>
                <a:cubicBezTo>
                  <a:pt x="145478" y="454330"/>
                  <a:pt x="147583" y="462207"/>
                  <a:pt x="152846" y="467983"/>
                </a:cubicBezTo>
                <a:cubicBezTo>
                  <a:pt x="155477" y="471134"/>
                  <a:pt x="161265" y="472709"/>
                  <a:pt x="168106" y="475335"/>
                </a:cubicBezTo>
                <a:cubicBezTo>
                  <a:pt x="176526" y="477960"/>
                  <a:pt x="185471" y="481111"/>
                  <a:pt x="191786" y="486887"/>
                </a:cubicBezTo>
                <a:cubicBezTo>
                  <a:pt x="197575" y="492138"/>
                  <a:pt x="199153" y="498440"/>
                  <a:pt x="200206" y="503691"/>
                </a:cubicBezTo>
                <a:cubicBezTo>
                  <a:pt x="201258" y="506842"/>
                  <a:pt x="201784" y="509993"/>
                  <a:pt x="203363" y="512618"/>
                </a:cubicBezTo>
                <a:cubicBezTo>
                  <a:pt x="204942" y="515769"/>
                  <a:pt x="208099" y="518394"/>
                  <a:pt x="210730" y="521545"/>
                </a:cubicBezTo>
                <a:cubicBezTo>
                  <a:pt x="214940" y="525746"/>
                  <a:pt x="219150" y="530472"/>
                  <a:pt x="221255" y="535723"/>
                </a:cubicBezTo>
                <a:cubicBezTo>
                  <a:pt x="223359" y="539924"/>
                  <a:pt x="223359" y="544650"/>
                  <a:pt x="222833" y="548326"/>
                </a:cubicBezTo>
                <a:lnTo>
                  <a:pt x="222307" y="551477"/>
                </a:lnTo>
                <a:cubicBezTo>
                  <a:pt x="221255" y="556728"/>
                  <a:pt x="220202" y="561454"/>
                  <a:pt x="223359" y="564080"/>
                </a:cubicBezTo>
                <a:cubicBezTo>
                  <a:pt x="225991" y="566705"/>
                  <a:pt x="232305" y="567756"/>
                  <a:pt x="239672" y="568806"/>
                </a:cubicBezTo>
                <a:cubicBezTo>
                  <a:pt x="247566" y="570381"/>
                  <a:pt x="256512" y="571432"/>
                  <a:pt x="263352" y="575633"/>
                </a:cubicBezTo>
                <a:cubicBezTo>
                  <a:pt x="271772" y="580359"/>
                  <a:pt x="277560" y="586135"/>
                  <a:pt x="282823" y="591911"/>
                </a:cubicBezTo>
                <a:cubicBezTo>
                  <a:pt x="284928" y="594537"/>
                  <a:pt x="287559" y="596637"/>
                  <a:pt x="289664" y="599263"/>
                </a:cubicBezTo>
                <a:cubicBezTo>
                  <a:pt x="290190" y="599788"/>
                  <a:pt x="290716" y="600838"/>
                  <a:pt x="291242" y="601363"/>
                </a:cubicBezTo>
                <a:cubicBezTo>
                  <a:pt x="292821" y="605039"/>
                  <a:pt x="293873" y="609240"/>
                  <a:pt x="294926" y="612916"/>
                </a:cubicBezTo>
                <a:cubicBezTo>
                  <a:pt x="297031" y="619743"/>
                  <a:pt x="298609" y="626044"/>
                  <a:pt x="303345" y="631820"/>
                </a:cubicBezTo>
                <a:cubicBezTo>
                  <a:pt x="311765" y="641798"/>
                  <a:pt x="320184" y="648099"/>
                  <a:pt x="329657" y="650200"/>
                </a:cubicBezTo>
                <a:cubicBezTo>
                  <a:pt x="337550" y="651775"/>
                  <a:pt x="347548" y="649149"/>
                  <a:pt x="358073" y="646524"/>
                </a:cubicBezTo>
                <a:cubicBezTo>
                  <a:pt x="369649" y="643373"/>
                  <a:pt x="382805" y="640222"/>
                  <a:pt x="396487" y="641798"/>
                </a:cubicBezTo>
                <a:cubicBezTo>
                  <a:pt x="399118" y="642323"/>
                  <a:pt x="401223" y="642323"/>
                  <a:pt x="403854" y="643373"/>
                </a:cubicBezTo>
                <a:cubicBezTo>
                  <a:pt x="411747" y="645999"/>
                  <a:pt x="417536" y="649674"/>
                  <a:pt x="422798" y="653875"/>
                </a:cubicBezTo>
                <a:cubicBezTo>
                  <a:pt x="427008" y="657026"/>
                  <a:pt x="430691" y="659652"/>
                  <a:pt x="434901" y="661227"/>
                </a:cubicBezTo>
                <a:cubicBezTo>
                  <a:pt x="439637" y="662802"/>
                  <a:pt x="445952" y="663328"/>
                  <a:pt x="452793" y="664378"/>
                </a:cubicBezTo>
                <a:cubicBezTo>
                  <a:pt x="455950" y="664903"/>
                  <a:pt x="459107" y="664903"/>
                  <a:pt x="462265" y="665428"/>
                </a:cubicBezTo>
                <a:cubicBezTo>
                  <a:pt x="468053" y="666478"/>
                  <a:pt x="474894" y="668054"/>
                  <a:pt x="480682" y="671204"/>
                </a:cubicBezTo>
                <a:cubicBezTo>
                  <a:pt x="491207" y="677506"/>
                  <a:pt x="494890" y="685383"/>
                  <a:pt x="498048" y="692209"/>
                </a:cubicBezTo>
                <a:cubicBezTo>
                  <a:pt x="500679" y="697986"/>
                  <a:pt x="503310" y="703237"/>
                  <a:pt x="508572" y="705862"/>
                </a:cubicBezTo>
                <a:cubicBezTo>
                  <a:pt x="513835" y="708488"/>
                  <a:pt x="520675" y="711114"/>
                  <a:pt x="527516" y="713214"/>
                </a:cubicBezTo>
                <a:cubicBezTo>
                  <a:pt x="534357" y="714789"/>
                  <a:pt x="541198" y="715315"/>
                  <a:pt x="547513" y="714789"/>
                </a:cubicBezTo>
                <a:cubicBezTo>
                  <a:pt x="556459" y="714264"/>
                  <a:pt x="564352" y="709538"/>
                  <a:pt x="572771" y="705337"/>
                </a:cubicBezTo>
                <a:cubicBezTo>
                  <a:pt x="582244" y="700086"/>
                  <a:pt x="592242" y="694835"/>
                  <a:pt x="605397" y="693259"/>
                </a:cubicBezTo>
                <a:cubicBezTo>
                  <a:pt x="611712" y="692209"/>
                  <a:pt x="616974" y="691684"/>
                  <a:pt x="622236" y="691684"/>
                </a:cubicBezTo>
                <a:cubicBezTo>
                  <a:pt x="635918" y="691684"/>
                  <a:pt x="649074" y="693785"/>
                  <a:pt x="660651" y="697986"/>
                </a:cubicBezTo>
                <a:cubicBezTo>
                  <a:pt x="671701" y="701136"/>
                  <a:pt x="678542" y="708488"/>
                  <a:pt x="684331" y="714789"/>
                </a:cubicBezTo>
                <a:cubicBezTo>
                  <a:pt x="690645" y="722141"/>
                  <a:pt x="695381" y="726342"/>
                  <a:pt x="701170" y="726342"/>
                </a:cubicBezTo>
                <a:cubicBezTo>
                  <a:pt x="707485" y="726867"/>
                  <a:pt x="713799" y="723191"/>
                  <a:pt x="720640" y="719515"/>
                </a:cubicBezTo>
                <a:cubicBezTo>
                  <a:pt x="729060" y="715315"/>
                  <a:pt x="738532" y="710063"/>
                  <a:pt x="750635" y="710063"/>
                </a:cubicBezTo>
                <a:cubicBezTo>
                  <a:pt x="763264" y="710063"/>
                  <a:pt x="773262" y="714264"/>
                  <a:pt x="782208" y="717940"/>
                </a:cubicBezTo>
                <a:cubicBezTo>
                  <a:pt x="788523" y="720566"/>
                  <a:pt x="794838" y="723191"/>
                  <a:pt x="800100" y="723716"/>
                </a:cubicBezTo>
                <a:cubicBezTo>
                  <a:pt x="807467" y="724242"/>
                  <a:pt x="815360" y="722666"/>
                  <a:pt x="824306" y="721091"/>
                </a:cubicBezTo>
                <a:cubicBezTo>
                  <a:pt x="826937" y="720566"/>
                  <a:pt x="829568" y="720041"/>
                  <a:pt x="832199" y="719515"/>
                </a:cubicBezTo>
                <a:cubicBezTo>
                  <a:pt x="836409" y="718465"/>
                  <a:pt x="841145" y="717940"/>
                  <a:pt x="845881" y="717415"/>
                </a:cubicBezTo>
                <a:cubicBezTo>
                  <a:pt x="854301" y="716365"/>
                  <a:pt x="862194" y="716365"/>
                  <a:pt x="870087" y="716365"/>
                </a:cubicBezTo>
                <a:cubicBezTo>
                  <a:pt x="878507" y="716365"/>
                  <a:pt x="886927" y="716365"/>
                  <a:pt x="894820" y="715315"/>
                </a:cubicBezTo>
                <a:cubicBezTo>
                  <a:pt x="909028" y="713214"/>
                  <a:pt x="923762" y="710063"/>
                  <a:pt x="939549" y="705862"/>
                </a:cubicBezTo>
                <a:cubicBezTo>
                  <a:pt x="949021" y="703237"/>
                  <a:pt x="958493" y="699561"/>
                  <a:pt x="967439" y="696410"/>
                </a:cubicBezTo>
                <a:cubicBezTo>
                  <a:pt x="972175" y="694310"/>
                  <a:pt x="976911" y="692734"/>
                  <a:pt x="982173" y="691159"/>
                </a:cubicBezTo>
                <a:cubicBezTo>
                  <a:pt x="995329" y="686433"/>
                  <a:pt x="1007958" y="681182"/>
                  <a:pt x="1019535" y="675930"/>
                </a:cubicBezTo>
                <a:cubicBezTo>
                  <a:pt x="1020061" y="675405"/>
                  <a:pt x="1022166" y="674880"/>
                  <a:pt x="1023218" y="674355"/>
                </a:cubicBezTo>
                <a:cubicBezTo>
                  <a:pt x="1036374" y="671204"/>
                  <a:pt x="1050056" y="668054"/>
                  <a:pt x="1064264" y="663853"/>
                </a:cubicBezTo>
                <a:cubicBezTo>
                  <a:pt x="1065316" y="663328"/>
                  <a:pt x="1066895" y="663328"/>
                  <a:pt x="1067947" y="663328"/>
                </a:cubicBezTo>
                <a:cubicBezTo>
                  <a:pt x="1073736" y="663328"/>
                  <a:pt x="1080050" y="663328"/>
                  <a:pt x="1085839" y="663853"/>
                </a:cubicBezTo>
                <a:cubicBezTo>
                  <a:pt x="1096890" y="664378"/>
                  <a:pt x="1106362" y="664903"/>
                  <a:pt x="1113202" y="662277"/>
                </a:cubicBezTo>
                <a:cubicBezTo>
                  <a:pt x="1117938" y="660177"/>
                  <a:pt x="1121096" y="655976"/>
                  <a:pt x="1124779" y="651250"/>
                </a:cubicBezTo>
                <a:cubicBezTo>
                  <a:pt x="1126884" y="648624"/>
                  <a:pt x="1128989" y="645474"/>
                  <a:pt x="1131620" y="642848"/>
                </a:cubicBezTo>
                <a:cubicBezTo>
                  <a:pt x="1133199" y="641273"/>
                  <a:pt x="1134778" y="639697"/>
                  <a:pt x="1137935" y="638122"/>
                </a:cubicBezTo>
                <a:cubicBezTo>
                  <a:pt x="1147933" y="631820"/>
                  <a:pt x="1160562" y="623944"/>
                  <a:pt x="1176349" y="619218"/>
                </a:cubicBezTo>
                <a:cubicBezTo>
                  <a:pt x="1185295" y="616592"/>
                  <a:pt x="1195819" y="616067"/>
                  <a:pt x="1204765" y="616067"/>
                </a:cubicBezTo>
                <a:cubicBezTo>
                  <a:pt x="1213185" y="616067"/>
                  <a:pt x="1221604" y="615542"/>
                  <a:pt x="1224236" y="613441"/>
                </a:cubicBezTo>
                <a:cubicBezTo>
                  <a:pt x="1227393" y="611341"/>
                  <a:pt x="1226867" y="606615"/>
                  <a:pt x="1225288" y="599788"/>
                </a:cubicBezTo>
                <a:cubicBezTo>
                  <a:pt x="1224236" y="594012"/>
                  <a:pt x="1222657" y="587710"/>
                  <a:pt x="1225288" y="581409"/>
                </a:cubicBezTo>
                <a:cubicBezTo>
                  <a:pt x="1228972" y="573532"/>
                  <a:pt x="1236865" y="567231"/>
                  <a:pt x="1244232" y="561979"/>
                </a:cubicBezTo>
                <a:cubicBezTo>
                  <a:pt x="1246337" y="560404"/>
                  <a:pt x="1248442" y="558829"/>
                  <a:pt x="1250547" y="557253"/>
                </a:cubicBezTo>
                <a:lnTo>
                  <a:pt x="1263702" y="546226"/>
                </a:lnTo>
                <a:cubicBezTo>
                  <a:pt x="1267912" y="542550"/>
                  <a:pt x="1272122" y="538874"/>
                  <a:pt x="1277384" y="535723"/>
                </a:cubicBezTo>
                <a:cubicBezTo>
                  <a:pt x="1283172" y="532048"/>
                  <a:pt x="1290013" y="529422"/>
                  <a:pt x="1296328" y="527321"/>
                </a:cubicBezTo>
                <a:cubicBezTo>
                  <a:pt x="1303169" y="524696"/>
                  <a:pt x="1309484" y="522070"/>
                  <a:pt x="1313693" y="518920"/>
                </a:cubicBezTo>
                <a:cubicBezTo>
                  <a:pt x="1316325" y="516819"/>
                  <a:pt x="1318956" y="514193"/>
                  <a:pt x="1321061" y="511043"/>
                </a:cubicBezTo>
                <a:cubicBezTo>
                  <a:pt x="1323165" y="508417"/>
                  <a:pt x="1325270" y="505266"/>
                  <a:pt x="1326849" y="501591"/>
                </a:cubicBezTo>
                <a:cubicBezTo>
                  <a:pt x="1327901" y="499490"/>
                  <a:pt x="1328954" y="497390"/>
                  <a:pt x="1330533" y="495814"/>
                </a:cubicBezTo>
                <a:cubicBezTo>
                  <a:pt x="1332111" y="493189"/>
                  <a:pt x="1334216" y="490038"/>
                  <a:pt x="1336321" y="487412"/>
                </a:cubicBezTo>
                <a:cubicBezTo>
                  <a:pt x="1340004" y="482161"/>
                  <a:pt x="1343688" y="477435"/>
                  <a:pt x="1344741" y="473234"/>
                </a:cubicBezTo>
                <a:cubicBezTo>
                  <a:pt x="1345267" y="469558"/>
                  <a:pt x="1343162" y="465357"/>
                  <a:pt x="1340531" y="460631"/>
                </a:cubicBezTo>
                <a:cubicBezTo>
                  <a:pt x="1337900" y="455905"/>
                  <a:pt x="1335269" y="450654"/>
                  <a:pt x="1334216" y="444878"/>
                </a:cubicBezTo>
                <a:cubicBezTo>
                  <a:pt x="1333164" y="439626"/>
                  <a:pt x="1334742" y="433850"/>
                  <a:pt x="1335795" y="429124"/>
                </a:cubicBezTo>
                <a:cubicBezTo>
                  <a:pt x="1336847" y="424923"/>
                  <a:pt x="1337900" y="420722"/>
                  <a:pt x="1336847" y="417571"/>
                </a:cubicBezTo>
                <a:cubicBezTo>
                  <a:pt x="1335795" y="414946"/>
                  <a:pt x="1332637" y="412845"/>
                  <a:pt x="1326323" y="409695"/>
                </a:cubicBezTo>
                <a:lnTo>
                  <a:pt x="1320534" y="406544"/>
                </a:lnTo>
                <a:cubicBezTo>
                  <a:pt x="1314220" y="402868"/>
                  <a:pt x="1307379" y="399717"/>
                  <a:pt x="1302643" y="394466"/>
                </a:cubicBezTo>
                <a:cubicBezTo>
                  <a:pt x="1296328" y="387640"/>
                  <a:pt x="1287908" y="377662"/>
                  <a:pt x="1287382" y="366635"/>
                </a:cubicBezTo>
                <a:cubicBezTo>
                  <a:pt x="1287382" y="360858"/>
                  <a:pt x="1291066" y="355607"/>
                  <a:pt x="1294749" y="351406"/>
                </a:cubicBezTo>
                <a:lnTo>
                  <a:pt x="1297380" y="348256"/>
                </a:lnTo>
                <a:cubicBezTo>
                  <a:pt x="1301064" y="344580"/>
                  <a:pt x="1304221" y="340379"/>
                  <a:pt x="1303695" y="338278"/>
                </a:cubicBezTo>
                <a:cubicBezTo>
                  <a:pt x="1302643" y="334077"/>
                  <a:pt x="1296854" y="331452"/>
                  <a:pt x="1287382" y="327251"/>
                </a:cubicBezTo>
                <a:cubicBezTo>
                  <a:pt x="1282646" y="325150"/>
                  <a:pt x="1277910" y="323050"/>
                  <a:pt x="1273174" y="319899"/>
                </a:cubicBezTo>
                <a:cubicBezTo>
                  <a:pt x="1270017" y="317799"/>
                  <a:pt x="1266333" y="316223"/>
                  <a:pt x="1262650" y="314648"/>
                </a:cubicBezTo>
                <a:lnTo>
                  <a:pt x="1260019" y="313072"/>
                </a:lnTo>
                <a:cubicBezTo>
                  <a:pt x="1252652" y="309922"/>
                  <a:pt x="1243180" y="305196"/>
                  <a:pt x="1237391" y="297844"/>
                </a:cubicBezTo>
                <a:cubicBezTo>
                  <a:pt x="1232129" y="291017"/>
                  <a:pt x="1232655" y="284191"/>
                  <a:pt x="1233708" y="277889"/>
                </a:cubicBezTo>
                <a:cubicBezTo>
                  <a:pt x="1234234" y="273163"/>
                  <a:pt x="1234760" y="268962"/>
                  <a:pt x="1232129" y="265812"/>
                </a:cubicBezTo>
                <a:cubicBezTo>
                  <a:pt x="1226340" y="257935"/>
                  <a:pt x="1213711" y="252159"/>
                  <a:pt x="1203187" y="247432"/>
                </a:cubicBezTo>
                <a:cubicBezTo>
                  <a:pt x="1197398" y="244807"/>
                  <a:pt x="1191083" y="243757"/>
                  <a:pt x="1183190" y="242181"/>
                </a:cubicBezTo>
                <a:cubicBezTo>
                  <a:pt x="1175823" y="240606"/>
                  <a:pt x="1168456" y="239031"/>
                  <a:pt x="1161089" y="235880"/>
                </a:cubicBezTo>
                <a:lnTo>
                  <a:pt x="1157405" y="234304"/>
                </a:lnTo>
                <a:cubicBezTo>
                  <a:pt x="1146881" y="230103"/>
                  <a:pt x="1134778" y="224852"/>
                  <a:pt x="1126884" y="216975"/>
                </a:cubicBezTo>
                <a:cubicBezTo>
                  <a:pt x="1121096" y="210674"/>
                  <a:pt x="1120043" y="203322"/>
                  <a:pt x="1119517" y="196496"/>
                </a:cubicBezTo>
                <a:cubicBezTo>
                  <a:pt x="1118991" y="190719"/>
                  <a:pt x="1118465" y="184943"/>
                  <a:pt x="1114255" y="182843"/>
                </a:cubicBezTo>
                <a:cubicBezTo>
                  <a:pt x="1110045" y="180742"/>
                  <a:pt x="1101626" y="181792"/>
                  <a:pt x="1092680" y="182843"/>
                </a:cubicBezTo>
                <a:cubicBezTo>
                  <a:pt x="1087418" y="183368"/>
                  <a:pt x="1081629" y="184418"/>
                  <a:pt x="1075841" y="184418"/>
                </a:cubicBezTo>
                <a:cubicBezTo>
                  <a:pt x="1072157" y="184418"/>
                  <a:pt x="1069000" y="183368"/>
                  <a:pt x="1066895" y="181267"/>
                </a:cubicBezTo>
                <a:cubicBezTo>
                  <a:pt x="1064264" y="178642"/>
                  <a:pt x="1061633" y="176016"/>
                  <a:pt x="1059001" y="173391"/>
                </a:cubicBezTo>
                <a:cubicBezTo>
                  <a:pt x="1053739" y="166564"/>
                  <a:pt x="1047951" y="159212"/>
                  <a:pt x="1041636" y="152386"/>
                </a:cubicBezTo>
                <a:cubicBezTo>
                  <a:pt x="1039531" y="150285"/>
                  <a:pt x="1037426" y="147660"/>
                  <a:pt x="1035321" y="145559"/>
                </a:cubicBezTo>
                <a:cubicBezTo>
                  <a:pt x="1029007" y="138733"/>
                  <a:pt x="1023218" y="132431"/>
                  <a:pt x="1016904" y="128230"/>
                </a:cubicBezTo>
                <a:lnTo>
                  <a:pt x="1015325" y="127705"/>
                </a:lnTo>
                <a:cubicBezTo>
                  <a:pt x="1010589" y="125605"/>
                  <a:pt x="1004274" y="124029"/>
                  <a:pt x="997433" y="122454"/>
                </a:cubicBezTo>
                <a:cubicBezTo>
                  <a:pt x="992171" y="121404"/>
                  <a:pt x="986383" y="119828"/>
                  <a:pt x="981121" y="118253"/>
                </a:cubicBezTo>
                <a:cubicBezTo>
                  <a:pt x="975858" y="116152"/>
                  <a:pt x="971122" y="114052"/>
                  <a:pt x="966912" y="111426"/>
                </a:cubicBezTo>
                <a:cubicBezTo>
                  <a:pt x="961650" y="108276"/>
                  <a:pt x="956388" y="105650"/>
                  <a:pt x="951652" y="105125"/>
                </a:cubicBezTo>
                <a:cubicBezTo>
                  <a:pt x="947968" y="104600"/>
                  <a:pt x="943759" y="106175"/>
                  <a:pt x="938496" y="108276"/>
                </a:cubicBezTo>
                <a:cubicBezTo>
                  <a:pt x="935865" y="109326"/>
                  <a:pt x="932708" y="110376"/>
                  <a:pt x="929551" y="110901"/>
                </a:cubicBezTo>
                <a:cubicBezTo>
                  <a:pt x="926393" y="111951"/>
                  <a:pt x="921131" y="113002"/>
                  <a:pt x="915343" y="113002"/>
                </a:cubicBezTo>
                <a:cubicBezTo>
                  <a:pt x="902713" y="113002"/>
                  <a:pt x="889558" y="110901"/>
                  <a:pt x="876928" y="106175"/>
                </a:cubicBezTo>
                <a:cubicBezTo>
                  <a:pt x="869561" y="103550"/>
                  <a:pt x="863773" y="99349"/>
                  <a:pt x="859037" y="96198"/>
                </a:cubicBezTo>
                <a:cubicBezTo>
                  <a:pt x="854301" y="93047"/>
                  <a:pt x="850091" y="89896"/>
                  <a:pt x="844829" y="88321"/>
                </a:cubicBezTo>
                <a:lnTo>
                  <a:pt x="838514" y="85170"/>
                </a:lnTo>
                <a:cubicBezTo>
                  <a:pt x="831147" y="81494"/>
                  <a:pt x="823780" y="77819"/>
                  <a:pt x="817465" y="77819"/>
                </a:cubicBezTo>
                <a:close/>
                <a:moveTo>
                  <a:pt x="815886" y="66266"/>
                </a:moveTo>
                <a:cubicBezTo>
                  <a:pt x="829042" y="66791"/>
                  <a:pt x="840093" y="72042"/>
                  <a:pt x="849039" y="76243"/>
                </a:cubicBezTo>
                <a:lnTo>
                  <a:pt x="853775" y="78344"/>
                </a:lnTo>
                <a:cubicBezTo>
                  <a:pt x="861142" y="80969"/>
                  <a:pt x="867456" y="85170"/>
                  <a:pt x="872719" y="88846"/>
                </a:cubicBezTo>
                <a:cubicBezTo>
                  <a:pt x="876928" y="91997"/>
                  <a:pt x="880612" y="94622"/>
                  <a:pt x="885348" y="96198"/>
                </a:cubicBezTo>
                <a:cubicBezTo>
                  <a:pt x="891663" y="98298"/>
                  <a:pt x="901661" y="101449"/>
                  <a:pt x="913238" y="100924"/>
                </a:cubicBezTo>
                <a:cubicBezTo>
                  <a:pt x="914816" y="100924"/>
                  <a:pt x="916921" y="100399"/>
                  <a:pt x="920079" y="99874"/>
                </a:cubicBezTo>
                <a:cubicBezTo>
                  <a:pt x="922710" y="99349"/>
                  <a:pt x="924815" y="98298"/>
                  <a:pt x="927446" y="97773"/>
                </a:cubicBezTo>
                <a:cubicBezTo>
                  <a:pt x="934287" y="95148"/>
                  <a:pt x="943232" y="92522"/>
                  <a:pt x="953231" y="93572"/>
                </a:cubicBezTo>
                <a:cubicBezTo>
                  <a:pt x="963755" y="94622"/>
                  <a:pt x="971649" y="98823"/>
                  <a:pt x="979016" y="102499"/>
                </a:cubicBezTo>
                <a:cubicBezTo>
                  <a:pt x="982699" y="104600"/>
                  <a:pt x="986383" y="106700"/>
                  <a:pt x="990066" y="107750"/>
                </a:cubicBezTo>
                <a:cubicBezTo>
                  <a:pt x="994276" y="109326"/>
                  <a:pt x="998486" y="110376"/>
                  <a:pt x="1003748" y="111426"/>
                </a:cubicBezTo>
                <a:cubicBezTo>
                  <a:pt x="1011115" y="113002"/>
                  <a:pt x="1020061" y="115102"/>
                  <a:pt x="1027428" y="118778"/>
                </a:cubicBezTo>
                <a:cubicBezTo>
                  <a:pt x="1028481" y="119303"/>
                  <a:pt x="1029007" y="119828"/>
                  <a:pt x="1030059" y="120353"/>
                </a:cubicBezTo>
                <a:cubicBezTo>
                  <a:pt x="1039531" y="125605"/>
                  <a:pt x="1046372" y="133481"/>
                  <a:pt x="1053213" y="141358"/>
                </a:cubicBezTo>
                <a:cubicBezTo>
                  <a:pt x="1055318" y="143459"/>
                  <a:pt x="1056897" y="145559"/>
                  <a:pt x="1059001" y="147660"/>
                </a:cubicBezTo>
                <a:cubicBezTo>
                  <a:pt x="1065842" y="155011"/>
                  <a:pt x="1072157" y="162888"/>
                  <a:pt x="1076893" y="169190"/>
                </a:cubicBezTo>
                <a:cubicBezTo>
                  <a:pt x="1077946" y="170240"/>
                  <a:pt x="1078998" y="171290"/>
                  <a:pt x="1080050" y="172340"/>
                </a:cubicBezTo>
                <a:cubicBezTo>
                  <a:pt x="1082681" y="172340"/>
                  <a:pt x="1084786" y="171815"/>
                  <a:pt x="1087418" y="171290"/>
                </a:cubicBezTo>
                <a:cubicBezTo>
                  <a:pt x="1098994" y="169715"/>
                  <a:pt x="1113729" y="167614"/>
                  <a:pt x="1125832" y="173391"/>
                </a:cubicBezTo>
                <a:cubicBezTo>
                  <a:pt x="1137935" y="179167"/>
                  <a:pt x="1138987" y="188619"/>
                  <a:pt x="1140040" y="197021"/>
                </a:cubicBezTo>
                <a:cubicBezTo>
                  <a:pt x="1140566" y="202272"/>
                  <a:pt x="1141092" y="207523"/>
                  <a:pt x="1144250" y="210674"/>
                </a:cubicBezTo>
                <a:cubicBezTo>
                  <a:pt x="1149512" y="215925"/>
                  <a:pt x="1158458" y="219601"/>
                  <a:pt x="1168456" y="223802"/>
                </a:cubicBezTo>
                <a:lnTo>
                  <a:pt x="1172666" y="225377"/>
                </a:lnTo>
                <a:cubicBezTo>
                  <a:pt x="1177402" y="227478"/>
                  <a:pt x="1182664" y="228528"/>
                  <a:pt x="1189505" y="230103"/>
                </a:cubicBezTo>
                <a:cubicBezTo>
                  <a:pt x="1198451" y="231679"/>
                  <a:pt x="1206870" y="233779"/>
                  <a:pt x="1214764" y="237455"/>
                </a:cubicBezTo>
                <a:cubicBezTo>
                  <a:pt x="1227393" y="242706"/>
                  <a:pt x="1242653" y="250583"/>
                  <a:pt x="1250547" y="261086"/>
                </a:cubicBezTo>
                <a:cubicBezTo>
                  <a:pt x="1255809" y="267387"/>
                  <a:pt x="1254756" y="274739"/>
                  <a:pt x="1254230" y="280515"/>
                </a:cubicBezTo>
                <a:cubicBezTo>
                  <a:pt x="1253704" y="285766"/>
                  <a:pt x="1253178" y="289967"/>
                  <a:pt x="1255809" y="293118"/>
                </a:cubicBezTo>
                <a:cubicBezTo>
                  <a:pt x="1258966" y="296794"/>
                  <a:pt x="1264755" y="299944"/>
                  <a:pt x="1272122" y="303620"/>
                </a:cubicBezTo>
                <a:lnTo>
                  <a:pt x="1274753" y="304671"/>
                </a:lnTo>
                <a:cubicBezTo>
                  <a:pt x="1278963" y="306771"/>
                  <a:pt x="1283699" y="308871"/>
                  <a:pt x="1287908" y="311497"/>
                </a:cubicBezTo>
                <a:cubicBezTo>
                  <a:pt x="1291066" y="313598"/>
                  <a:pt x="1295276" y="315173"/>
                  <a:pt x="1299485" y="317273"/>
                </a:cubicBezTo>
                <a:cubicBezTo>
                  <a:pt x="1310010" y="322000"/>
                  <a:pt x="1321587" y="327251"/>
                  <a:pt x="1324218" y="337228"/>
                </a:cubicBezTo>
                <a:cubicBezTo>
                  <a:pt x="1326323" y="345105"/>
                  <a:pt x="1320534" y="351406"/>
                  <a:pt x="1315798" y="357183"/>
                </a:cubicBezTo>
                <a:lnTo>
                  <a:pt x="1313167" y="360333"/>
                </a:lnTo>
                <a:cubicBezTo>
                  <a:pt x="1310536" y="362959"/>
                  <a:pt x="1308431" y="366110"/>
                  <a:pt x="1308431" y="368735"/>
                </a:cubicBezTo>
                <a:cubicBezTo>
                  <a:pt x="1308431" y="376087"/>
                  <a:pt x="1315272" y="383964"/>
                  <a:pt x="1320008" y="389215"/>
                </a:cubicBezTo>
                <a:cubicBezTo>
                  <a:pt x="1323165" y="392366"/>
                  <a:pt x="1327901" y="394991"/>
                  <a:pt x="1333164" y="398142"/>
                </a:cubicBezTo>
                <a:lnTo>
                  <a:pt x="1339478" y="401293"/>
                </a:lnTo>
                <a:cubicBezTo>
                  <a:pt x="1346845" y="405494"/>
                  <a:pt x="1354213" y="409695"/>
                  <a:pt x="1356844" y="417046"/>
                </a:cubicBezTo>
                <a:cubicBezTo>
                  <a:pt x="1358949" y="422823"/>
                  <a:pt x="1357370" y="428599"/>
                  <a:pt x="1355791" y="434375"/>
                </a:cubicBezTo>
                <a:cubicBezTo>
                  <a:pt x="1354739" y="438576"/>
                  <a:pt x="1353686" y="442252"/>
                  <a:pt x="1354213" y="445928"/>
                </a:cubicBezTo>
                <a:cubicBezTo>
                  <a:pt x="1354739" y="450129"/>
                  <a:pt x="1357370" y="454330"/>
                  <a:pt x="1359475" y="458006"/>
                </a:cubicBezTo>
                <a:cubicBezTo>
                  <a:pt x="1362632" y="463782"/>
                  <a:pt x="1365790" y="469558"/>
                  <a:pt x="1365263" y="475335"/>
                </a:cubicBezTo>
                <a:cubicBezTo>
                  <a:pt x="1365263" y="476385"/>
                  <a:pt x="1365263" y="476910"/>
                  <a:pt x="1364737" y="477960"/>
                </a:cubicBezTo>
                <a:cubicBezTo>
                  <a:pt x="1363158" y="483737"/>
                  <a:pt x="1358949" y="490038"/>
                  <a:pt x="1354739" y="495814"/>
                </a:cubicBezTo>
                <a:cubicBezTo>
                  <a:pt x="1353160" y="498440"/>
                  <a:pt x="1351055" y="501065"/>
                  <a:pt x="1349477" y="503691"/>
                </a:cubicBezTo>
                <a:cubicBezTo>
                  <a:pt x="1348424" y="505792"/>
                  <a:pt x="1347372" y="507367"/>
                  <a:pt x="1346319" y="509467"/>
                </a:cubicBezTo>
                <a:cubicBezTo>
                  <a:pt x="1344214" y="513143"/>
                  <a:pt x="1342110" y="516819"/>
                  <a:pt x="1339478" y="519970"/>
                </a:cubicBezTo>
                <a:cubicBezTo>
                  <a:pt x="1336321" y="524171"/>
                  <a:pt x="1333164" y="527847"/>
                  <a:pt x="1329480" y="530472"/>
                </a:cubicBezTo>
                <a:cubicBezTo>
                  <a:pt x="1322639" y="535723"/>
                  <a:pt x="1314220" y="538874"/>
                  <a:pt x="1306326" y="542025"/>
                </a:cubicBezTo>
                <a:cubicBezTo>
                  <a:pt x="1300538" y="544125"/>
                  <a:pt x="1295276" y="546226"/>
                  <a:pt x="1291592" y="548851"/>
                </a:cubicBezTo>
                <a:cubicBezTo>
                  <a:pt x="1287382" y="551477"/>
                  <a:pt x="1283699" y="554628"/>
                  <a:pt x="1280015" y="557778"/>
                </a:cubicBezTo>
                <a:lnTo>
                  <a:pt x="1266860" y="568806"/>
                </a:lnTo>
                <a:cubicBezTo>
                  <a:pt x="1264755" y="570381"/>
                  <a:pt x="1262650" y="572482"/>
                  <a:pt x="1260019" y="574057"/>
                </a:cubicBezTo>
                <a:cubicBezTo>
                  <a:pt x="1253704" y="578783"/>
                  <a:pt x="1247916" y="583509"/>
                  <a:pt x="1245284" y="588761"/>
                </a:cubicBezTo>
                <a:cubicBezTo>
                  <a:pt x="1243706" y="591911"/>
                  <a:pt x="1244758" y="596637"/>
                  <a:pt x="1245811" y="600838"/>
                </a:cubicBezTo>
                <a:cubicBezTo>
                  <a:pt x="1247389" y="608715"/>
                  <a:pt x="1250020" y="618167"/>
                  <a:pt x="1240022" y="625519"/>
                </a:cubicBezTo>
                <a:cubicBezTo>
                  <a:pt x="1231076" y="632346"/>
                  <a:pt x="1216868" y="632346"/>
                  <a:pt x="1204765" y="632871"/>
                </a:cubicBezTo>
                <a:cubicBezTo>
                  <a:pt x="1197398" y="632871"/>
                  <a:pt x="1190031" y="632871"/>
                  <a:pt x="1184769" y="634446"/>
                </a:cubicBezTo>
                <a:cubicBezTo>
                  <a:pt x="1172666" y="638122"/>
                  <a:pt x="1161615" y="644948"/>
                  <a:pt x="1152669" y="650725"/>
                </a:cubicBezTo>
                <a:cubicBezTo>
                  <a:pt x="1151617" y="651250"/>
                  <a:pt x="1150564" y="652300"/>
                  <a:pt x="1150038" y="652825"/>
                </a:cubicBezTo>
                <a:cubicBezTo>
                  <a:pt x="1147933" y="655451"/>
                  <a:pt x="1145828" y="657551"/>
                  <a:pt x="1144250" y="660177"/>
                </a:cubicBezTo>
                <a:cubicBezTo>
                  <a:pt x="1140040" y="666478"/>
                  <a:pt x="1134778" y="673305"/>
                  <a:pt x="1124779" y="677506"/>
                </a:cubicBezTo>
                <a:cubicBezTo>
                  <a:pt x="1111624" y="682757"/>
                  <a:pt x="1097416" y="682232"/>
                  <a:pt x="1084786" y="681182"/>
                </a:cubicBezTo>
                <a:cubicBezTo>
                  <a:pt x="1080577" y="681182"/>
                  <a:pt x="1075841" y="680657"/>
                  <a:pt x="1071631" y="680657"/>
                </a:cubicBezTo>
                <a:cubicBezTo>
                  <a:pt x="1057949" y="684332"/>
                  <a:pt x="1045320" y="688008"/>
                  <a:pt x="1032164" y="690634"/>
                </a:cubicBezTo>
                <a:cubicBezTo>
                  <a:pt x="1019009" y="696410"/>
                  <a:pt x="1006379" y="701661"/>
                  <a:pt x="992697" y="706387"/>
                </a:cubicBezTo>
                <a:cubicBezTo>
                  <a:pt x="987961" y="707963"/>
                  <a:pt x="983225" y="709538"/>
                  <a:pt x="978489" y="711639"/>
                </a:cubicBezTo>
                <a:cubicBezTo>
                  <a:pt x="969017" y="715315"/>
                  <a:pt x="959019" y="718990"/>
                  <a:pt x="948495" y="722141"/>
                </a:cubicBezTo>
                <a:cubicBezTo>
                  <a:pt x="931656" y="726867"/>
                  <a:pt x="914816" y="730543"/>
                  <a:pt x="899556" y="732643"/>
                </a:cubicBezTo>
                <a:cubicBezTo>
                  <a:pt x="889558" y="733694"/>
                  <a:pt x="880086" y="734219"/>
                  <a:pt x="871140" y="734219"/>
                </a:cubicBezTo>
                <a:cubicBezTo>
                  <a:pt x="863773" y="734219"/>
                  <a:pt x="856932" y="734219"/>
                  <a:pt x="850091" y="734744"/>
                </a:cubicBezTo>
                <a:cubicBezTo>
                  <a:pt x="846407" y="735269"/>
                  <a:pt x="842724" y="735794"/>
                  <a:pt x="839567" y="736319"/>
                </a:cubicBezTo>
                <a:cubicBezTo>
                  <a:pt x="836935" y="736844"/>
                  <a:pt x="834304" y="737370"/>
                  <a:pt x="832199" y="737895"/>
                </a:cubicBezTo>
                <a:cubicBezTo>
                  <a:pt x="821675" y="739995"/>
                  <a:pt x="810624" y="742096"/>
                  <a:pt x="799047" y="741045"/>
                </a:cubicBezTo>
                <a:cubicBezTo>
                  <a:pt x="788523" y="739995"/>
                  <a:pt x="779577" y="736319"/>
                  <a:pt x="771684" y="733169"/>
                </a:cubicBezTo>
                <a:cubicBezTo>
                  <a:pt x="764843" y="730018"/>
                  <a:pt x="758528" y="727917"/>
                  <a:pt x="752214" y="727392"/>
                </a:cubicBezTo>
                <a:cubicBezTo>
                  <a:pt x="747478" y="727392"/>
                  <a:pt x="741689" y="730543"/>
                  <a:pt x="735374" y="733694"/>
                </a:cubicBezTo>
                <a:cubicBezTo>
                  <a:pt x="725902" y="735794"/>
                  <a:pt x="715378" y="741045"/>
                  <a:pt x="702222" y="741045"/>
                </a:cubicBezTo>
                <a:cubicBezTo>
                  <a:pt x="701170" y="741045"/>
                  <a:pt x="700117" y="741045"/>
                  <a:pt x="699065" y="741045"/>
                </a:cubicBezTo>
                <a:cubicBezTo>
                  <a:pt x="681700" y="739995"/>
                  <a:pt x="672754" y="730543"/>
                  <a:pt x="665913" y="722666"/>
                </a:cubicBezTo>
                <a:cubicBezTo>
                  <a:pt x="661177" y="717415"/>
                  <a:pt x="656441" y="712689"/>
                  <a:pt x="650653" y="711114"/>
                </a:cubicBezTo>
                <a:cubicBezTo>
                  <a:pt x="638549" y="706387"/>
                  <a:pt x="623815" y="705337"/>
                  <a:pt x="610133" y="706913"/>
                </a:cubicBezTo>
                <a:cubicBezTo>
                  <a:pt x="602240" y="707963"/>
                  <a:pt x="594873" y="711639"/>
                  <a:pt x="586980" y="715840"/>
                </a:cubicBezTo>
                <a:cubicBezTo>
                  <a:pt x="576981" y="721091"/>
                  <a:pt x="565404" y="727392"/>
                  <a:pt x="550670" y="728443"/>
                </a:cubicBezTo>
                <a:cubicBezTo>
                  <a:pt x="541198" y="728968"/>
                  <a:pt x="531200" y="728443"/>
                  <a:pt x="521202" y="726342"/>
                </a:cubicBezTo>
                <a:cubicBezTo>
                  <a:pt x="511203" y="723716"/>
                  <a:pt x="502784" y="720566"/>
                  <a:pt x="495943" y="716890"/>
                </a:cubicBezTo>
                <a:cubicBezTo>
                  <a:pt x="485419" y="711639"/>
                  <a:pt x="481735" y="703762"/>
                  <a:pt x="478578" y="696410"/>
                </a:cubicBezTo>
                <a:cubicBezTo>
                  <a:pt x="475946" y="690634"/>
                  <a:pt x="473315" y="684858"/>
                  <a:pt x="467001" y="681707"/>
                </a:cubicBezTo>
                <a:cubicBezTo>
                  <a:pt x="464896" y="680657"/>
                  <a:pt x="462265" y="679606"/>
                  <a:pt x="458055" y="679081"/>
                </a:cubicBezTo>
                <a:cubicBezTo>
                  <a:pt x="456476" y="679081"/>
                  <a:pt x="453319" y="678556"/>
                  <a:pt x="450688" y="678556"/>
                </a:cubicBezTo>
                <a:cubicBezTo>
                  <a:pt x="442794" y="678031"/>
                  <a:pt x="433322" y="676981"/>
                  <a:pt x="425429" y="673830"/>
                </a:cubicBezTo>
                <a:cubicBezTo>
                  <a:pt x="418062" y="671204"/>
                  <a:pt x="412800" y="667529"/>
                  <a:pt x="408064" y="663853"/>
                </a:cubicBezTo>
                <a:cubicBezTo>
                  <a:pt x="403854" y="660702"/>
                  <a:pt x="400170" y="658076"/>
                  <a:pt x="395961" y="657026"/>
                </a:cubicBezTo>
                <a:cubicBezTo>
                  <a:pt x="395434" y="657026"/>
                  <a:pt x="394382" y="656501"/>
                  <a:pt x="393856" y="656501"/>
                </a:cubicBezTo>
                <a:cubicBezTo>
                  <a:pt x="386489" y="655451"/>
                  <a:pt x="377017" y="658076"/>
                  <a:pt x="367545" y="660702"/>
                </a:cubicBezTo>
                <a:cubicBezTo>
                  <a:pt x="354389" y="663853"/>
                  <a:pt x="340181" y="668054"/>
                  <a:pt x="324394" y="664903"/>
                </a:cubicBezTo>
                <a:cubicBezTo>
                  <a:pt x="309660" y="661752"/>
                  <a:pt x="297031" y="653350"/>
                  <a:pt x="285980" y="639697"/>
                </a:cubicBezTo>
                <a:cubicBezTo>
                  <a:pt x="280192" y="632346"/>
                  <a:pt x="277560" y="624469"/>
                  <a:pt x="275456" y="617117"/>
                </a:cubicBezTo>
                <a:cubicBezTo>
                  <a:pt x="274403" y="613966"/>
                  <a:pt x="273877" y="610816"/>
                  <a:pt x="272298" y="607665"/>
                </a:cubicBezTo>
                <a:cubicBezTo>
                  <a:pt x="269667" y="605564"/>
                  <a:pt x="267562" y="602939"/>
                  <a:pt x="265457" y="600838"/>
                </a:cubicBezTo>
                <a:cubicBezTo>
                  <a:pt x="260721" y="596112"/>
                  <a:pt x="256512" y="591386"/>
                  <a:pt x="250723" y="588235"/>
                </a:cubicBezTo>
                <a:cubicBezTo>
                  <a:pt x="247039" y="586135"/>
                  <a:pt x="241251" y="585085"/>
                  <a:pt x="234936" y="584034"/>
                </a:cubicBezTo>
                <a:cubicBezTo>
                  <a:pt x="224938" y="582459"/>
                  <a:pt x="213361" y="580359"/>
                  <a:pt x="205994" y="573532"/>
                </a:cubicBezTo>
                <a:cubicBezTo>
                  <a:pt x="198627" y="566180"/>
                  <a:pt x="200206" y="558304"/>
                  <a:pt x="201784" y="551477"/>
                </a:cubicBezTo>
                <a:lnTo>
                  <a:pt x="202311" y="548851"/>
                </a:lnTo>
                <a:cubicBezTo>
                  <a:pt x="202311" y="546226"/>
                  <a:pt x="202837" y="543600"/>
                  <a:pt x="201784" y="541500"/>
                </a:cubicBezTo>
                <a:cubicBezTo>
                  <a:pt x="200206" y="537824"/>
                  <a:pt x="197048" y="534148"/>
                  <a:pt x="193365" y="530472"/>
                </a:cubicBezTo>
                <a:cubicBezTo>
                  <a:pt x="190207" y="526796"/>
                  <a:pt x="187050" y="523646"/>
                  <a:pt x="184419" y="519445"/>
                </a:cubicBezTo>
                <a:cubicBezTo>
                  <a:pt x="181788" y="515769"/>
                  <a:pt x="180735" y="511568"/>
                  <a:pt x="180209" y="507892"/>
                </a:cubicBezTo>
                <a:cubicBezTo>
                  <a:pt x="179157" y="503691"/>
                  <a:pt x="178104" y="499490"/>
                  <a:pt x="174947" y="496865"/>
                </a:cubicBezTo>
                <a:cubicBezTo>
                  <a:pt x="171790" y="493714"/>
                  <a:pt x="165475" y="491613"/>
                  <a:pt x="159160" y="489513"/>
                </a:cubicBezTo>
                <a:cubicBezTo>
                  <a:pt x="150741" y="486887"/>
                  <a:pt x="140742" y="483737"/>
                  <a:pt x="134954" y="476910"/>
                </a:cubicBezTo>
                <a:cubicBezTo>
                  <a:pt x="127061" y="468508"/>
                  <a:pt x="124430" y="456955"/>
                  <a:pt x="127061" y="445403"/>
                </a:cubicBezTo>
                <a:cubicBezTo>
                  <a:pt x="128639" y="438576"/>
                  <a:pt x="134428" y="432800"/>
                  <a:pt x="139690" y="427549"/>
                </a:cubicBezTo>
                <a:cubicBezTo>
                  <a:pt x="143900" y="423348"/>
                  <a:pt x="147583" y="419672"/>
                  <a:pt x="148636" y="415471"/>
                </a:cubicBezTo>
                <a:cubicBezTo>
                  <a:pt x="149688" y="411270"/>
                  <a:pt x="149162" y="406544"/>
                  <a:pt x="147583" y="401818"/>
                </a:cubicBezTo>
                <a:cubicBezTo>
                  <a:pt x="146531" y="398142"/>
                  <a:pt x="146005" y="393941"/>
                  <a:pt x="146005" y="389740"/>
                </a:cubicBezTo>
                <a:lnTo>
                  <a:pt x="146005" y="383964"/>
                </a:lnTo>
                <a:cubicBezTo>
                  <a:pt x="146005" y="376087"/>
                  <a:pt x="146005" y="367685"/>
                  <a:pt x="149688" y="359283"/>
                </a:cubicBezTo>
                <a:cubicBezTo>
                  <a:pt x="152319" y="353507"/>
                  <a:pt x="154950" y="348256"/>
                  <a:pt x="158634" y="344055"/>
                </a:cubicBezTo>
                <a:cubicBezTo>
                  <a:pt x="163370" y="338278"/>
                  <a:pt x="168632" y="333552"/>
                  <a:pt x="174421" y="328826"/>
                </a:cubicBezTo>
                <a:cubicBezTo>
                  <a:pt x="181788" y="323575"/>
                  <a:pt x="191260" y="320949"/>
                  <a:pt x="199153" y="318324"/>
                </a:cubicBezTo>
                <a:cubicBezTo>
                  <a:pt x="207047" y="315698"/>
                  <a:pt x="214414" y="313598"/>
                  <a:pt x="217045" y="310447"/>
                </a:cubicBezTo>
                <a:cubicBezTo>
                  <a:pt x="219150" y="307821"/>
                  <a:pt x="217571" y="304145"/>
                  <a:pt x="215992" y="299419"/>
                </a:cubicBezTo>
                <a:cubicBezTo>
                  <a:pt x="214940" y="296269"/>
                  <a:pt x="213887" y="292593"/>
                  <a:pt x="213361" y="288917"/>
                </a:cubicBezTo>
                <a:cubicBezTo>
                  <a:pt x="212835" y="284716"/>
                  <a:pt x="213887" y="281040"/>
                  <a:pt x="216519" y="277889"/>
                </a:cubicBezTo>
                <a:cubicBezTo>
                  <a:pt x="222833" y="269487"/>
                  <a:pt x="234410" y="264761"/>
                  <a:pt x="244935" y="260560"/>
                </a:cubicBezTo>
                <a:cubicBezTo>
                  <a:pt x="249144" y="258985"/>
                  <a:pt x="253354" y="257410"/>
                  <a:pt x="257564" y="255309"/>
                </a:cubicBezTo>
                <a:cubicBezTo>
                  <a:pt x="263879" y="252684"/>
                  <a:pt x="269667" y="250583"/>
                  <a:pt x="275456" y="248483"/>
                </a:cubicBezTo>
                <a:cubicBezTo>
                  <a:pt x="283349" y="245332"/>
                  <a:pt x="291242" y="242706"/>
                  <a:pt x="298609" y="239556"/>
                </a:cubicBezTo>
                <a:cubicBezTo>
                  <a:pt x="308081" y="233779"/>
                  <a:pt x="316501" y="227478"/>
                  <a:pt x="324921" y="221702"/>
                </a:cubicBezTo>
                <a:lnTo>
                  <a:pt x="327552" y="216975"/>
                </a:lnTo>
                <a:cubicBezTo>
                  <a:pt x="332288" y="208574"/>
                  <a:pt x="337024" y="200172"/>
                  <a:pt x="342286" y="192295"/>
                </a:cubicBezTo>
                <a:cubicBezTo>
                  <a:pt x="342812" y="191245"/>
                  <a:pt x="344391" y="190194"/>
                  <a:pt x="345443" y="189144"/>
                </a:cubicBezTo>
                <a:cubicBezTo>
                  <a:pt x="355968" y="183893"/>
                  <a:pt x="367018" y="178117"/>
                  <a:pt x="377543" y="172865"/>
                </a:cubicBezTo>
                <a:cubicBezTo>
                  <a:pt x="379648" y="170240"/>
                  <a:pt x="381753" y="167614"/>
                  <a:pt x="383857" y="164463"/>
                </a:cubicBezTo>
                <a:cubicBezTo>
                  <a:pt x="388593" y="157637"/>
                  <a:pt x="393856" y="150285"/>
                  <a:pt x="403328" y="145559"/>
                </a:cubicBezTo>
                <a:cubicBezTo>
                  <a:pt x="410169" y="141883"/>
                  <a:pt x="417536" y="140833"/>
                  <a:pt x="422798" y="140308"/>
                </a:cubicBezTo>
                <a:cubicBezTo>
                  <a:pt x="425429" y="140308"/>
                  <a:pt x="427534" y="139783"/>
                  <a:pt x="430165" y="139783"/>
                </a:cubicBezTo>
                <a:cubicBezTo>
                  <a:pt x="435427" y="139258"/>
                  <a:pt x="440163" y="139258"/>
                  <a:pt x="442794" y="138207"/>
                </a:cubicBezTo>
                <a:cubicBezTo>
                  <a:pt x="446478" y="136632"/>
                  <a:pt x="448583" y="133481"/>
                  <a:pt x="451214" y="129806"/>
                </a:cubicBezTo>
                <a:cubicBezTo>
                  <a:pt x="453845" y="126130"/>
                  <a:pt x="457002" y="121929"/>
                  <a:pt x="461738" y="118253"/>
                </a:cubicBezTo>
                <a:cubicBezTo>
                  <a:pt x="464370" y="116678"/>
                  <a:pt x="467527" y="115102"/>
                  <a:pt x="470684" y="113527"/>
                </a:cubicBezTo>
                <a:cubicBezTo>
                  <a:pt x="480682" y="110376"/>
                  <a:pt x="490681" y="111426"/>
                  <a:pt x="499100" y="112477"/>
                </a:cubicBezTo>
                <a:cubicBezTo>
                  <a:pt x="503836" y="113002"/>
                  <a:pt x="508572" y="113527"/>
                  <a:pt x="512256" y="113002"/>
                </a:cubicBezTo>
                <a:cubicBezTo>
                  <a:pt x="516466" y="112477"/>
                  <a:pt x="521202" y="110901"/>
                  <a:pt x="525938" y="109326"/>
                </a:cubicBezTo>
                <a:cubicBezTo>
                  <a:pt x="530147" y="107750"/>
                  <a:pt x="534883" y="106175"/>
                  <a:pt x="539619" y="105125"/>
                </a:cubicBezTo>
                <a:cubicBezTo>
                  <a:pt x="541724" y="104600"/>
                  <a:pt x="543829" y="104075"/>
                  <a:pt x="545934" y="104075"/>
                </a:cubicBezTo>
                <a:cubicBezTo>
                  <a:pt x="552249" y="103024"/>
                  <a:pt x="558037" y="103550"/>
                  <a:pt x="563826" y="103550"/>
                </a:cubicBezTo>
                <a:cubicBezTo>
                  <a:pt x="569614" y="104075"/>
                  <a:pt x="575403" y="104075"/>
                  <a:pt x="578560" y="103024"/>
                </a:cubicBezTo>
                <a:cubicBezTo>
                  <a:pt x="583822" y="100924"/>
                  <a:pt x="586453" y="95673"/>
                  <a:pt x="589084" y="90422"/>
                </a:cubicBezTo>
                <a:cubicBezTo>
                  <a:pt x="590663" y="86746"/>
                  <a:pt x="592768" y="83070"/>
                  <a:pt x="595399" y="79919"/>
                </a:cubicBezTo>
                <a:cubicBezTo>
                  <a:pt x="599083" y="75718"/>
                  <a:pt x="603819" y="72567"/>
                  <a:pt x="610133" y="70992"/>
                </a:cubicBezTo>
                <a:cubicBezTo>
                  <a:pt x="622236" y="67841"/>
                  <a:pt x="632235" y="72042"/>
                  <a:pt x="639076" y="75718"/>
                </a:cubicBezTo>
                <a:cubicBezTo>
                  <a:pt x="643285" y="77819"/>
                  <a:pt x="646969" y="79394"/>
                  <a:pt x="650126" y="79394"/>
                </a:cubicBezTo>
                <a:cubicBezTo>
                  <a:pt x="659072" y="79919"/>
                  <a:pt x="669070" y="78344"/>
                  <a:pt x="678542" y="76768"/>
                </a:cubicBezTo>
                <a:cubicBezTo>
                  <a:pt x="682752" y="76243"/>
                  <a:pt x="686436" y="74668"/>
                  <a:pt x="690119" y="73093"/>
                </a:cubicBezTo>
                <a:cubicBezTo>
                  <a:pt x="696960" y="70467"/>
                  <a:pt x="704853" y="66791"/>
                  <a:pt x="715378" y="67841"/>
                </a:cubicBezTo>
                <a:cubicBezTo>
                  <a:pt x="725376" y="68366"/>
                  <a:pt x="732217" y="72042"/>
                  <a:pt x="738532" y="75193"/>
                </a:cubicBezTo>
                <a:cubicBezTo>
                  <a:pt x="742742" y="77294"/>
                  <a:pt x="746425" y="79394"/>
                  <a:pt x="750109" y="79919"/>
                </a:cubicBezTo>
                <a:cubicBezTo>
                  <a:pt x="753792" y="80444"/>
                  <a:pt x="757476" y="80444"/>
                  <a:pt x="760633" y="80444"/>
                </a:cubicBezTo>
                <a:cubicBezTo>
                  <a:pt x="766422" y="79919"/>
                  <a:pt x="772736" y="79394"/>
                  <a:pt x="777998" y="78344"/>
                </a:cubicBezTo>
                <a:cubicBezTo>
                  <a:pt x="781682" y="77819"/>
                  <a:pt x="785366" y="75718"/>
                  <a:pt x="789575" y="73618"/>
                </a:cubicBezTo>
                <a:cubicBezTo>
                  <a:pt x="796416" y="70467"/>
                  <a:pt x="803783" y="66266"/>
                  <a:pt x="815886" y="66266"/>
                </a:cubicBezTo>
                <a:close/>
                <a:moveTo>
                  <a:pt x="819570" y="46837"/>
                </a:moveTo>
                <a:cubicBezTo>
                  <a:pt x="815361" y="46837"/>
                  <a:pt x="811151" y="49463"/>
                  <a:pt x="805889" y="52088"/>
                </a:cubicBezTo>
                <a:cubicBezTo>
                  <a:pt x="800100" y="55239"/>
                  <a:pt x="793785" y="58915"/>
                  <a:pt x="784840" y="60490"/>
                </a:cubicBezTo>
                <a:cubicBezTo>
                  <a:pt x="776946" y="62066"/>
                  <a:pt x="768527" y="63116"/>
                  <a:pt x="760633" y="63116"/>
                </a:cubicBezTo>
                <a:cubicBezTo>
                  <a:pt x="754845" y="63116"/>
                  <a:pt x="749056" y="63116"/>
                  <a:pt x="743268" y="62066"/>
                </a:cubicBezTo>
                <a:cubicBezTo>
                  <a:pt x="733796" y="61015"/>
                  <a:pt x="726955" y="57340"/>
                  <a:pt x="721167" y="53664"/>
                </a:cubicBezTo>
                <a:cubicBezTo>
                  <a:pt x="716431" y="51038"/>
                  <a:pt x="712221" y="48938"/>
                  <a:pt x="708537" y="48413"/>
                </a:cubicBezTo>
                <a:cubicBezTo>
                  <a:pt x="704854" y="48413"/>
                  <a:pt x="700118" y="50513"/>
                  <a:pt x="694855" y="52614"/>
                </a:cubicBezTo>
                <a:cubicBezTo>
                  <a:pt x="689593" y="54714"/>
                  <a:pt x="683805" y="57865"/>
                  <a:pt x="676438" y="58915"/>
                </a:cubicBezTo>
                <a:cubicBezTo>
                  <a:pt x="663808" y="61015"/>
                  <a:pt x="650126" y="64166"/>
                  <a:pt x="635392" y="62591"/>
                </a:cubicBezTo>
                <a:cubicBezTo>
                  <a:pt x="625920" y="61541"/>
                  <a:pt x="618027" y="57865"/>
                  <a:pt x="612238" y="54714"/>
                </a:cubicBezTo>
                <a:cubicBezTo>
                  <a:pt x="608555" y="53139"/>
                  <a:pt x="603293" y="49988"/>
                  <a:pt x="601714" y="50513"/>
                </a:cubicBezTo>
                <a:cubicBezTo>
                  <a:pt x="600662" y="51038"/>
                  <a:pt x="599083" y="51563"/>
                  <a:pt x="597504" y="53664"/>
                </a:cubicBezTo>
                <a:cubicBezTo>
                  <a:pt x="595399" y="56289"/>
                  <a:pt x="593821" y="59965"/>
                  <a:pt x="592242" y="63641"/>
                </a:cubicBezTo>
                <a:cubicBezTo>
                  <a:pt x="588558" y="72043"/>
                  <a:pt x="584875" y="81495"/>
                  <a:pt x="571719" y="86746"/>
                </a:cubicBezTo>
                <a:cubicBezTo>
                  <a:pt x="562247" y="90422"/>
                  <a:pt x="552249" y="89897"/>
                  <a:pt x="542777" y="89897"/>
                </a:cubicBezTo>
                <a:cubicBezTo>
                  <a:pt x="538041" y="89897"/>
                  <a:pt x="533305" y="89372"/>
                  <a:pt x="529621" y="89897"/>
                </a:cubicBezTo>
                <a:cubicBezTo>
                  <a:pt x="528043" y="89897"/>
                  <a:pt x="526990" y="90422"/>
                  <a:pt x="525412" y="90947"/>
                </a:cubicBezTo>
                <a:cubicBezTo>
                  <a:pt x="521728" y="91998"/>
                  <a:pt x="518045" y="93048"/>
                  <a:pt x="514887" y="94098"/>
                </a:cubicBezTo>
                <a:cubicBezTo>
                  <a:pt x="508046" y="96199"/>
                  <a:pt x="500679" y="98824"/>
                  <a:pt x="492260" y="99874"/>
                </a:cubicBezTo>
                <a:cubicBezTo>
                  <a:pt x="483314" y="100925"/>
                  <a:pt x="475420" y="99349"/>
                  <a:pt x="468053" y="98299"/>
                </a:cubicBezTo>
                <a:cubicBezTo>
                  <a:pt x="461739" y="97249"/>
                  <a:pt x="455950" y="96199"/>
                  <a:pt x="452267" y="97249"/>
                </a:cubicBezTo>
                <a:cubicBezTo>
                  <a:pt x="451214" y="97774"/>
                  <a:pt x="450162" y="98299"/>
                  <a:pt x="448583" y="99349"/>
                </a:cubicBezTo>
                <a:cubicBezTo>
                  <a:pt x="445426" y="101450"/>
                  <a:pt x="443321" y="105126"/>
                  <a:pt x="441216" y="108801"/>
                </a:cubicBezTo>
                <a:cubicBezTo>
                  <a:pt x="437532" y="115103"/>
                  <a:pt x="433323" y="121929"/>
                  <a:pt x="423324" y="126130"/>
                </a:cubicBezTo>
                <a:cubicBezTo>
                  <a:pt x="415431" y="129806"/>
                  <a:pt x="405959" y="130331"/>
                  <a:pt x="398066" y="130856"/>
                </a:cubicBezTo>
                <a:cubicBezTo>
                  <a:pt x="395961" y="130856"/>
                  <a:pt x="394382" y="130856"/>
                  <a:pt x="392277" y="131382"/>
                </a:cubicBezTo>
                <a:cubicBezTo>
                  <a:pt x="387015" y="131907"/>
                  <a:pt x="383858" y="132432"/>
                  <a:pt x="381753" y="133482"/>
                </a:cubicBezTo>
                <a:cubicBezTo>
                  <a:pt x="374912" y="136633"/>
                  <a:pt x="370176" y="142934"/>
                  <a:pt x="365440" y="149236"/>
                </a:cubicBezTo>
                <a:cubicBezTo>
                  <a:pt x="362283" y="152912"/>
                  <a:pt x="359651" y="157112"/>
                  <a:pt x="355442" y="160788"/>
                </a:cubicBezTo>
                <a:cubicBezTo>
                  <a:pt x="354915" y="161313"/>
                  <a:pt x="354389" y="161839"/>
                  <a:pt x="353337" y="162364"/>
                </a:cubicBezTo>
                <a:cubicBezTo>
                  <a:pt x="342286" y="168665"/>
                  <a:pt x="330709" y="174967"/>
                  <a:pt x="319659" y="181268"/>
                </a:cubicBezTo>
                <a:cubicBezTo>
                  <a:pt x="315449" y="188620"/>
                  <a:pt x="311239" y="195971"/>
                  <a:pt x="306503" y="203323"/>
                </a:cubicBezTo>
                <a:lnTo>
                  <a:pt x="299662" y="213825"/>
                </a:lnTo>
                <a:cubicBezTo>
                  <a:pt x="299136" y="214876"/>
                  <a:pt x="298083" y="215401"/>
                  <a:pt x="297031" y="216451"/>
                </a:cubicBezTo>
                <a:cubicBezTo>
                  <a:pt x="285980" y="223803"/>
                  <a:pt x="275456" y="231154"/>
                  <a:pt x="263879" y="237981"/>
                </a:cubicBezTo>
                <a:cubicBezTo>
                  <a:pt x="263353" y="238506"/>
                  <a:pt x="262826" y="238506"/>
                  <a:pt x="261774" y="239031"/>
                </a:cubicBezTo>
                <a:cubicBezTo>
                  <a:pt x="252828" y="242707"/>
                  <a:pt x="243882" y="245858"/>
                  <a:pt x="234937" y="249534"/>
                </a:cubicBezTo>
                <a:cubicBezTo>
                  <a:pt x="229148" y="251634"/>
                  <a:pt x="222833" y="254260"/>
                  <a:pt x="217045" y="256360"/>
                </a:cubicBezTo>
                <a:cubicBezTo>
                  <a:pt x="212835" y="258461"/>
                  <a:pt x="207047" y="260561"/>
                  <a:pt x="201258" y="262662"/>
                </a:cubicBezTo>
                <a:cubicBezTo>
                  <a:pt x="191786" y="266337"/>
                  <a:pt x="182314" y="269488"/>
                  <a:pt x="179157" y="274739"/>
                </a:cubicBezTo>
                <a:cubicBezTo>
                  <a:pt x="178105" y="275790"/>
                  <a:pt x="178105" y="277365"/>
                  <a:pt x="178105" y="279465"/>
                </a:cubicBezTo>
                <a:cubicBezTo>
                  <a:pt x="178631" y="282091"/>
                  <a:pt x="179683" y="285242"/>
                  <a:pt x="180736" y="288393"/>
                </a:cubicBezTo>
                <a:cubicBezTo>
                  <a:pt x="183893" y="295744"/>
                  <a:pt x="187050" y="303621"/>
                  <a:pt x="180736" y="311498"/>
                </a:cubicBezTo>
                <a:cubicBezTo>
                  <a:pt x="174421" y="320425"/>
                  <a:pt x="161265" y="324101"/>
                  <a:pt x="150215" y="327777"/>
                </a:cubicBezTo>
                <a:cubicBezTo>
                  <a:pt x="142321" y="330402"/>
                  <a:pt x="134954" y="332503"/>
                  <a:pt x="130744" y="335653"/>
                </a:cubicBezTo>
                <a:cubicBezTo>
                  <a:pt x="125482" y="339329"/>
                  <a:pt x="120746" y="344055"/>
                  <a:pt x="117063" y="348781"/>
                </a:cubicBezTo>
                <a:cubicBezTo>
                  <a:pt x="113905" y="352982"/>
                  <a:pt x="111274" y="357708"/>
                  <a:pt x="108643" y="362960"/>
                </a:cubicBezTo>
                <a:cubicBezTo>
                  <a:pt x="105486" y="370311"/>
                  <a:pt x="105486" y="378713"/>
                  <a:pt x="106012" y="386590"/>
                </a:cubicBezTo>
                <a:lnTo>
                  <a:pt x="106012" y="392366"/>
                </a:lnTo>
                <a:cubicBezTo>
                  <a:pt x="106012" y="395517"/>
                  <a:pt x="107064" y="399193"/>
                  <a:pt x="108117" y="403394"/>
                </a:cubicBezTo>
                <a:cubicBezTo>
                  <a:pt x="109696" y="409695"/>
                  <a:pt x="111274" y="416522"/>
                  <a:pt x="109169" y="423874"/>
                </a:cubicBezTo>
                <a:cubicBezTo>
                  <a:pt x="107064" y="431225"/>
                  <a:pt x="100750" y="437002"/>
                  <a:pt x="95488" y="442253"/>
                </a:cubicBezTo>
                <a:cubicBezTo>
                  <a:pt x="90752" y="446979"/>
                  <a:pt x="86542" y="451180"/>
                  <a:pt x="85489" y="455381"/>
                </a:cubicBezTo>
                <a:cubicBezTo>
                  <a:pt x="83384" y="464308"/>
                  <a:pt x="86016" y="473760"/>
                  <a:pt x="91804" y="479536"/>
                </a:cubicBezTo>
                <a:cubicBezTo>
                  <a:pt x="94961" y="482687"/>
                  <a:pt x="101802" y="484787"/>
                  <a:pt x="109696" y="487413"/>
                </a:cubicBezTo>
                <a:cubicBezTo>
                  <a:pt x="119168" y="490039"/>
                  <a:pt x="129692" y="493189"/>
                  <a:pt x="136533" y="500016"/>
                </a:cubicBezTo>
                <a:cubicBezTo>
                  <a:pt x="142848" y="505792"/>
                  <a:pt x="144426" y="512619"/>
                  <a:pt x="146005" y="518395"/>
                </a:cubicBezTo>
                <a:cubicBezTo>
                  <a:pt x="147057" y="522071"/>
                  <a:pt x="147584" y="525222"/>
                  <a:pt x="149688" y="528372"/>
                </a:cubicBezTo>
                <a:cubicBezTo>
                  <a:pt x="151793" y="531523"/>
                  <a:pt x="154424" y="534674"/>
                  <a:pt x="157582" y="537825"/>
                </a:cubicBezTo>
                <a:cubicBezTo>
                  <a:pt x="162318" y="542551"/>
                  <a:pt x="166528" y="547802"/>
                  <a:pt x="169159" y="554103"/>
                </a:cubicBezTo>
                <a:cubicBezTo>
                  <a:pt x="171264" y="558829"/>
                  <a:pt x="170737" y="564081"/>
                  <a:pt x="170211" y="568282"/>
                </a:cubicBezTo>
                <a:lnTo>
                  <a:pt x="169685" y="571957"/>
                </a:lnTo>
                <a:cubicBezTo>
                  <a:pt x="168633" y="577734"/>
                  <a:pt x="167054" y="582460"/>
                  <a:pt x="170211" y="585611"/>
                </a:cubicBezTo>
                <a:cubicBezTo>
                  <a:pt x="172842" y="588236"/>
                  <a:pt x="180209" y="589811"/>
                  <a:pt x="188629" y="590862"/>
                </a:cubicBezTo>
                <a:cubicBezTo>
                  <a:pt x="197575" y="592437"/>
                  <a:pt x="207047" y="594012"/>
                  <a:pt x="215466" y="598213"/>
                </a:cubicBezTo>
                <a:cubicBezTo>
                  <a:pt x="224938" y="602939"/>
                  <a:pt x="230727" y="609766"/>
                  <a:pt x="236515" y="615542"/>
                </a:cubicBezTo>
                <a:cubicBezTo>
                  <a:pt x="239146" y="618168"/>
                  <a:pt x="241777" y="620794"/>
                  <a:pt x="244409" y="623419"/>
                </a:cubicBezTo>
                <a:cubicBezTo>
                  <a:pt x="245461" y="623944"/>
                  <a:pt x="245987" y="624995"/>
                  <a:pt x="245987" y="626045"/>
                </a:cubicBezTo>
                <a:cubicBezTo>
                  <a:pt x="247566" y="630246"/>
                  <a:pt x="248618" y="634447"/>
                  <a:pt x="249671" y="638648"/>
                </a:cubicBezTo>
                <a:cubicBezTo>
                  <a:pt x="251776" y="646524"/>
                  <a:pt x="253354" y="653351"/>
                  <a:pt x="258617" y="659652"/>
                </a:cubicBezTo>
                <a:cubicBezTo>
                  <a:pt x="264931" y="667004"/>
                  <a:pt x="274403" y="676981"/>
                  <a:pt x="287559" y="679607"/>
                </a:cubicBezTo>
                <a:cubicBezTo>
                  <a:pt x="295978" y="681182"/>
                  <a:pt x="307029" y="678032"/>
                  <a:pt x="318080" y="674881"/>
                </a:cubicBezTo>
                <a:cubicBezTo>
                  <a:pt x="330709" y="671205"/>
                  <a:pt x="345443" y="667004"/>
                  <a:pt x="360704" y="669105"/>
                </a:cubicBezTo>
                <a:cubicBezTo>
                  <a:pt x="363335" y="669630"/>
                  <a:pt x="365966" y="670155"/>
                  <a:pt x="368597" y="670680"/>
                </a:cubicBezTo>
                <a:cubicBezTo>
                  <a:pt x="377017" y="673306"/>
                  <a:pt x="382805" y="677507"/>
                  <a:pt x="388594" y="681182"/>
                </a:cubicBezTo>
                <a:cubicBezTo>
                  <a:pt x="393330" y="684333"/>
                  <a:pt x="397539" y="687484"/>
                  <a:pt x="402275" y="689059"/>
                </a:cubicBezTo>
                <a:cubicBezTo>
                  <a:pt x="407538" y="690635"/>
                  <a:pt x="413852" y="691160"/>
                  <a:pt x="421220" y="691685"/>
                </a:cubicBezTo>
                <a:cubicBezTo>
                  <a:pt x="424903" y="692210"/>
                  <a:pt x="429113" y="692210"/>
                  <a:pt x="432796" y="692735"/>
                </a:cubicBezTo>
                <a:cubicBezTo>
                  <a:pt x="438585" y="693785"/>
                  <a:pt x="445952" y="694836"/>
                  <a:pt x="452793" y="699036"/>
                </a:cubicBezTo>
                <a:cubicBezTo>
                  <a:pt x="464370" y="705338"/>
                  <a:pt x="468053" y="714265"/>
                  <a:pt x="471737" y="722142"/>
                </a:cubicBezTo>
                <a:cubicBezTo>
                  <a:pt x="474368" y="728443"/>
                  <a:pt x="477525" y="734745"/>
                  <a:pt x="483314" y="737895"/>
                </a:cubicBezTo>
                <a:cubicBezTo>
                  <a:pt x="489102" y="741046"/>
                  <a:pt x="495943" y="744197"/>
                  <a:pt x="503310" y="745772"/>
                </a:cubicBezTo>
                <a:cubicBezTo>
                  <a:pt x="510677" y="747348"/>
                  <a:pt x="518571" y="748398"/>
                  <a:pt x="525412" y="747873"/>
                </a:cubicBezTo>
                <a:cubicBezTo>
                  <a:pt x="534884" y="747348"/>
                  <a:pt x="543829" y="742621"/>
                  <a:pt x="553301" y="737370"/>
                </a:cubicBezTo>
                <a:cubicBezTo>
                  <a:pt x="563826" y="731594"/>
                  <a:pt x="574350" y="725818"/>
                  <a:pt x="588558" y="724242"/>
                </a:cubicBezTo>
                <a:cubicBezTo>
                  <a:pt x="595399" y="724242"/>
                  <a:pt x="602240" y="723717"/>
                  <a:pt x="608555" y="723717"/>
                </a:cubicBezTo>
                <a:cubicBezTo>
                  <a:pt x="622763" y="723717"/>
                  <a:pt x="636445" y="725818"/>
                  <a:pt x="648022" y="730019"/>
                </a:cubicBezTo>
                <a:cubicBezTo>
                  <a:pt x="660125" y="733694"/>
                  <a:pt x="667492" y="742096"/>
                  <a:pt x="673807" y="749448"/>
                </a:cubicBezTo>
                <a:cubicBezTo>
                  <a:pt x="680647" y="757325"/>
                  <a:pt x="685383" y="762051"/>
                  <a:pt x="692224" y="763101"/>
                </a:cubicBezTo>
                <a:cubicBezTo>
                  <a:pt x="698013" y="763626"/>
                  <a:pt x="705380" y="759950"/>
                  <a:pt x="712747" y="755749"/>
                </a:cubicBezTo>
                <a:cubicBezTo>
                  <a:pt x="721693" y="751023"/>
                  <a:pt x="732217" y="745247"/>
                  <a:pt x="745373" y="745247"/>
                </a:cubicBezTo>
                <a:cubicBezTo>
                  <a:pt x="759581" y="744722"/>
                  <a:pt x="770105" y="749448"/>
                  <a:pt x="780104" y="753649"/>
                </a:cubicBezTo>
                <a:cubicBezTo>
                  <a:pt x="787471" y="756800"/>
                  <a:pt x="794312" y="759425"/>
                  <a:pt x="800626" y="759950"/>
                </a:cubicBezTo>
                <a:cubicBezTo>
                  <a:pt x="808520" y="760476"/>
                  <a:pt x="817465" y="758375"/>
                  <a:pt x="826937" y="756275"/>
                </a:cubicBezTo>
                <a:cubicBezTo>
                  <a:pt x="830095" y="755749"/>
                  <a:pt x="832726" y="755224"/>
                  <a:pt x="835883" y="754174"/>
                </a:cubicBezTo>
                <a:cubicBezTo>
                  <a:pt x="841672" y="753124"/>
                  <a:pt x="846408" y="752074"/>
                  <a:pt x="851144" y="752074"/>
                </a:cubicBezTo>
                <a:cubicBezTo>
                  <a:pt x="860616" y="751023"/>
                  <a:pt x="869561" y="751548"/>
                  <a:pt x="878507" y="751548"/>
                </a:cubicBezTo>
                <a:cubicBezTo>
                  <a:pt x="887979" y="751548"/>
                  <a:pt x="896925" y="751548"/>
                  <a:pt x="905345" y="751023"/>
                </a:cubicBezTo>
                <a:cubicBezTo>
                  <a:pt x="921131" y="749448"/>
                  <a:pt x="937970" y="745772"/>
                  <a:pt x="954283" y="741046"/>
                </a:cubicBezTo>
                <a:cubicBezTo>
                  <a:pt x="966386" y="737895"/>
                  <a:pt x="977437" y="733169"/>
                  <a:pt x="989014" y="728443"/>
                </a:cubicBezTo>
                <a:cubicBezTo>
                  <a:pt x="992698" y="726868"/>
                  <a:pt x="996381" y="725292"/>
                  <a:pt x="1000065" y="724242"/>
                </a:cubicBezTo>
                <a:cubicBezTo>
                  <a:pt x="1012168" y="719516"/>
                  <a:pt x="1024271" y="714265"/>
                  <a:pt x="1035322" y="709014"/>
                </a:cubicBezTo>
                <a:lnTo>
                  <a:pt x="1042689" y="705863"/>
                </a:lnTo>
                <a:cubicBezTo>
                  <a:pt x="1043215" y="705338"/>
                  <a:pt x="1044268" y="705338"/>
                  <a:pt x="1045320" y="704813"/>
                </a:cubicBezTo>
                <a:cubicBezTo>
                  <a:pt x="1061107" y="701137"/>
                  <a:pt x="1076367" y="696936"/>
                  <a:pt x="1091628" y="692735"/>
                </a:cubicBezTo>
                <a:cubicBezTo>
                  <a:pt x="1092680" y="692210"/>
                  <a:pt x="1094259" y="692210"/>
                  <a:pt x="1095837" y="692210"/>
                </a:cubicBezTo>
                <a:cubicBezTo>
                  <a:pt x="1102678" y="692210"/>
                  <a:pt x="1110045" y="692735"/>
                  <a:pt x="1116886" y="693260"/>
                </a:cubicBezTo>
                <a:cubicBezTo>
                  <a:pt x="1128989" y="694310"/>
                  <a:pt x="1140040" y="694836"/>
                  <a:pt x="1148460" y="691685"/>
                </a:cubicBezTo>
                <a:cubicBezTo>
                  <a:pt x="1154248" y="689584"/>
                  <a:pt x="1157932" y="684333"/>
                  <a:pt x="1162141" y="679082"/>
                </a:cubicBezTo>
                <a:cubicBezTo>
                  <a:pt x="1164246" y="675931"/>
                  <a:pt x="1166877" y="672780"/>
                  <a:pt x="1169509" y="670155"/>
                </a:cubicBezTo>
                <a:cubicBezTo>
                  <a:pt x="1171087" y="668054"/>
                  <a:pt x="1173192" y="666479"/>
                  <a:pt x="1175823" y="664904"/>
                </a:cubicBezTo>
                <a:cubicBezTo>
                  <a:pt x="1188453" y="656502"/>
                  <a:pt x="1200556" y="648625"/>
                  <a:pt x="1216869" y="643374"/>
                </a:cubicBezTo>
                <a:cubicBezTo>
                  <a:pt x="1226867" y="640223"/>
                  <a:pt x="1237918" y="640223"/>
                  <a:pt x="1247916" y="640223"/>
                </a:cubicBezTo>
                <a:cubicBezTo>
                  <a:pt x="1257388" y="640223"/>
                  <a:pt x="1266334" y="640223"/>
                  <a:pt x="1270017" y="637072"/>
                </a:cubicBezTo>
                <a:cubicBezTo>
                  <a:pt x="1273701" y="634447"/>
                  <a:pt x="1272648" y="629721"/>
                  <a:pt x="1271596" y="622369"/>
                </a:cubicBezTo>
                <a:cubicBezTo>
                  <a:pt x="1270543" y="616067"/>
                  <a:pt x="1268965" y="608716"/>
                  <a:pt x="1272122" y="601889"/>
                </a:cubicBezTo>
                <a:cubicBezTo>
                  <a:pt x="1276332" y="594012"/>
                  <a:pt x="1284225" y="588236"/>
                  <a:pt x="1291592" y="582460"/>
                </a:cubicBezTo>
                <a:cubicBezTo>
                  <a:pt x="1294223" y="580359"/>
                  <a:pt x="1297381" y="578259"/>
                  <a:pt x="1300012" y="576158"/>
                </a:cubicBezTo>
                <a:cubicBezTo>
                  <a:pt x="1303169" y="573533"/>
                  <a:pt x="1305800" y="570907"/>
                  <a:pt x="1308958" y="567756"/>
                </a:cubicBezTo>
                <a:lnTo>
                  <a:pt x="1311589" y="565656"/>
                </a:lnTo>
                <a:cubicBezTo>
                  <a:pt x="1316325" y="560930"/>
                  <a:pt x="1321587" y="556204"/>
                  <a:pt x="1327902" y="552003"/>
                </a:cubicBezTo>
                <a:cubicBezTo>
                  <a:pt x="1334216" y="547802"/>
                  <a:pt x="1342110" y="545176"/>
                  <a:pt x="1348951" y="542026"/>
                </a:cubicBezTo>
                <a:cubicBezTo>
                  <a:pt x="1356318" y="539400"/>
                  <a:pt x="1363159" y="536774"/>
                  <a:pt x="1367368" y="533099"/>
                </a:cubicBezTo>
                <a:cubicBezTo>
                  <a:pt x="1369999" y="530998"/>
                  <a:pt x="1372631" y="528372"/>
                  <a:pt x="1375262" y="524697"/>
                </a:cubicBezTo>
                <a:cubicBezTo>
                  <a:pt x="1377367" y="521546"/>
                  <a:pt x="1379471" y="518395"/>
                  <a:pt x="1381576" y="514719"/>
                </a:cubicBezTo>
                <a:cubicBezTo>
                  <a:pt x="1383155" y="512619"/>
                  <a:pt x="1384208" y="509993"/>
                  <a:pt x="1385786" y="507893"/>
                </a:cubicBezTo>
                <a:cubicBezTo>
                  <a:pt x="1387891" y="505267"/>
                  <a:pt x="1389470" y="502642"/>
                  <a:pt x="1391575" y="499491"/>
                </a:cubicBezTo>
                <a:cubicBezTo>
                  <a:pt x="1395784" y="493715"/>
                  <a:pt x="1399994" y="488463"/>
                  <a:pt x="1401047" y="483737"/>
                </a:cubicBezTo>
                <a:cubicBezTo>
                  <a:pt x="1401047" y="483212"/>
                  <a:pt x="1401047" y="482687"/>
                  <a:pt x="1401573" y="482162"/>
                </a:cubicBezTo>
                <a:cubicBezTo>
                  <a:pt x="1402099" y="478486"/>
                  <a:pt x="1399468" y="473235"/>
                  <a:pt x="1396837" y="468509"/>
                </a:cubicBezTo>
                <a:cubicBezTo>
                  <a:pt x="1394206" y="463783"/>
                  <a:pt x="1391575" y="458006"/>
                  <a:pt x="1390522" y="452230"/>
                </a:cubicBezTo>
                <a:cubicBezTo>
                  <a:pt x="1389996" y="446454"/>
                  <a:pt x="1391575" y="441202"/>
                  <a:pt x="1392627" y="436476"/>
                </a:cubicBezTo>
                <a:cubicBezTo>
                  <a:pt x="1394206" y="431750"/>
                  <a:pt x="1395258" y="427024"/>
                  <a:pt x="1393680" y="423348"/>
                </a:cubicBezTo>
                <a:cubicBezTo>
                  <a:pt x="1392101" y="419147"/>
                  <a:pt x="1386312" y="415997"/>
                  <a:pt x="1379471" y="412321"/>
                </a:cubicBezTo>
                <a:lnTo>
                  <a:pt x="1375788" y="410220"/>
                </a:lnTo>
                <a:cubicBezTo>
                  <a:pt x="1368421" y="406019"/>
                  <a:pt x="1360528" y="401818"/>
                  <a:pt x="1355265" y="396042"/>
                </a:cubicBezTo>
                <a:cubicBezTo>
                  <a:pt x="1348424" y="388690"/>
                  <a:pt x="1339479" y="377138"/>
                  <a:pt x="1340005" y="365060"/>
                </a:cubicBezTo>
                <a:cubicBezTo>
                  <a:pt x="1340005" y="358759"/>
                  <a:pt x="1344215" y="352982"/>
                  <a:pt x="1348951" y="348256"/>
                </a:cubicBezTo>
                <a:lnTo>
                  <a:pt x="1351582" y="345631"/>
                </a:lnTo>
                <a:cubicBezTo>
                  <a:pt x="1355791" y="340905"/>
                  <a:pt x="1359475" y="336704"/>
                  <a:pt x="1358423" y="334078"/>
                </a:cubicBezTo>
                <a:cubicBezTo>
                  <a:pt x="1356844" y="328827"/>
                  <a:pt x="1348424" y="325676"/>
                  <a:pt x="1338426" y="321475"/>
                </a:cubicBezTo>
                <a:cubicBezTo>
                  <a:pt x="1332638" y="318849"/>
                  <a:pt x="1326849" y="316749"/>
                  <a:pt x="1321587" y="313598"/>
                </a:cubicBezTo>
                <a:cubicBezTo>
                  <a:pt x="1317903" y="311498"/>
                  <a:pt x="1313694" y="309397"/>
                  <a:pt x="1308958" y="307297"/>
                </a:cubicBezTo>
                <a:lnTo>
                  <a:pt x="1305800" y="305721"/>
                </a:lnTo>
                <a:cubicBezTo>
                  <a:pt x="1296328" y="301521"/>
                  <a:pt x="1286330" y="296269"/>
                  <a:pt x="1280542" y="288918"/>
                </a:cubicBezTo>
                <a:cubicBezTo>
                  <a:pt x="1274753" y="281566"/>
                  <a:pt x="1275806" y="273164"/>
                  <a:pt x="1277384" y="266337"/>
                </a:cubicBezTo>
                <a:cubicBezTo>
                  <a:pt x="1278437" y="261086"/>
                  <a:pt x="1278963" y="255835"/>
                  <a:pt x="1276332" y="252159"/>
                </a:cubicBezTo>
                <a:cubicBezTo>
                  <a:pt x="1270017" y="243232"/>
                  <a:pt x="1255283" y="235880"/>
                  <a:pt x="1245285" y="231680"/>
                </a:cubicBezTo>
                <a:cubicBezTo>
                  <a:pt x="1239496" y="229054"/>
                  <a:pt x="1232129" y="227479"/>
                  <a:pt x="1223183" y="225903"/>
                </a:cubicBezTo>
                <a:cubicBezTo>
                  <a:pt x="1214764" y="224328"/>
                  <a:pt x="1206344" y="222227"/>
                  <a:pt x="1198451" y="219602"/>
                </a:cubicBezTo>
                <a:lnTo>
                  <a:pt x="1194241" y="218026"/>
                </a:lnTo>
                <a:cubicBezTo>
                  <a:pt x="1181612" y="213300"/>
                  <a:pt x="1167930" y="208049"/>
                  <a:pt x="1158984" y="199122"/>
                </a:cubicBezTo>
                <a:cubicBezTo>
                  <a:pt x="1152143" y="192296"/>
                  <a:pt x="1151091" y="183894"/>
                  <a:pt x="1150565" y="176542"/>
                </a:cubicBezTo>
                <a:cubicBezTo>
                  <a:pt x="1150038" y="169715"/>
                  <a:pt x="1149512" y="163939"/>
                  <a:pt x="1144250" y="161313"/>
                </a:cubicBezTo>
                <a:cubicBezTo>
                  <a:pt x="1139514" y="158688"/>
                  <a:pt x="1130568" y="160263"/>
                  <a:pt x="1120570" y="161313"/>
                </a:cubicBezTo>
                <a:cubicBezTo>
                  <a:pt x="1114255" y="161839"/>
                  <a:pt x="1107940" y="162889"/>
                  <a:pt x="1101626" y="162889"/>
                </a:cubicBezTo>
                <a:cubicBezTo>
                  <a:pt x="1097942" y="162889"/>
                  <a:pt x="1093732" y="161313"/>
                  <a:pt x="1091628" y="159213"/>
                </a:cubicBezTo>
                <a:cubicBezTo>
                  <a:pt x="1088996" y="156062"/>
                  <a:pt x="1086365" y="152912"/>
                  <a:pt x="1083734" y="150286"/>
                </a:cubicBezTo>
                <a:cubicBezTo>
                  <a:pt x="1077419" y="142409"/>
                  <a:pt x="1071631" y="134532"/>
                  <a:pt x="1064790" y="127706"/>
                </a:cubicBezTo>
                <a:cubicBezTo>
                  <a:pt x="1062685" y="125080"/>
                  <a:pt x="1060054" y="122980"/>
                  <a:pt x="1057949" y="120354"/>
                </a:cubicBezTo>
                <a:cubicBezTo>
                  <a:pt x="1051635" y="113002"/>
                  <a:pt x="1045320" y="106176"/>
                  <a:pt x="1037953" y="101450"/>
                </a:cubicBezTo>
                <a:lnTo>
                  <a:pt x="1036374" y="100399"/>
                </a:lnTo>
                <a:cubicBezTo>
                  <a:pt x="1031112" y="97774"/>
                  <a:pt x="1024271" y="96199"/>
                  <a:pt x="1016904" y="94623"/>
                </a:cubicBezTo>
                <a:cubicBezTo>
                  <a:pt x="1011115" y="93573"/>
                  <a:pt x="1005327" y="91998"/>
                  <a:pt x="999539" y="89897"/>
                </a:cubicBezTo>
                <a:cubicBezTo>
                  <a:pt x="993750" y="87797"/>
                  <a:pt x="988488" y="85171"/>
                  <a:pt x="983752" y="82545"/>
                </a:cubicBezTo>
                <a:cubicBezTo>
                  <a:pt x="977963" y="79395"/>
                  <a:pt x="972175" y="76244"/>
                  <a:pt x="966913" y="75719"/>
                </a:cubicBezTo>
                <a:cubicBezTo>
                  <a:pt x="962703" y="75194"/>
                  <a:pt x="957967" y="77294"/>
                  <a:pt x="952178" y="79395"/>
                </a:cubicBezTo>
                <a:cubicBezTo>
                  <a:pt x="949021" y="80445"/>
                  <a:pt x="945864" y="82020"/>
                  <a:pt x="942706" y="83071"/>
                </a:cubicBezTo>
                <a:cubicBezTo>
                  <a:pt x="936918" y="84646"/>
                  <a:pt x="932182" y="85696"/>
                  <a:pt x="926920" y="86221"/>
                </a:cubicBezTo>
                <a:cubicBezTo>
                  <a:pt x="909028" y="86746"/>
                  <a:pt x="893768" y="82545"/>
                  <a:pt x="884296" y="78870"/>
                </a:cubicBezTo>
                <a:cubicBezTo>
                  <a:pt x="875350" y="75719"/>
                  <a:pt x="869035" y="70468"/>
                  <a:pt x="863247" y="66267"/>
                </a:cubicBezTo>
                <a:cubicBezTo>
                  <a:pt x="858511" y="62591"/>
                  <a:pt x="854301" y="59440"/>
                  <a:pt x="849039" y="57340"/>
                </a:cubicBezTo>
                <a:lnTo>
                  <a:pt x="843777" y="54714"/>
                </a:lnTo>
                <a:cubicBezTo>
                  <a:pt x="835357" y="50513"/>
                  <a:pt x="826937" y="46837"/>
                  <a:pt x="819570" y="46837"/>
                </a:cubicBezTo>
                <a:close/>
                <a:moveTo>
                  <a:pt x="818518" y="31609"/>
                </a:moveTo>
                <a:cubicBezTo>
                  <a:pt x="833778" y="31084"/>
                  <a:pt x="846408" y="37385"/>
                  <a:pt x="856406" y="42636"/>
                </a:cubicBezTo>
                <a:lnTo>
                  <a:pt x="860616" y="44737"/>
                </a:lnTo>
                <a:cubicBezTo>
                  <a:pt x="868509" y="47887"/>
                  <a:pt x="874297" y="52614"/>
                  <a:pt x="879560" y="56815"/>
                </a:cubicBezTo>
                <a:cubicBezTo>
                  <a:pt x="884296" y="60490"/>
                  <a:pt x="889032" y="64166"/>
                  <a:pt x="894294" y="66267"/>
                </a:cubicBezTo>
                <a:cubicBezTo>
                  <a:pt x="904292" y="69943"/>
                  <a:pt x="914817" y="72043"/>
                  <a:pt x="924815" y="71518"/>
                </a:cubicBezTo>
                <a:cubicBezTo>
                  <a:pt x="926920" y="71518"/>
                  <a:pt x="929025" y="70993"/>
                  <a:pt x="932182" y="69943"/>
                </a:cubicBezTo>
                <a:cubicBezTo>
                  <a:pt x="934813" y="68892"/>
                  <a:pt x="937444" y="67842"/>
                  <a:pt x="940075" y="67317"/>
                </a:cubicBezTo>
                <a:cubicBezTo>
                  <a:pt x="947969" y="64166"/>
                  <a:pt x="957441" y="60490"/>
                  <a:pt x="968491" y="61541"/>
                </a:cubicBezTo>
                <a:cubicBezTo>
                  <a:pt x="980594" y="62591"/>
                  <a:pt x="989540" y="67317"/>
                  <a:pt x="997434" y="71518"/>
                </a:cubicBezTo>
                <a:cubicBezTo>
                  <a:pt x="1001643" y="73618"/>
                  <a:pt x="1005327" y="75719"/>
                  <a:pt x="1009011" y="77294"/>
                </a:cubicBezTo>
                <a:cubicBezTo>
                  <a:pt x="1013220" y="78870"/>
                  <a:pt x="1017956" y="79920"/>
                  <a:pt x="1023219" y="80970"/>
                </a:cubicBezTo>
                <a:cubicBezTo>
                  <a:pt x="1031638" y="83071"/>
                  <a:pt x="1041110" y="85171"/>
                  <a:pt x="1049530" y="89372"/>
                </a:cubicBezTo>
                <a:lnTo>
                  <a:pt x="1052161" y="90947"/>
                </a:lnTo>
                <a:cubicBezTo>
                  <a:pt x="1062685" y="97249"/>
                  <a:pt x="1070052" y="105651"/>
                  <a:pt x="1076893" y="113527"/>
                </a:cubicBezTo>
                <a:cubicBezTo>
                  <a:pt x="1078998" y="116153"/>
                  <a:pt x="1081103" y="118254"/>
                  <a:pt x="1083208" y="120879"/>
                </a:cubicBezTo>
                <a:cubicBezTo>
                  <a:pt x="1090575" y="128756"/>
                  <a:pt x="1096890" y="136633"/>
                  <a:pt x="1102152" y="143984"/>
                </a:cubicBezTo>
                <a:cubicBezTo>
                  <a:pt x="1103731" y="145560"/>
                  <a:pt x="1105309" y="147660"/>
                  <a:pt x="1106362" y="149236"/>
                </a:cubicBezTo>
                <a:cubicBezTo>
                  <a:pt x="1108993" y="149236"/>
                  <a:pt x="1112150" y="148711"/>
                  <a:pt x="1114781" y="148185"/>
                </a:cubicBezTo>
                <a:cubicBezTo>
                  <a:pt x="1127411" y="146610"/>
                  <a:pt x="1143197" y="144510"/>
                  <a:pt x="1155827" y="150811"/>
                </a:cubicBezTo>
                <a:cubicBezTo>
                  <a:pt x="1168982" y="157112"/>
                  <a:pt x="1170035" y="167615"/>
                  <a:pt x="1171087" y="177067"/>
                </a:cubicBezTo>
                <a:cubicBezTo>
                  <a:pt x="1171613" y="182843"/>
                  <a:pt x="1172140" y="188620"/>
                  <a:pt x="1175823" y="192296"/>
                </a:cubicBezTo>
                <a:cubicBezTo>
                  <a:pt x="1182138" y="198072"/>
                  <a:pt x="1193189" y="202273"/>
                  <a:pt x="1203713" y="206474"/>
                </a:cubicBezTo>
                <a:lnTo>
                  <a:pt x="1207923" y="208049"/>
                </a:lnTo>
                <a:cubicBezTo>
                  <a:pt x="1213711" y="210150"/>
                  <a:pt x="1220026" y="211725"/>
                  <a:pt x="1227393" y="213300"/>
                </a:cubicBezTo>
                <a:cubicBezTo>
                  <a:pt x="1235813" y="214876"/>
                  <a:pt x="1246337" y="216976"/>
                  <a:pt x="1255809" y="221177"/>
                </a:cubicBezTo>
                <a:cubicBezTo>
                  <a:pt x="1268438" y="226953"/>
                  <a:pt x="1286330" y="235355"/>
                  <a:pt x="1294750" y="247958"/>
                </a:cubicBezTo>
                <a:cubicBezTo>
                  <a:pt x="1300012" y="255310"/>
                  <a:pt x="1298959" y="263187"/>
                  <a:pt x="1297381" y="270013"/>
                </a:cubicBezTo>
                <a:cubicBezTo>
                  <a:pt x="1296328" y="275265"/>
                  <a:pt x="1295802" y="280516"/>
                  <a:pt x="1298433" y="284192"/>
                </a:cubicBezTo>
                <a:cubicBezTo>
                  <a:pt x="1301591" y="288393"/>
                  <a:pt x="1308431" y="291543"/>
                  <a:pt x="1316325" y="295219"/>
                </a:cubicBezTo>
                <a:lnTo>
                  <a:pt x="1319482" y="296794"/>
                </a:lnTo>
                <a:cubicBezTo>
                  <a:pt x="1324744" y="298895"/>
                  <a:pt x="1330007" y="301521"/>
                  <a:pt x="1334742" y="304146"/>
                </a:cubicBezTo>
                <a:cubicBezTo>
                  <a:pt x="1338426" y="306247"/>
                  <a:pt x="1343162" y="308347"/>
                  <a:pt x="1348424" y="310448"/>
                </a:cubicBezTo>
                <a:cubicBezTo>
                  <a:pt x="1360528" y="315699"/>
                  <a:pt x="1374209" y="321475"/>
                  <a:pt x="1378419" y="332503"/>
                </a:cubicBezTo>
                <a:cubicBezTo>
                  <a:pt x="1381576" y="341430"/>
                  <a:pt x="1374735" y="348781"/>
                  <a:pt x="1368421" y="355608"/>
                </a:cubicBezTo>
                <a:lnTo>
                  <a:pt x="1365790" y="358233"/>
                </a:lnTo>
                <a:cubicBezTo>
                  <a:pt x="1362632" y="361909"/>
                  <a:pt x="1360001" y="365060"/>
                  <a:pt x="1360001" y="367686"/>
                </a:cubicBezTo>
                <a:cubicBezTo>
                  <a:pt x="1360001" y="376088"/>
                  <a:pt x="1366842" y="385015"/>
                  <a:pt x="1372631" y="391316"/>
                </a:cubicBezTo>
                <a:cubicBezTo>
                  <a:pt x="1375788" y="394992"/>
                  <a:pt x="1382103" y="398143"/>
                  <a:pt x="1388417" y="401818"/>
                </a:cubicBezTo>
                <a:lnTo>
                  <a:pt x="1392101" y="403919"/>
                </a:lnTo>
                <a:cubicBezTo>
                  <a:pt x="1401047" y="408645"/>
                  <a:pt x="1409992" y="413896"/>
                  <a:pt x="1413676" y="422298"/>
                </a:cubicBezTo>
                <a:cubicBezTo>
                  <a:pt x="1416833" y="429125"/>
                  <a:pt x="1414728" y="435951"/>
                  <a:pt x="1413150" y="442253"/>
                </a:cubicBezTo>
                <a:cubicBezTo>
                  <a:pt x="1412097" y="446454"/>
                  <a:pt x="1411045" y="450130"/>
                  <a:pt x="1411045" y="453805"/>
                </a:cubicBezTo>
                <a:cubicBezTo>
                  <a:pt x="1411571" y="458006"/>
                  <a:pt x="1413676" y="462207"/>
                  <a:pt x="1416307" y="466408"/>
                </a:cubicBezTo>
                <a:cubicBezTo>
                  <a:pt x="1419464" y="472710"/>
                  <a:pt x="1423148" y="479011"/>
                  <a:pt x="1422096" y="486363"/>
                </a:cubicBezTo>
                <a:cubicBezTo>
                  <a:pt x="1422096" y="487413"/>
                  <a:pt x="1421569" y="488463"/>
                  <a:pt x="1421569" y="489514"/>
                </a:cubicBezTo>
                <a:cubicBezTo>
                  <a:pt x="1419991" y="496340"/>
                  <a:pt x="1414728" y="503167"/>
                  <a:pt x="1409992" y="509468"/>
                </a:cubicBezTo>
                <a:cubicBezTo>
                  <a:pt x="1407888" y="512094"/>
                  <a:pt x="1406309" y="514719"/>
                  <a:pt x="1404730" y="516820"/>
                </a:cubicBezTo>
                <a:cubicBezTo>
                  <a:pt x="1403151" y="518920"/>
                  <a:pt x="1402099" y="521021"/>
                  <a:pt x="1400520" y="523121"/>
                </a:cubicBezTo>
                <a:cubicBezTo>
                  <a:pt x="1398415" y="526797"/>
                  <a:pt x="1395784" y="530473"/>
                  <a:pt x="1393153" y="534149"/>
                </a:cubicBezTo>
                <a:cubicBezTo>
                  <a:pt x="1389470" y="538875"/>
                  <a:pt x="1386312" y="542551"/>
                  <a:pt x="1382103" y="545701"/>
                </a:cubicBezTo>
                <a:cubicBezTo>
                  <a:pt x="1375262" y="550953"/>
                  <a:pt x="1366316" y="554628"/>
                  <a:pt x="1357896" y="557779"/>
                </a:cubicBezTo>
                <a:cubicBezTo>
                  <a:pt x="1351582" y="560405"/>
                  <a:pt x="1345793" y="562505"/>
                  <a:pt x="1341057" y="565656"/>
                </a:cubicBezTo>
                <a:cubicBezTo>
                  <a:pt x="1336321" y="568807"/>
                  <a:pt x="1332111" y="573008"/>
                  <a:pt x="1327375" y="577209"/>
                </a:cubicBezTo>
                <a:lnTo>
                  <a:pt x="1324744" y="579834"/>
                </a:lnTo>
                <a:cubicBezTo>
                  <a:pt x="1321587" y="582985"/>
                  <a:pt x="1318430" y="585611"/>
                  <a:pt x="1315272" y="588236"/>
                </a:cubicBezTo>
                <a:cubicBezTo>
                  <a:pt x="1312115" y="590862"/>
                  <a:pt x="1308958" y="592962"/>
                  <a:pt x="1305800" y="595588"/>
                </a:cubicBezTo>
                <a:cubicBezTo>
                  <a:pt x="1299486" y="600314"/>
                  <a:pt x="1293697" y="605040"/>
                  <a:pt x="1290540" y="609766"/>
                </a:cubicBezTo>
                <a:cubicBezTo>
                  <a:pt x="1288961" y="613442"/>
                  <a:pt x="1289487" y="618168"/>
                  <a:pt x="1290540" y="623419"/>
                </a:cubicBezTo>
                <a:cubicBezTo>
                  <a:pt x="1292118" y="631821"/>
                  <a:pt x="1294223" y="641798"/>
                  <a:pt x="1283699" y="649675"/>
                </a:cubicBezTo>
                <a:cubicBezTo>
                  <a:pt x="1273701" y="657552"/>
                  <a:pt x="1258440" y="657552"/>
                  <a:pt x="1245285" y="657552"/>
                </a:cubicBezTo>
                <a:cubicBezTo>
                  <a:pt x="1236865" y="657552"/>
                  <a:pt x="1229498" y="657552"/>
                  <a:pt x="1223710" y="659652"/>
                </a:cubicBezTo>
                <a:cubicBezTo>
                  <a:pt x="1211080" y="663853"/>
                  <a:pt x="1200029" y="670680"/>
                  <a:pt x="1189505" y="678032"/>
                </a:cubicBezTo>
                <a:cubicBezTo>
                  <a:pt x="1188453" y="679082"/>
                  <a:pt x="1186874" y="679607"/>
                  <a:pt x="1186348" y="680657"/>
                </a:cubicBezTo>
                <a:cubicBezTo>
                  <a:pt x="1184243" y="683283"/>
                  <a:pt x="1182138" y="685908"/>
                  <a:pt x="1180033" y="688009"/>
                </a:cubicBezTo>
                <a:cubicBezTo>
                  <a:pt x="1174771" y="694836"/>
                  <a:pt x="1168982" y="702712"/>
                  <a:pt x="1157405" y="706913"/>
                </a:cubicBezTo>
                <a:cubicBezTo>
                  <a:pt x="1142671" y="712164"/>
                  <a:pt x="1126358" y="711114"/>
                  <a:pt x="1112150" y="710064"/>
                </a:cubicBezTo>
                <a:cubicBezTo>
                  <a:pt x="1106362" y="709539"/>
                  <a:pt x="1101100" y="709014"/>
                  <a:pt x="1096364" y="709014"/>
                </a:cubicBezTo>
                <a:cubicBezTo>
                  <a:pt x="1082156" y="712690"/>
                  <a:pt x="1067421" y="716365"/>
                  <a:pt x="1052687" y="720041"/>
                </a:cubicBezTo>
                <a:lnTo>
                  <a:pt x="1046899" y="722667"/>
                </a:lnTo>
                <a:cubicBezTo>
                  <a:pt x="1035322" y="727918"/>
                  <a:pt x="1023219" y="733694"/>
                  <a:pt x="1010063" y="738420"/>
                </a:cubicBezTo>
                <a:cubicBezTo>
                  <a:pt x="1006379" y="739996"/>
                  <a:pt x="1002696" y="741046"/>
                  <a:pt x="999012" y="742621"/>
                </a:cubicBezTo>
                <a:cubicBezTo>
                  <a:pt x="987435" y="747348"/>
                  <a:pt x="974806" y="752074"/>
                  <a:pt x="961650" y="756275"/>
                </a:cubicBezTo>
                <a:cubicBezTo>
                  <a:pt x="943233" y="761526"/>
                  <a:pt x="924815" y="765202"/>
                  <a:pt x="907450" y="767302"/>
                </a:cubicBezTo>
                <a:cubicBezTo>
                  <a:pt x="896925" y="768352"/>
                  <a:pt x="886401" y="768352"/>
                  <a:pt x="876402" y="768352"/>
                </a:cubicBezTo>
                <a:cubicBezTo>
                  <a:pt x="867983" y="768352"/>
                  <a:pt x="860089" y="768352"/>
                  <a:pt x="852196" y="768877"/>
                </a:cubicBezTo>
                <a:cubicBezTo>
                  <a:pt x="848513" y="769403"/>
                  <a:pt x="844303" y="769928"/>
                  <a:pt x="840619" y="770453"/>
                </a:cubicBezTo>
                <a:cubicBezTo>
                  <a:pt x="837462" y="770978"/>
                  <a:pt x="834831" y="771503"/>
                  <a:pt x="832200" y="772028"/>
                </a:cubicBezTo>
                <a:cubicBezTo>
                  <a:pt x="821149" y="774654"/>
                  <a:pt x="809572" y="776754"/>
                  <a:pt x="796416" y="776229"/>
                </a:cubicBezTo>
                <a:cubicBezTo>
                  <a:pt x="784313" y="775704"/>
                  <a:pt x="774841" y="771503"/>
                  <a:pt x="765896" y="767827"/>
                </a:cubicBezTo>
                <a:cubicBezTo>
                  <a:pt x="758002" y="764676"/>
                  <a:pt x="750109" y="761526"/>
                  <a:pt x="744320" y="761526"/>
                </a:cubicBezTo>
                <a:cubicBezTo>
                  <a:pt x="738532" y="761526"/>
                  <a:pt x="732217" y="765202"/>
                  <a:pt x="725376" y="768877"/>
                </a:cubicBezTo>
                <a:cubicBezTo>
                  <a:pt x="718009" y="772028"/>
                  <a:pt x="707485" y="777804"/>
                  <a:pt x="693803" y="777804"/>
                </a:cubicBezTo>
                <a:cubicBezTo>
                  <a:pt x="692224" y="777804"/>
                  <a:pt x="690646" y="777804"/>
                  <a:pt x="689067" y="777804"/>
                </a:cubicBezTo>
                <a:cubicBezTo>
                  <a:pt x="670649" y="776229"/>
                  <a:pt x="661703" y="765727"/>
                  <a:pt x="653810" y="756800"/>
                </a:cubicBezTo>
                <a:cubicBezTo>
                  <a:pt x="648548" y="751023"/>
                  <a:pt x="643812" y="745247"/>
                  <a:pt x="636971" y="743147"/>
                </a:cubicBezTo>
                <a:cubicBezTo>
                  <a:pt x="624342" y="738946"/>
                  <a:pt x="608555" y="737370"/>
                  <a:pt x="592768" y="739471"/>
                </a:cubicBezTo>
                <a:cubicBezTo>
                  <a:pt x="584349" y="740521"/>
                  <a:pt x="575929" y="745247"/>
                  <a:pt x="567509" y="749448"/>
                </a:cubicBezTo>
                <a:cubicBezTo>
                  <a:pt x="556459" y="755224"/>
                  <a:pt x="543829" y="762051"/>
                  <a:pt x="527517" y="763101"/>
                </a:cubicBezTo>
                <a:cubicBezTo>
                  <a:pt x="517518" y="763626"/>
                  <a:pt x="505941" y="762576"/>
                  <a:pt x="494891" y="759950"/>
                </a:cubicBezTo>
                <a:cubicBezTo>
                  <a:pt x="484893" y="757325"/>
                  <a:pt x="475420" y="753649"/>
                  <a:pt x="468053" y="749448"/>
                </a:cubicBezTo>
                <a:cubicBezTo>
                  <a:pt x="457003" y="743147"/>
                  <a:pt x="453319" y="734745"/>
                  <a:pt x="449636" y="726868"/>
                </a:cubicBezTo>
                <a:cubicBezTo>
                  <a:pt x="446478" y="720566"/>
                  <a:pt x="443847" y="714265"/>
                  <a:pt x="437532" y="710589"/>
                </a:cubicBezTo>
                <a:cubicBezTo>
                  <a:pt x="435428" y="709539"/>
                  <a:pt x="432270" y="708489"/>
                  <a:pt x="427534" y="707964"/>
                </a:cubicBezTo>
                <a:cubicBezTo>
                  <a:pt x="424903" y="707438"/>
                  <a:pt x="421220" y="707438"/>
                  <a:pt x="418062" y="706913"/>
                </a:cubicBezTo>
                <a:cubicBezTo>
                  <a:pt x="409643" y="706388"/>
                  <a:pt x="400171" y="705338"/>
                  <a:pt x="391225" y="702712"/>
                </a:cubicBezTo>
                <a:cubicBezTo>
                  <a:pt x="383331" y="700087"/>
                  <a:pt x="377017" y="695886"/>
                  <a:pt x="371755" y="691685"/>
                </a:cubicBezTo>
                <a:cubicBezTo>
                  <a:pt x="367019" y="688534"/>
                  <a:pt x="362809" y="685383"/>
                  <a:pt x="358599" y="684333"/>
                </a:cubicBezTo>
                <a:cubicBezTo>
                  <a:pt x="358073" y="684333"/>
                  <a:pt x="357020" y="683808"/>
                  <a:pt x="355968" y="683808"/>
                </a:cubicBezTo>
                <a:cubicBezTo>
                  <a:pt x="347548" y="682758"/>
                  <a:pt x="337550" y="685383"/>
                  <a:pt x="327026" y="688534"/>
                </a:cubicBezTo>
                <a:cubicBezTo>
                  <a:pt x="313344" y="692735"/>
                  <a:pt x="297557" y="696936"/>
                  <a:pt x="280718" y="693785"/>
                </a:cubicBezTo>
                <a:cubicBezTo>
                  <a:pt x="259669" y="689584"/>
                  <a:pt x="246514" y="676456"/>
                  <a:pt x="238620" y="667004"/>
                </a:cubicBezTo>
                <a:cubicBezTo>
                  <a:pt x="231779" y="658602"/>
                  <a:pt x="229148" y="650200"/>
                  <a:pt x="227043" y="641273"/>
                </a:cubicBezTo>
                <a:cubicBezTo>
                  <a:pt x="225991" y="638123"/>
                  <a:pt x="225465" y="634447"/>
                  <a:pt x="223886" y="631296"/>
                </a:cubicBezTo>
                <a:cubicBezTo>
                  <a:pt x="221255" y="628670"/>
                  <a:pt x="218624" y="626045"/>
                  <a:pt x="216519" y="623419"/>
                </a:cubicBezTo>
                <a:cubicBezTo>
                  <a:pt x="211783" y="618168"/>
                  <a:pt x="207047" y="612917"/>
                  <a:pt x="200732" y="609766"/>
                </a:cubicBezTo>
                <a:cubicBezTo>
                  <a:pt x="196522" y="607666"/>
                  <a:pt x="190208" y="606615"/>
                  <a:pt x="183367" y="605565"/>
                </a:cubicBezTo>
                <a:cubicBezTo>
                  <a:pt x="172316" y="603990"/>
                  <a:pt x="159161" y="601889"/>
                  <a:pt x="151267" y="594012"/>
                </a:cubicBezTo>
                <a:cubicBezTo>
                  <a:pt x="143374" y="586136"/>
                  <a:pt x="145479" y="577734"/>
                  <a:pt x="147057" y="569857"/>
                </a:cubicBezTo>
                <a:lnTo>
                  <a:pt x="147584" y="566706"/>
                </a:lnTo>
                <a:cubicBezTo>
                  <a:pt x="148110" y="564081"/>
                  <a:pt x="148636" y="560930"/>
                  <a:pt x="147584" y="558304"/>
                </a:cubicBezTo>
                <a:cubicBezTo>
                  <a:pt x="146005" y="554103"/>
                  <a:pt x="142321" y="550427"/>
                  <a:pt x="138638" y="546227"/>
                </a:cubicBezTo>
                <a:cubicBezTo>
                  <a:pt x="134954" y="542551"/>
                  <a:pt x="131797" y="538875"/>
                  <a:pt x="129166" y="534149"/>
                </a:cubicBezTo>
                <a:cubicBezTo>
                  <a:pt x="126535" y="529948"/>
                  <a:pt x="125482" y="525747"/>
                  <a:pt x="124430" y="521546"/>
                </a:cubicBezTo>
                <a:cubicBezTo>
                  <a:pt x="123377" y="516820"/>
                  <a:pt x="122325" y="512094"/>
                  <a:pt x="118641" y="509468"/>
                </a:cubicBezTo>
                <a:cubicBezTo>
                  <a:pt x="114958" y="506317"/>
                  <a:pt x="108117" y="504217"/>
                  <a:pt x="100750" y="501591"/>
                </a:cubicBezTo>
                <a:cubicBezTo>
                  <a:pt x="91278" y="498441"/>
                  <a:pt x="80227" y="495290"/>
                  <a:pt x="73386" y="488463"/>
                </a:cubicBezTo>
                <a:cubicBezTo>
                  <a:pt x="64440" y="479536"/>
                  <a:pt x="60757" y="466933"/>
                  <a:pt x="63914" y="453805"/>
                </a:cubicBezTo>
                <a:cubicBezTo>
                  <a:pt x="65493" y="445929"/>
                  <a:pt x="71807" y="439627"/>
                  <a:pt x="77596" y="434376"/>
                </a:cubicBezTo>
                <a:cubicBezTo>
                  <a:pt x="82332" y="429650"/>
                  <a:pt x="86542" y="425449"/>
                  <a:pt x="87594" y="421248"/>
                </a:cubicBezTo>
                <a:cubicBezTo>
                  <a:pt x="88647" y="416522"/>
                  <a:pt x="87594" y="411271"/>
                  <a:pt x="86016" y="406019"/>
                </a:cubicBezTo>
                <a:cubicBezTo>
                  <a:pt x="84963" y="401818"/>
                  <a:pt x="83911" y="397092"/>
                  <a:pt x="83911" y="392366"/>
                </a:cubicBezTo>
                <a:lnTo>
                  <a:pt x="83911" y="387115"/>
                </a:lnTo>
                <a:cubicBezTo>
                  <a:pt x="83911" y="378188"/>
                  <a:pt x="83384" y="368736"/>
                  <a:pt x="87594" y="359284"/>
                </a:cubicBezTo>
                <a:cubicBezTo>
                  <a:pt x="90225" y="352982"/>
                  <a:pt x="93383" y="347731"/>
                  <a:pt x="97592" y="342480"/>
                </a:cubicBezTo>
                <a:cubicBezTo>
                  <a:pt x="102328" y="336178"/>
                  <a:pt x="108117" y="330927"/>
                  <a:pt x="114432" y="326201"/>
                </a:cubicBezTo>
                <a:cubicBezTo>
                  <a:pt x="121799" y="320425"/>
                  <a:pt x="132323" y="317274"/>
                  <a:pt x="141269" y="314649"/>
                </a:cubicBezTo>
                <a:cubicBezTo>
                  <a:pt x="150215" y="312023"/>
                  <a:pt x="158634" y="309397"/>
                  <a:pt x="161265" y="305196"/>
                </a:cubicBezTo>
                <a:cubicBezTo>
                  <a:pt x="163370" y="302046"/>
                  <a:pt x="161792" y="297320"/>
                  <a:pt x="159687" y="292068"/>
                </a:cubicBezTo>
                <a:cubicBezTo>
                  <a:pt x="158108" y="288393"/>
                  <a:pt x="156529" y="284717"/>
                  <a:pt x="156003" y="280516"/>
                </a:cubicBezTo>
                <a:cubicBezTo>
                  <a:pt x="155477" y="275790"/>
                  <a:pt x="156529" y="271589"/>
                  <a:pt x="159161" y="267913"/>
                </a:cubicBezTo>
                <a:cubicBezTo>
                  <a:pt x="166001" y="258461"/>
                  <a:pt x="179157" y="253735"/>
                  <a:pt x="190734" y="249009"/>
                </a:cubicBezTo>
                <a:cubicBezTo>
                  <a:pt x="195996" y="246908"/>
                  <a:pt x="200732" y="245333"/>
                  <a:pt x="204942" y="243232"/>
                </a:cubicBezTo>
                <a:cubicBezTo>
                  <a:pt x="212309" y="240607"/>
                  <a:pt x="218097" y="237981"/>
                  <a:pt x="224412" y="235880"/>
                </a:cubicBezTo>
                <a:cubicBezTo>
                  <a:pt x="232832" y="232730"/>
                  <a:pt x="241251" y="229579"/>
                  <a:pt x="249671" y="225903"/>
                </a:cubicBezTo>
                <a:cubicBezTo>
                  <a:pt x="260195" y="219602"/>
                  <a:pt x="269667" y="212775"/>
                  <a:pt x="279666" y="206474"/>
                </a:cubicBezTo>
                <a:lnTo>
                  <a:pt x="284928" y="197547"/>
                </a:lnTo>
                <a:cubicBezTo>
                  <a:pt x="289664" y="189670"/>
                  <a:pt x="294400" y="181793"/>
                  <a:pt x="299136" y="173916"/>
                </a:cubicBezTo>
                <a:cubicBezTo>
                  <a:pt x="299662" y="172866"/>
                  <a:pt x="300714" y="171816"/>
                  <a:pt x="302293" y="170766"/>
                </a:cubicBezTo>
                <a:cubicBezTo>
                  <a:pt x="313870" y="164464"/>
                  <a:pt x="325447" y="158163"/>
                  <a:pt x="337024" y="151336"/>
                </a:cubicBezTo>
                <a:cubicBezTo>
                  <a:pt x="339655" y="148711"/>
                  <a:pt x="342286" y="145560"/>
                  <a:pt x="344391" y="142409"/>
                </a:cubicBezTo>
                <a:cubicBezTo>
                  <a:pt x="350179" y="135057"/>
                  <a:pt x="355968" y="127181"/>
                  <a:pt x="367019" y="121929"/>
                </a:cubicBezTo>
                <a:cubicBezTo>
                  <a:pt x="373859" y="118254"/>
                  <a:pt x="382279" y="117203"/>
                  <a:pt x="388594" y="116678"/>
                </a:cubicBezTo>
                <a:cubicBezTo>
                  <a:pt x="390699" y="116678"/>
                  <a:pt x="392804" y="116153"/>
                  <a:pt x="394908" y="116153"/>
                </a:cubicBezTo>
                <a:cubicBezTo>
                  <a:pt x="400697" y="115628"/>
                  <a:pt x="406485" y="115628"/>
                  <a:pt x="409643" y="114053"/>
                </a:cubicBezTo>
                <a:cubicBezTo>
                  <a:pt x="413852" y="111952"/>
                  <a:pt x="416484" y="107751"/>
                  <a:pt x="419115" y="103550"/>
                </a:cubicBezTo>
                <a:cubicBezTo>
                  <a:pt x="421746" y="98824"/>
                  <a:pt x="424903" y="94098"/>
                  <a:pt x="430692" y="89897"/>
                </a:cubicBezTo>
                <a:cubicBezTo>
                  <a:pt x="433849" y="87797"/>
                  <a:pt x="437006" y="85696"/>
                  <a:pt x="441216" y="84646"/>
                </a:cubicBezTo>
                <a:cubicBezTo>
                  <a:pt x="452267" y="80970"/>
                  <a:pt x="463844" y="83071"/>
                  <a:pt x="472789" y="84646"/>
                </a:cubicBezTo>
                <a:cubicBezTo>
                  <a:pt x="478052" y="85696"/>
                  <a:pt x="483314" y="86221"/>
                  <a:pt x="487524" y="86221"/>
                </a:cubicBezTo>
                <a:cubicBezTo>
                  <a:pt x="492786" y="85696"/>
                  <a:pt x="498048" y="83596"/>
                  <a:pt x="503837" y="82020"/>
                </a:cubicBezTo>
                <a:cubicBezTo>
                  <a:pt x="508046" y="80445"/>
                  <a:pt x="512782" y="78870"/>
                  <a:pt x="516992" y="77819"/>
                </a:cubicBezTo>
                <a:cubicBezTo>
                  <a:pt x="519097" y="77294"/>
                  <a:pt x="521728" y="76769"/>
                  <a:pt x="523833" y="76244"/>
                </a:cubicBezTo>
                <a:cubicBezTo>
                  <a:pt x="530674" y="75194"/>
                  <a:pt x="537515" y="75719"/>
                  <a:pt x="543303" y="75719"/>
                </a:cubicBezTo>
                <a:cubicBezTo>
                  <a:pt x="549618" y="76244"/>
                  <a:pt x="555406" y="76244"/>
                  <a:pt x="559090" y="74669"/>
                </a:cubicBezTo>
                <a:cubicBezTo>
                  <a:pt x="564352" y="72568"/>
                  <a:pt x="566983" y="66267"/>
                  <a:pt x="569614" y="60490"/>
                </a:cubicBezTo>
                <a:cubicBezTo>
                  <a:pt x="571719" y="56289"/>
                  <a:pt x="573298" y="51563"/>
                  <a:pt x="576455" y="47362"/>
                </a:cubicBezTo>
                <a:cubicBezTo>
                  <a:pt x="580665" y="42636"/>
                  <a:pt x="585927" y="38960"/>
                  <a:pt x="593294" y="37385"/>
                </a:cubicBezTo>
                <a:cubicBezTo>
                  <a:pt x="606976" y="34234"/>
                  <a:pt x="617501" y="39486"/>
                  <a:pt x="625394" y="43687"/>
                </a:cubicBezTo>
                <a:cubicBezTo>
                  <a:pt x="629604" y="45787"/>
                  <a:pt x="634340" y="48413"/>
                  <a:pt x="637497" y="48413"/>
                </a:cubicBezTo>
                <a:cubicBezTo>
                  <a:pt x="647495" y="49463"/>
                  <a:pt x="658546" y="47362"/>
                  <a:pt x="669071" y="45262"/>
                </a:cubicBezTo>
                <a:cubicBezTo>
                  <a:pt x="672754" y="44737"/>
                  <a:pt x="676438" y="42636"/>
                  <a:pt x="680647" y="41061"/>
                </a:cubicBezTo>
                <a:cubicBezTo>
                  <a:pt x="688015" y="37910"/>
                  <a:pt x="696960" y="33709"/>
                  <a:pt x="708537" y="34234"/>
                </a:cubicBezTo>
                <a:cubicBezTo>
                  <a:pt x="719588" y="34759"/>
                  <a:pt x="728007" y="38960"/>
                  <a:pt x="734848" y="42636"/>
                </a:cubicBezTo>
                <a:cubicBezTo>
                  <a:pt x="739058" y="45262"/>
                  <a:pt x="743268" y="47362"/>
                  <a:pt x="747478" y="47887"/>
                </a:cubicBezTo>
                <a:cubicBezTo>
                  <a:pt x="751161" y="48413"/>
                  <a:pt x="755371" y="48413"/>
                  <a:pt x="759581" y="48413"/>
                </a:cubicBezTo>
                <a:cubicBezTo>
                  <a:pt x="765896" y="48413"/>
                  <a:pt x="772210" y="47362"/>
                  <a:pt x="777999" y="46312"/>
                </a:cubicBezTo>
                <a:cubicBezTo>
                  <a:pt x="782208" y="45262"/>
                  <a:pt x="786418" y="43161"/>
                  <a:pt x="790628" y="40536"/>
                </a:cubicBezTo>
                <a:cubicBezTo>
                  <a:pt x="797469" y="36860"/>
                  <a:pt x="806415" y="31609"/>
                  <a:pt x="818518" y="31609"/>
                </a:cubicBezTo>
                <a:close/>
                <a:moveTo>
                  <a:pt x="821674" y="14804"/>
                </a:moveTo>
                <a:cubicBezTo>
                  <a:pt x="817465" y="14804"/>
                  <a:pt x="812202" y="17955"/>
                  <a:pt x="806940" y="21106"/>
                </a:cubicBezTo>
                <a:cubicBezTo>
                  <a:pt x="800626" y="24782"/>
                  <a:pt x="793258" y="29508"/>
                  <a:pt x="783786" y="31083"/>
                </a:cubicBezTo>
                <a:cubicBezTo>
                  <a:pt x="768526" y="34234"/>
                  <a:pt x="752213" y="34759"/>
                  <a:pt x="738005" y="32658"/>
                </a:cubicBezTo>
                <a:cubicBezTo>
                  <a:pt x="728533" y="31083"/>
                  <a:pt x="721166" y="26882"/>
                  <a:pt x="714325" y="23731"/>
                </a:cubicBezTo>
                <a:cubicBezTo>
                  <a:pt x="709063" y="21106"/>
                  <a:pt x="704327" y="17955"/>
                  <a:pt x="700643" y="17955"/>
                </a:cubicBezTo>
                <a:cubicBezTo>
                  <a:pt x="696433" y="17955"/>
                  <a:pt x="691171" y="20581"/>
                  <a:pt x="685383" y="23206"/>
                </a:cubicBezTo>
                <a:cubicBezTo>
                  <a:pt x="679594" y="25832"/>
                  <a:pt x="673280" y="28983"/>
                  <a:pt x="665386" y="30558"/>
                </a:cubicBezTo>
                <a:cubicBezTo>
                  <a:pt x="653283" y="33184"/>
                  <a:pt x="636970" y="36859"/>
                  <a:pt x="620131" y="34759"/>
                </a:cubicBezTo>
                <a:cubicBezTo>
                  <a:pt x="609607" y="33709"/>
                  <a:pt x="601713" y="29508"/>
                  <a:pt x="594872" y="25307"/>
                </a:cubicBezTo>
                <a:cubicBezTo>
                  <a:pt x="590663" y="23206"/>
                  <a:pt x="584874" y="19530"/>
                  <a:pt x="582769" y="20056"/>
                </a:cubicBezTo>
                <a:cubicBezTo>
                  <a:pt x="578033" y="21106"/>
                  <a:pt x="575402" y="26357"/>
                  <a:pt x="572245" y="34759"/>
                </a:cubicBezTo>
                <a:cubicBezTo>
                  <a:pt x="569087" y="43686"/>
                  <a:pt x="564878" y="54188"/>
                  <a:pt x="551722" y="59965"/>
                </a:cubicBezTo>
                <a:cubicBezTo>
                  <a:pt x="541724" y="64166"/>
                  <a:pt x="530673" y="63641"/>
                  <a:pt x="520675" y="63641"/>
                </a:cubicBezTo>
                <a:cubicBezTo>
                  <a:pt x="515413" y="63641"/>
                  <a:pt x="510677" y="63115"/>
                  <a:pt x="506467" y="63641"/>
                </a:cubicBezTo>
                <a:cubicBezTo>
                  <a:pt x="501731" y="64691"/>
                  <a:pt x="496469" y="66266"/>
                  <a:pt x="491206" y="67842"/>
                </a:cubicBezTo>
                <a:cubicBezTo>
                  <a:pt x="483839" y="70467"/>
                  <a:pt x="474894" y="73093"/>
                  <a:pt x="465421" y="74143"/>
                </a:cubicBezTo>
                <a:cubicBezTo>
                  <a:pt x="455949" y="75193"/>
                  <a:pt x="447004" y="73093"/>
                  <a:pt x="439110" y="71517"/>
                </a:cubicBezTo>
                <a:cubicBezTo>
                  <a:pt x="432269" y="69942"/>
                  <a:pt x="425429" y="68892"/>
                  <a:pt x="421745" y="69942"/>
                </a:cubicBezTo>
                <a:cubicBezTo>
                  <a:pt x="416483" y="71517"/>
                  <a:pt x="413325" y="76769"/>
                  <a:pt x="410168" y="82545"/>
                </a:cubicBezTo>
                <a:cubicBezTo>
                  <a:pt x="405958" y="89371"/>
                  <a:pt x="401749" y="97773"/>
                  <a:pt x="390698" y="102499"/>
                </a:cubicBezTo>
                <a:cubicBezTo>
                  <a:pt x="381752" y="106700"/>
                  <a:pt x="370701" y="107751"/>
                  <a:pt x="361756" y="108276"/>
                </a:cubicBezTo>
                <a:cubicBezTo>
                  <a:pt x="354915" y="108801"/>
                  <a:pt x="348600" y="108801"/>
                  <a:pt x="344390" y="110901"/>
                </a:cubicBezTo>
                <a:cubicBezTo>
                  <a:pt x="336497" y="114577"/>
                  <a:pt x="331235" y="120879"/>
                  <a:pt x="325446" y="127705"/>
                </a:cubicBezTo>
                <a:cubicBezTo>
                  <a:pt x="322289" y="131906"/>
                  <a:pt x="318605" y="136107"/>
                  <a:pt x="314396" y="139783"/>
                </a:cubicBezTo>
                <a:cubicBezTo>
                  <a:pt x="313869" y="140308"/>
                  <a:pt x="313343" y="140833"/>
                  <a:pt x="312817" y="140833"/>
                </a:cubicBezTo>
                <a:cubicBezTo>
                  <a:pt x="300714" y="148185"/>
                  <a:pt x="288611" y="155537"/>
                  <a:pt x="276507" y="162363"/>
                </a:cubicBezTo>
                <a:cubicBezTo>
                  <a:pt x="269667" y="173916"/>
                  <a:pt x="262299" y="185994"/>
                  <a:pt x="255459" y="197546"/>
                </a:cubicBezTo>
                <a:cubicBezTo>
                  <a:pt x="254932" y="198596"/>
                  <a:pt x="253880" y="199647"/>
                  <a:pt x="252827" y="200172"/>
                </a:cubicBezTo>
                <a:cubicBezTo>
                  <a:pt x="240724" y="208049"/>
                  <a:pt x="228621" y="215925"/>
                  <a:pt x="215992" y="223277"/>
                </a:cubicBezTo>
                <a:cubicBezTo>
                  <a:pt x="215466" y="223802"/>
                  <a:pt x="214413" y="223802"/>
                  <a:pt x="213887" y="224327"/>
                </a:cubicBezTo>
                <a:cubicBezTo>
                  <a:pt x="198100" y="230629"/>
                  <a:pt x="181787" y="236930"/>
                  <a:pt x="165474" y="242707"/>
                </a:cubicBezTo>
                <a:cubicBezTo>
                  <a:pt x="160738" y="245332"/>
                  <a:pt x="153898" y="247433"/>
                  <a:pt x="147583" y="250058"/>
                </a:cubicBezTo>
                <a:cubicBezTo>
                  <a:pt x="137058" y="253734"/>
                  <a:pt x="127060" y="257410"/>
                  <a:pt x="123377" y="262661"/>
                </a:cubicBezTo>
                <a:cubicBezTo>
                  <a:pt x="120745" y="266337"/>
                  <a:pt x="123377" y="271588"/>
                  <a:pt x="126008" y="277364"/>
                </a:cubicBezTo>
                <a:cubicBezTo>
                  <a:pt x="129691" y="285241"/>
                  <a:pt x="133901" y="294693"/>
                  <a:pt x="127586" y="303620"/>
                </a:cubicBezTo>
                <a:cubicBezTo>
                  <a:pt x="120745" y="313598"/>
                  <a:pt x="106537" y="317799"/>
                  <a:pt x="93908" y="322000"/>
                </a:cubicBezTo>
                <a:cubicBezTo>
                  <a:pt x="85489" y="324625"/>
                  <a:pt x="77595" y="327251"/>
                  <a:pt x="72859" y="330927"/>
                </a:cubicBezTo>
                <a:cubicBezTo>
                  <a:pt x="62335" y="338804"/>
                  <a:pt x="54441" y="349306"/>
                  <a:pt x="49179" y="360859"/>
                </a:cubicBezTo>
                <a:cubicBezTo>
                  <a:pt x="45496" y="369260"/>
                  <a:pt x="46022" y="378188"/>
                  <a:pt x="46548" y="387640"/>
                </a:cubicBezTo>
                <a:lnTo>
                  <a:pt x="46548" y="392891"/>
                </a:lnTo>
                <a:cubicBezTo>
                  <a:pt x="46548" y="396567"/>
                  <a:pt x="47600" y="400768"/>
                  <a:pt x="49179" y="404969"/>
                </a:cubicBezTo>
                <a:cubicBezTo>
                  <a:pt x="51284" y="411795"/>
                  <a:pt x="53389" y="419147"/>
                  <a:pt x="51284" y="427024"/>
                </a:cubicBezTo>
                <a:cubicBezTo>
                  <a:pt x="49179" y="434901"/>
                  <a:pt x="42338" y="441202"/>
                  <a:pt x="36550" y="446978"/>
                </a:cubicBezTo>
                <a:cubicBezTo>
                  <a:pt x="31288" y="452229"/>
                  <a:pt x="26552" y="456956"/>
                  <a:pt x="25499" y="461157"/>
                </a:cubicBezTo>
                <a:cubicBezTo>
                  <a:pt x="22342" y="475860"/>
                  <a:pt x="25499" y="485837"/>
                  <a:pt x="32340" y="492139"/>
                </a:cubicBezTo>
                <a:cubicBezTo>
                  <a:pt x="36024" y="495814"/>
                  <a:pt x="43917" y="497915"/>
                  <a:pt x="52336" y="500541"/>
                </a:cubicBezTo>
                <a:cubicBezTo>
                  <a:pt x="62861" y="503691"/>
                  <a:pt x="74964" y="506842"/>
                  <a:pt x="82857" y="514194"/>
                </a:cubicBezTo>
                <a:cubicBezTo>
                  <a:pt x="90225" y="520495"/>
                  <a:pt x="91803" y="527847"/>
                  <a:pt x="93382" y="534673"/>
                </a:cubicBezTo>
                <a:cubicBezTo>
                  <a:pt x="94434" y="538349"/>
                  <a:pt x="94961" y="542025"/>
                  <a:pt x="97065" y="545176"/>
                </a:cubicBezTo>
                <a:cubicBezTo>
                  <a:pt x="99170" y="548852"/>
                  <a:pt x="102328" y="552002"/>
                  <a:pt x="105485" y="555678"/>
                </a:cubicBezTo>
                <a:cubicBezTo>
                  <a:pt x="110221" y="560929"/>
                  <a:pt x="115483" y="566706"/>
                  <a:pt x="118114" y="573532"/>
                </a:cubicBezTo>
                <a:cubicBezTo>
                  <a:pt x="120745" y="580359"/>
                  <a:pt x="119167" y="587185"/>
                  <a:pt x="117588" y="592962"/>
                </a:cubicBezTo>
                <a:cubicBezTo>
                  <a:pt x="116009" y="599263"/>
                  <a:pt x="114957" y="604514"/>
                  <a:pt x="118114" y="607665"/>
                </a:cubicBezTo>
                <a:cubicBezTo>
                  <a:pt x="121272" y="610816"/>
                  <a:pt x="129165" y="611866"/>
                  <a:pt x="138111" y="613441"/>
                </a:cubicBezTo>
                <a:cubicBezTo>
                  <a:pt x="147583" y="615017"/>
                  <a:pt x="158634" y="616592"/>
                  <a:pt x="167579" y="621318"/>
                </a:cubicBezTo>
                <a:cubicBezTo>
                  <a:pt x="177578" y="626569"/>
                  <a:pt x="183892" y="633921"/>
                  <a:pt x="190207" y="640222"/>
                </a:cubicBezTo>
                <a:cubicBezTo>
                  <a:pt x="192838" y="643373"/>
                  <a:pt x="195469" y="646524"/>
                  <a:pt x="198626" y="649150"/>
                </a:cubicBezTo>
                <a:cubicBezTo>
                  <a:pt x="199679" y="650200"/>
                  <a:pt x="200205" y="650725"/>
                  <a:pt x="200731" y="651775"/>
                </a:cubicBezTo>
                <a:cubicBezTo>
                  <a:pt x="202310" y="655976"/>
                  <a:pt x="203362" y="660702"/>
                  <a:pt x="204415" y="664903"/>
                </a:cubicBezTo>
                <a:cubicBezTo>
                  <a:pt x="206520" y="673305"/>
                  <a:pt x="208625" y="681182"/>
                  <a:pt x="214413" y="688008"/>
                </a:cubicBezTo>
                <a:cubicBezTo>
                  <a:pt x="221780" y="696935"/>
                  <a:pt x="232305" y="706913"/>
                  <a:pt x="245987" y="709538"/>
                </a:cubicBezTo>
                <a:cubicBezTo>
                  <a:pt x="254932" y="711114"/>
                  <a:pt x="266509" y="707963"/>
                  <a:pt x="278612" y="704287"/>
                </a:cubicBezTo>
                <a:cubicBezTo>
                  <a:pt x="292820" y="700086"/>
                  <a:pt x="308607" y="695360"/>
                  <a:pt x="325446" y="697461"/>
                </a:cubicBezTo>
                <a:cubicBezTo>
                  <a:pt x="338602" y="699561"/>
                  <a:pt x="347548" y="705337"/>
                  <a:pt x="355441" y="710589"/>
                </a:cubicBezTo>
                <a:cubicBezTo>
                  <a:pt x="360703" y="714264"/>
                  <a:pt x="365439" y="717415"/>
                  <a:pt x="370175" y="718991"/>
                </a:cubicBezTo>
                <a:cubicBezTo>
                  <a:pt x="375437" y="720566"/>
                  <a:pt x="382804" y="721091"/>
                  <a:pt x="390172" y="721616"/>
                </a:cubicBezTo>
                <a:cubicBezTo>
                  <a:pt x="401749" y="722141"/>
                  <a:pt x="414904" y="723191"/>
                  <a:pt x="425955" y="728968"/>
                </a:cubicBezTo>
                <a:cubicBezTo>
                  <a:pt x="438584" y="735794"/>
                  <a:pt x="442794" y="745772"/>
                  <a:pt x="446477" y="754699"/>
                </a:cubicBezTo>
                <a:cubicBezTo>
                  <a:pt x="449635" y="762050"/>
                  <a:pt x="452266" y="768352"/>
                  <a:pt x="458581" y="772553"/>
                </a:cubicBezTo>
                <a:cubicBezTo>
                  <a:pt x="471736" y="780430"/>
                  <a:pt x="489628" y="785156"/>
                  <a:pt x="504362" y="784105"/>
                </a:cubicBezTo>
                <a:cubicBezTo>
                  <a:pt x="514886" y="783580"/>
                  <a:pt x="524358" y="778329"/>
                  <a:pt x="534883" y="772553"/>
                </a:cubicBezTo>
                <a:cubicBezTo>
                  <a:pt x="545934" y="766251"/>
                  <a:pt x="557511" y="759950"/>
                  <a:pt x="572771" y="757849"/>
                </a:cubicBezTo>
                <a:cubicBezTo>
                  <a:pt x="579086" y="756274"/>
                  <a:pt x="586979" y="755749"/>
                  <a:pt x="594872" y="755749"/>
                </a:cubicBezTo>
                <a:cubicBezTo>
                  <a:pt x="609607" y="755749"/>
                  <a:pt x="623288" y="757849"/>
                  <a:pt x="634865" y="761525"/>
                </a:cubicBezTo>
                <a:cubicBezTo>
                  <a:pt x="648547" y="766251"/>
                  <a:pt x="656440" y="775178"/>
                  <a:pt x="663281" y="783580"/>
                </a:cubicBezTo>
                <a:cubicBezTo>
                  <a:pt x="670648" y="792507"/>
                  <a:pt x="675911" y="797759"/>
                  <a:pt x="683278" y="798809"/>
                </a:cubicBezTo>
                <a:cubicBezTo>
                  <a:pt x="689066" y="799334"/>
                  <a:pt x="696960" y="795658"/>
                  <a:pt x="704853" y="790932"/>
                </a:cubicBezTo>
                <a:cubicBezTo>
                  <a:pt x="714851" y="785681"/>
                  <a:pt x="725902" y="779379"/>
                  <a:pt x="740110" y="778854"/>
                </a:cubicBezTo>
                <a:cubicBezTo>
                  <a:pt x="754844" y="778329"/>
                  <a:pt x="766947" y="783580"/>
                  <a:pt x="777998" y="787781"/>
                </a:cubicBezTo>
                <a:cubicBezTo>
                  <a:pt x="785891" y="790932"/>
                  <a:pt x="793785" y="794083"/>
                  <a:pt x="801152" y="794608"/>
                </a:cubicBezTo>
                <a:cubicBezTo>
                  <a:pt x="810098" y="795133"/>
                  <a:pt x="819569" y="793032"/>
                  <a:pt x="829568" y="790407"/>
                </a:cubicBezTo>
                <a:cubicBezTo>
                  <a:pt x="837987" y="788306"/>
                  <a:pt x="846933" y="786206"/>
                  <a:pt x="856405" y="785681"/>
                </a:cubicBezTo>
                <a:cubicBezTo>
                  <a:pt x="866930" y="784631"/>
                  <a:pt x="877454" y="785156"/>
                  <a:pt x="886926" y="785681"/>
                </a:cubicBezTo>
                <a:cubicBezTo>
                  <a:pt x="896924" y="786206"/>
                  <a:pt x="906396" y="786206"/>
                  <a:pt x="915868" y="785156"/>
                </a:cubicBezTo>
                <a:cubicBezTo>
                  <a:pt x="933234" y="783580"/>
                  <a:pt x="951651" y="779904"/>
                  <a:pt x="969543" y="775178"/>
                </a:cubicBezTo>
                <a:cubicBezTo>
                  <a:pt x="983751" y="770977"/>
                  <a:pt x="996907" y="765726"/>
                  <a:pt x="1011115" y="759425"/>
                </a:cubicBezTo>
                <a:lnTo>
                  <a:pt x="1018482" y="756274"/>
                </a:lnTo>
                <a:cubicBezTo>
                  <a:pt x="1030059" y="751548"/>
                  <a:pt x="1041109" y="746297"/>
                  <a:pt x="1051634" y="741046"/>
                </a:cubicBezTo>
                <a:lnTo>
                  <a:pt x="1064789" y="734744"/>
                </a:lnTo>
                <a:cubicBezTo>
                  <a:pt x="1065842" y="734219"/>
                  <a:pt x="1066368" y="734219"/>
                  <a:pt x="1067421" y="733694"/>
                </a:cubicBezTo>
                <a:cubicBezTo>
                  <a:pt x="1084786" y="729493"/>
                  <a:pt x="1101625" y="724767"/>
                  <a:pt x="1118990" y="720566"/>
                </a:cubicBezTo>
                <a:cubicBezTo>
                  <a:pt x="1120569" y="720041"/>
                  <a:pt x="1122148" y="720041"/>
                  <a:pt x="1123726" y="720041"/>
                </a:cubicBezTo>
                <a:cubicBezTo>
                  <a:pt x="1131620" y="720041"/>
                  <a:pt x="1139513" y="720566"/>
                  <a:pt x="1146880" y="721616"/>
                </a:cubicBezTo>
                <a:cubicBezTo>
                  <a:pt x="1160562" y="722666"/>
                  <a:pt x="1173191" y="723717"/>
                  <a:pt x="1182663" y="720566"/>
                </a:cubicBezTo>
                <a:cubicBezTo>
                  <a:pt x="1189504" y="718465"/>
                  <a:pt x="1193188" y="712689"/>
                  <a:pt x="1197924" y="706913"/>
                </a:cubicBezTo>
                <a:cubicBezTo>
                  <a:pt x="1201607" y="701662"/>
                  <a:pt x="1205817" y="696410"/>
                  <a:pt x="1212132" y="691684"/>
                </a:cubicBezTo>
                <a:cubicBezTo>
                  <a:pt x="1225287" y="682232"/>
                  <a:pt x="1238443" y="673305"/>
                  <a:pt x="1255808" y="667529"/>
                </a:cubicBezTo>
                <a:cubicBezTo>
                  <a:pt x="1266333" y="663853"/>
                  <a:pt x="1278436" y="663853"/>
                  <a:pt x="1288960" y="663853"/>
                </a:cubicBezTo>
                <a:cubicBezTo>
                  <a:pt x="1301590" y="663853"/>
                  <a:pt x="1309483" y="663328"/>
                  <a:pt x="1313693" y="660702"/>
                </a:cubicBezTo>
                <a:cubicBezTo>
                  <a:pt x="1317376" y="658077"/>
                  <a:pt x="1316850" y="652825"/>
                  <a:pt x="1315272" y="644949"/>
                </a:cubicBezTo>
                <a:cubicBezTo>
                  <a:pt x="1314219" y="638122"/>
                  <a:pt x="1312640" y="630245"/>
                  <a:pt x="1316850" y="622368"/>
                </a:cubicBezTo>
                <a:cubicBezTo>
                  <a:pt x="1321586" y="614492"/>
                  <a:pt x="1329479" y="608715"/>
                  <a:pt x="1337373" y="602939"/>
                </a:cubicBezTo>
                <a:cubicBezTo>
                  <a:pt x="1341056" y="600313"/>
                  <a:pt x="1344740" y="597688"/>
                  <a:pt x="1347371" y="595062"/>
                </a:cubicBezTo>
                <a:cubicBezTo>
                  <a:pt x="1350528" y="591911"/>
                  <a:pt x="1353686" y="588761"/>
                  <a:pt x="1356317" y="585610"/>
                </a:cubicBezTo>
                <a:cubicBezTo>
                  <a:pt x="1362105" y="579834"/>
                  <a:pt x="1367894" y="573532"/>
                  <a:pt x="1375787" y="568281"/>
                </a:cubicBezTo>
                <a:cubicBezTo>
                  <a:pt x="1383154" y="563555"/>
                  <a:pt x="1391574" y="560404"/>
                  <a:pt x="1399467" y="557254"/>
                </a:cubicBezTo>
                <a:cubicBezTo>
                  <a:pt x="1406834" y="554103"/>
                  <a:pt x="1414201" y="551477"/>
                  <a:pt x="1418937" y="547801"/>
                </a:cubicBezTo>
                <a:cubicBezTo>
                  <a:pt x="1425778" y="542550"/>
                  <a:pt x="1429988" y="535724"/>
                  <a:pt x="1434724" y="528897"/>
                </a:cubicBezTo>
                <a:cubicBezTo>
                  <a:pt x="1436303" y="526271"/>
                  <a:pt x="1437881" y="523646"/>
                  <a:pt x="1439460" y="521020"/>
                </a:cubicBezTo>
                <a:cubicBezTo>
                  <a:pt x="1441565" y="518395"/>
                  <a:pt x="1443670" y="515769"/>
                  <a:pt x="1445775" y="512618"/>
                </a:cubicBezTo>
                <a:cubicBezTo>
                  <a:pt x="1451037" y="505792"/>
                  <a:pt x="1455773" y="499490"/>
                  <a:pt x="1456826" y="493189"/>
                </a:cubicBezTo>
                <a:cubicBezTo>
                  <a:pt x="1457352" y="488463"/>
                  <a:pt x="1454721" y="482686"/>
                  <a:pt x="1452090" y="476910"/>
                </a:cubicBezTo>
                <a:cubicBezTo>
                  <a:pt x="1449458" y="471659"/>
                  <a:pt x="1446827" y="465883"/>
                  <a:pt x="1446301" y="460106"/>
                </a:cubicBezTo>
                <a:cubicBezTo>
                  <a:pt x="1445775" y="454330"/>
                  <a:pt x="1447354" y="449079"/>
                  <a:pt x="1448932" y="444353"/>
                </a:cubicBezTo>
                <a:cubicBezTo>
                  <a:pt x="1450511" y="438576"/>
                  <a:pt x="1452090" y="433850"/>
                  <a:pt x="1449985" y="430174"/>
                </a:cubicBezTo>
                <a:cubicBezTo>
                  <a:pt x="1447354" y="424923"/>
                  <a:pt x="1438934" y="420197"/>
                  <a:pt x="1430514" y="415471"/>
                </a:cubicBezTo>
                <a:cubicBezTo>
                  <a:pt x="1421569" y="410745"/>
                  <a:pt x="1412623" y="405494"/>
                  <a:pt x="1406834" y="398667"/>
                </a:cubicBezTo>
                <a:cubicBezTo>
                  <a:pt x="1399993" y="390265"/>
                  <a:pt x="1390521" y="377662"/>
                  <a:pt x="1391048" y="364009"/>
                </a:cubicBezTo>
                <a:cubicBezTo>
                  <a:pt x="1391574" y="355607"/>
                  <a:pt x="1397888" y="348781"/>
                  <a:pt x="1403677" y="343004"/>
                </a:cubicBezTo>
                <a:cubicBezTo>
                  <a:pt x="1408413" y="337753"/>
                  <a:pt x="1413149" y="333027"/>
                  <a:pt x="1411570" y="329351"/>
                </a:cubicBezTo>
                <a:cubicBezTo>
                  <a:pt x="1409465" y="323575"/>
                  <a:pt x="1398941" y="319374"/>
                  <a:pt x="1387890" y="315173"/>
                </a:cubicBezTo>
                <a:cubicBezTo>
                  <a:pt x="1381576" y="312548"/>
                  <a:pt x="1374735" y="309922"/>
                  <a:pt x="1368946" y="306771"/>
                </a:cubicBezTo>
                <a:cubicBezTo>
                  <a:pt x="1364736" y="304146"/>
                  <a:pt x="1359474" y="302045"/>
                  <a:pt x="1354212" y="299945"/>
                </a:cubicBezTo>
                <a:cubicBezTo>
                  <a:pt x="1342635" y="295219"/>
                  <a:pt x="1329479" y="289442"/>
                  <a:pt x="1322639" y="279990"/>
                </a:cubicBezTo>
                <a:cubicBezTo>
                  <a:pt x="1316324" y="271588"/>
                  <a:pt x="1318429" y="262661"/>
                  <a:pt x="1320008" y="254784"/>
                </a:cubicBezTo>
                <a:cubicBezTo>
                  <a:pt x="1321060" y="248483"/>
                  <a:pt x="1322639" y="243232"/>
                  <a:pt x="1319481" y="239031"/>
                </a:cubicBezTo>
                <a:cubicBezTo>
                  <a:pt x="1312640" y="229053"/>
                  <a:pt x="1296854" y="221177"/>
                  <a:pt x="1285803" y="215925"/>
                </a:cubicBezTo>
                <a:cubicBezTo>
                  <a:pt x="1278962" y="212775"/>
                  <a:pt x="1270016" y="211199"/>
                  <a:pt x="1260544" y="209099"/>
                </a:cubicBezTo>
                <a:cubicBezTo>
                  <a:pt x="1251599" y="207523"/>
                  <a:pt x="1242653" y="205948"/>
                  <a:pt x="1234233" y="202797"/>
                </a:cubicBezTo>
                <a:lnTo>
                  <a:pt x="1230023" y="201222"/>
                </a:lnTo>
                <a:cubicBezTo>
                  <a:pt x="1215815" y="196496"/>
                  <a:pt x="1200029" y="190720"/>
                  <a:pt x="1190031" y="181267"/>
                </a:cubicBezTo>
                <a:cubicBezTo>
                  <a:pt x="1182137" y="173916"/>
                  <a:pt x="1181085" y="164989"/>
                  <a:pt x="1180558" y="156587"/>
                </a:cubicBezTo>
                <a:cubicBezTo>
                  <a:pt x="1179506" y="147660"/>
                  <a:pt x="1178980" y="142409"/>
                  <a:pt x="1173718" y="139783"/>
                </a:cubicBezTo>
                <a:cubicBezTo>
                  <a:pt x="1168455" y="137157"/>
                  <a:pt x="1158457" y="138208"/>
                  <a:pt x="1148459" y="139258"/>
                </a:cubicBezTo>
                <a:cubicBezTo>
                  <a:pt x="1141618" y="139783"/>
                  <a:pt x="1134777" y="140833"/>
                  <a:pt x="1127936" y="140833"/>
                </a:cubicBezTo>
                <a:cubicBezTo>
                  <a:pt x="1123726" y="140833"/>
                  <a:pt x="1119517" y="139258"/>
                  <a:pt x="1117412" y="136632"/>
                </a:cubicBezTo>
                <a:cubicBezTo>
                  <a:pt x="1113728" y="132431"/>
                  <a:pt x="1110045" y="127705"/>
                  <a:pt x="1106361" y="122979"/>
                </a:cubicBezTo>
                <a:cubicBezTo>
                  <a:pt x="1100573" y="115627"/>
                  <a:pt x="1094784" y="108276"/>
                  <a:pt x="1088469" y="101449"/>
                </a:cubicBezTo>
                <a:cubicBezTo>
                  <a:pt x="1085838" y="98824"/>
                  <a:pt x="1083733" y="96198"/>
                  <a:pt x="1081102" y="93047"/>
                </a:cubicBezTo>
                <a:cubicBezTo>
                  <a:pt x="1073735" y="84645"/>
                  <a:pt x="1066894" y="76769"/>
                  <a:pt x="1057422" y="71517"/>
                </a:cubicBezTo>
                <a:cubicBezTo>
                  <a:pt x="1051634" y="68367"/>
                  <a:pt x="1044267" y="66791"/>
                  <a:pt x="1035847" y="65216"/>
                </a:cubicBezTo>
                <a:cubicBezTo>
                  <a:pt x="1029532" y="63641"/>
                  <a:pt x="1023218" y="62590"/>
                  <a:pt x="1017429" y="60490"/>
                </a:cubicBezTo>
                <a:cubicBezTo>
                  <a:pt x="1011115" y="58389"/>
                  <a:pt x="1005852" y="55764"/>
                  <a:pt x="1000590" y="53138"/>
                </a:cubicBezTo>
                <a:cubicBezTo>
                  <a:pt x="993749" y="49462"/>
                  <a:pt x="987961" y="46312"/>
                  <a:pt x="981646" y="46312"/>
                </a:cubicBezTo>
                <a:cubicBezTo>
                  <a:pt x="977436" y="45786"/>
                  <a:pt x="971122" y="48412"/>
                  <a:pt x="965333" y="51038"/>
                </a:cubicBezTo>
                <a:cubicBezTo>
                  <a:pt x="957440" y="54188"/>
                  <a:pt x="948494" y="57864"/>
                  <a:pt x="937970" y="58389"/>
                </a:cubicBezTo>
                <a:cubicBezTo>
                  <a:pt x="922709" y="58914"/>
                  <a:pt x="906396" y="56289"/>
                  <a:pt x="891136" y="51038"/>
                </a:cubicBezTo>
                <a:cubicBezTo>
                  <a:pt x="880611" y="47362"/>
                  <a:pt x="873770" y="41060"/>
                  <a:pt x="867456" y="35809"/>
                </a:cubicBezTo>
                <a:cubicBezTo>
                  <a:pt x="862720" y="31608"/>
                  <a:pt x="858510" y="27932"/>
                  <a:pt x="853248" y="25832"/>
                </a:cubicBezTo>
                <a:lnTo>
                  <a:pt x="849038" y="23731"/>
                </a:lnTo>
                <a:cubicBezTo>
                  <a:pt x="839566" y="19005"/>
                  <a:pt x="830094" y="14804"/>
                  <a:pt x="821674" y="14804"/>
                </a:cubicBezTo>
                <a:close/>
                <a:moveTo>
                  <a:pt x="820622" y="101"/>
                </a:moveTo>
                <a:cubicBezTo>
                  <a:pt x="837987" y="-949"/>
                  <a:pt x="852195" y="6402"/>
                  <a:pt x="863772" y="12179"/>
                </a:cubicBezTo>
                <a:lnTo>
                  <a:pt x="867982" y="14279"/>
                </a:lnTo>
                <a:cubicBezTo>
                  <a:pt x="875875" y="17955"/>
                  <a:pt x="881664" y="22681"/>
                  <a:pt x="887452" y="27407"/>
                </a:cubicBezTo>
                <a:cubicBezTo>
                  <a:pt x="892715" y="32133"/>
                  <a:pt x="897977" y="36334"/>
                  <a:pt x="904291" y="38435"/>
                </a:cubicBezTo>
                <a:cubicBezTo>
                  <a:pt x="915342" y="42636"/>
                  <a:pt x="926919" y="44211"/>
                  <a:pt x="937443" y="43686"/>
                </a:cubicBezTo>
                <a:cubicBezTo>
                  <a:pt x="942179" y="43686"/>
                  <a:pt x="947968" y="41060"/>
                  <a:pt x="953756" y="38435"/>
                </a:cubicBezTo>
                <a:cubicBezTo>
                  <a:pt x="962702" y="34759"/>
                  <a:pt x="972174" y="30558"/>
                  <a:pt x="985330" y="31083"/>
                </a:cubicBezTo>
                <a:cubicBezTo>
                  <a:pt x="998485" y="31608"/>
                  <a:pt x="1008484" y="36859"/>
                  <a:pt x="1017429" y="41586"/>
                </a:cubicBezTo>
                <a:cubicBezTo>
                  <a:pt x="1021639" y="43686"/>
                  <a:pt x="1025849" y="46312"/>
                  <a:pt x="1030059" y="47362"/>
                </a:cubicBezTo>
                <a:cubicBezTo>
                  <a:pt x="1034795" y="48937"/>
                  <a:pt x="1040057" y="49987"/>
                  <a:pt x="1045319" y="51038"/>
                </a:cubicBezTo>
                <a:cubicBezTo>
                  <a:pt x="1054791" y="53138"/>
                  <a:pt x="1065316" y="55764"/>
                  <a:pt x="1074261" y="60490"/>
                </a:cubicBezTo>
                <a:cubicBezTo>
                  <a:pt x="1087417" y="67842"/>
                  <a:pt x="1095837" y="77294"/>
                  <a:pt x="1103730" y="86221"/>
                </a:cubicBezTo>
                <a:cubicBezTo>
                  <a:pt x="1105835" y="88846"/>
                  <a:pt x="1108466" y="91472"/>
                  <a:pt x="1110571" y="94098"/>
                </a:cubicBezTo>
                <a:cubicBezTo>
                  <a:pt x="1117412" y="101449"/>
                  <a:pt x="1123726" y="109326"/>
                  <a:pt x="1129515" y="116678"/>
                </a:cubicBezTo>
                <a:cubicBezTo>
                  <a:pt x="1131620" y="119828"/>
                  <a:pt x="1134251" y="122454"/>
                  <a:pt x="1136356" y="125080"/>
                </a:cubicBezTo>
                <a:cubicBezTo>
                  <a:pt x="1139513" y="125080"/>
                  <a:pt x="1142670" y="124555"/>
                  <a:pt x="1145828" y="124029"/>
                </a:cubicBezTo>
                <a:cubicBezTo>
                  <a:pt x="1159510" y="122454"/>
                  <a:pt x="1176349" y="120354"/>
                  <a:pt x="1190031" y="127180"/>
                </a:cubicBezTo>
                <a:cubicBezTo>
                  <a:pt x="1204239" y="134532"/>
                  <a:pt x="1205291" y="145559"/>
                  <a:pt x="1206343" y="155537"/>
                </a:cubicBezTo>
                <a:cubicBezTo>
                  <a:pt x="1206870" y="161838"/>
                  <a:pt x="1207396" y="168139"/>
                  <a:pt x="1211606" y="171815"/>
                </a:cubicBezTo>
                <a:cubicBezTo>
                  <a:pt x="1218447" y="178117"/>
                  <a:pt x="1231076" y="182843"/>
                  <a:pt x="1243179" y="187044"/>
                </a:cubicBezTo>
                <a:lnTo>
                  <a:pt x="1247389" y="188619"/>
                </a:lnTo>
                <a:cubicBezTo>
                  <a:pt x="1253703" y="190720"/>
                  <a:pt x="1261071" y="192295"/>
                  <a:pt x="1268964" y="193870"/>
                </a:cubicBezTo>
                <a:cubicBezTo>
                  <a:pt x="1280015" y="195971"/>
                  <a:pt x="1291065" y="198071"/>
                  <a:pt x="1301063" y="202797"/>
                </a:cubicBezTo>
                <a:cubicBezTo>
                  <a:pt x="1314745" y="209099"/>
                  <a:pt x="1334216" y="218551"/>
                  <a:pt x="1343161" y="232729"/>
                </a:cubicBezTo>
                <a:cubicBezTo>
                  <a:pt x="1348424" y="240606"/>
                  <a:pt x="1346845" y="249533"/>
                  <a:pt x="1345266" y="256885"/>
                </a:cubicBezTo>
                <a:cubicBezTo>
                  <a:pt x="1344214" y="263186"/>
                  <a:pt x="1342635" y="268963"/>
                  <a:pt x="1345792" y="273164"/>
                </a:cubicBezTo>
                <a:cubicBezTo>
                  <a:pt x="1350002" y="278415"/>
                  <a:pt x="1358948" y="282616"/>
                  <a:pt x="1368420" y="286292"/>
                </a:cubicBezTo>
                <a:cubicBezTo>
                  <a:pt x="1374208" y="288917"/>
                  <a:pt x="1380523" y="291543"/>
                  <a:pt x="1386312" y="294693"/>
                </a:cubicBezTo>
                <a:cubicBezTo>
                  <a:pt x="1390521" y="297319"/>
                  <a:pt x="1396310" y="299420"/>
                  <a:pt x="1402098" y="302045"/>
                </a:cubicBezTo>
                <a:cubicBezTo>
                  <a:pt x="1415780" y="307821"/>
                  <a:pt x="1431567" y="314123"/>
                  <a:pt x="1436829" y="325676"/>
                </a:cubicBezTo>
                <a:cubicBezTo>
                  <a:pt x="1441039" y="335653"/>
                  <a:pt x="1433145" y="344055"/>
                  <a:pt x="1425778" y="351406"/>
                </a:cubicBezTo>
                <a:cubicBezTo>
                  <a:pt x="1421042" y="356132"/>
                  <a:pt x="1416833" y="360859"/>
                  <a:pt x="1416833" y="364534"/>
                </a:cubicBezTo>
                <a:cubicBezTo>
                  <a:pt x="1416306" y="373987"/>
                  <a:pt x="1424200" y="384489"/>
                  <a:pt x="1429988" y="391316"/>
                </a:cubicBezTo>
                <a:cubicBezTo>
                  <a:pt x="1433672" y="396042"/>
                  <a:pt x="1440513" y="399717"/>
                  <a:pt x="1447880" y="403393"/>
                </a:cubicBezTo>
                <a:cubicBezTo>
                  <a:pt x="1457878" y="409170"/>
                  <a:pt x="1469455" y="415471"/>
                  <a:pt x="1474717" y="424923"/>
                </a:cubicBezTo>
                <a:cubicBezTo>
                  <a:pt x="1478927" y="432800"/>
                  <a:pt x="1476296" y="440677"/>
                  <a:pt x="1474191" y="447503"/>
                </a:cubicBezTo>
                <a:cubicBezTo>
                  <a:pt x="1472612" y="451704"/>
                  <a:pt x="1471560" y="455380"/>
                  <a:pt x="1472086" y="459056"/>
                </a:cubicBezTo>
                <a:cubicBezTo>
                  <a:pt x="1472612" y="463257"/>
                  <a:pt x="1474717" y="467458"/>
                  <a:pt x="1476822" y="472184"/>
                </a:cubicBezTo>
                <a:cubicBezTo>
                  <a:pt x="1479979" y="479011"/>
                  <a:pt x="1483663" y="486362"/>
                  <a:pt x="1482610" y="494239"/>
                </a:cubicBezTo>
                <a:cubicBezTo>
                  <a:pt x="1481558" y="503691"/>
                  <a:pt x="1475243" y="511568"/>
                  <a:pt x="1468929" y="519445"/>
                </a:cubicBezTo>
                <a:cubicBezTo>
                  <a:pt x="1466824" y="522070"/>
                  <a:pt x="1464719" y="524696"/>
                  <a:pt x="1463140" y="526797"/>
                </a:cubicBezTo>
                <a:cubicBezTo>
                  <a:pt x="1461561" y="528897"/>
                  <a:pt x="1459983" y="531523"/>
                  <a:pt x="1458404" y="534148"/>
                </a:cubicBezTo>
                <a:cubicBezTo>
                  <a:pt x="1453142" y="542025"/>
                  <a:pt x="1448406" y="550427"/>
                  <a:pt x="1438934" y="557254"/>
                </a:cubicBezTo>
                <a:cubicBezTo>
                  <a:pt x="1431567" y="563030"/>
                  <a:pt x="1422095" y="566706"/>
                  <a:pt x="1413149" y="569856"/>
                </a:cubicBezTo>
                <a:cubicBezTo>
                  <a:pt x="1406308" y="572482"/>
                  <a:pt x="1399467" y="575108"/>
                  <a:pt x="1394731" y="578258"/>
                </a:cubicBezTo>
                <a:cubicBezTo>
                  <a:pt x="1388417" y="582459"/>
                  <a:pt x="1383681" y="587710"/>
                  <a:pt x="1378418" y="592962"/>
                </a:cubicBezTo>
                <a:cubicBezTo>
                  <a:pt x="1375261" y="596638"/>
                  <a:pt x="1372104" y="599788"/>
                  <a:pt x="1368420" y="602939"/>
                </a:cubicBezTo>
                <a:cubicBezTo>
                  <a:pt x="1364736" y="606090"/>
                  <a:pt x="1360527" y="609240"/>
                  <a:pt x="1356843" y="612391"/>
                </a:cubicBezTo>
                <a:cubicBezTo>
                  <a:pt x="1350002" y="617117"/>
                  <a:pt x="1344214" y="621843"/>
                  <a:pt x="1341056" y="627094"/>
                </a:cubicBezTo>
                <a:cubicBezTo>
                  <a:pt x="1338952" y="630770"/>
                  <a:pt x="1340004" y="636022"/>
                  <a:pt x="1341056" y="641798"/>
                </a:cubicBezTo>
                <a:cubicBezTo>
                  <a:pt x="1342635" y="650725"/>
                  <a:pt x="1344740" y="661752"/>
                  <a:pt x="1333163" y="670154"/>
                </a:cubicBezTo>
                <a:cubicBezTo>
                  <a:pt x="1321586" y="678556"/>
                  <a:pt x="1305273" y="678556"/>
                  <a:pt x="1291065" y="679081"/>
                </a:cubicBezTo>
                <a:cubicBezTo>
                  <a:pt x="1282120" y="679081"/>
                  <a:pt x="1273700" y="679081"/>
                  <a:pt x="1268438" y="681182"/>
                </a:cubicBezTo>
                <a:cubicBezTo>
                  <a:pt x="1254756" y="685383"/>
                  <a:pt x="1243179" y="693260"/>
                  <a:pt x="1231602" y="701662"/>
                </a:cubicBezTo>
                <a:cubicBezTo>
                  <a:pt x="1227392" y="704287"/>
                  <a:pt x="1224235" y="708488"/>
                  <a:pt x="1221078" y="713214"/>
                </a:cubicBezTo>
                <a:cubicBezTo>
                  <a:pt x="1215289" y="721091"/>
                  <a:pt x="1208974" y="729493"/>
                  <a:pt x="1195293" y="734219"/>
                </a:cubicBezTo>
                <a:cubicBezTo>
                  <a:pt x="1178980" y="739995"/>
                  <a:pt x="1161088" y="738420"/>
                  <a:pt x="1144775" y="736845"/>
                </a:cubicBezTo>
                <a:cubicBezTo>
                  <a:pt x="1138461" y="736319"/>
                  <a:pt x="1132146" y="735794"/>
                  <a:pt x="1126884" y="735794"/>
                </a:cubicBezTo>
                <a:cubicBezTo>
                  <a:pt x="1111097" y="739995"/>
                  <a:pt x="1095310" y="744196"/>
                  <a:pt x="1078997" y="747872"/>
                </a:cubicBezTo>
                <a:lnTo>
                  <a:pt x="1067421" y="753123"/>
                </a:lnTo>
                <a:cubicBezTo>
                  <a:pt x="1056370" y="758375"/>
                  <a:pt x="1044793" y="763626"/>
                  <a:pt x="1033216" y="768877"/>
                </a:cubicBezTo>
                <a:lnTo>
                  <a:pt x="1025849" y="772028"/>
                </a:lnTo>
                <a:cubicBezTo>
                  <a:pt x="1011641" y="777804"/>
                  <a:pt x="996907" y="784105"/>
                  <a:pt x="980594" y="788832"/>
                </a:cubicBezTo>
                <a:cubicBezTo>
                  <a:pt x="960597" y="794608"/>
                  <a:pt x="940601" y="798284"/>
                  <a:pt x="921131" y="799859"/>
                </a:cubicBezTo>
                <a:cubicBezTo>
                  <a:pt x="909554" y="800909"/>
                  <a:pt x="898503" y="800384"/>
                  <a:pt x="887978" y="800384"/>
                </a:cubicBezTo>
                <a:cubicBezTo>
                  <a:pt x="878507" y="799859"/>
                  <a:pt x="869561" y="799859"/>
                  <a:pt x="861141" y="800384"/>
                </a:cubicBezTo>
                <a:cubicBezTo>
                  <a:pt x="854300" y="800909"/>
                  <a:pt x="846933" y="802485"/>
                  <a:pt x="839040" y="804585"/>
                </a:cubicBezTo>
                <a:cubicBezTo>
                  <a:pt x="826937" y="807211"/>
                  <a:pt x="814834" y="810361"/>
                  <a:pt x="800626" y="809311"/>
                </a:cubicBezTo>
                <a:cubicBezTo>
                  <a:pt x="787470" y="808786"/>
                  <a:pt x="776419" y="804060"/>
                  <a:pt x="766947" y="799859"/>
                </a:cubicBezTo>
                <a:cubicBezTo>
                  <a:pt x="758528" y="796183"/>
                  <a:pt x="750108" y="793032"/>
                  <a:pt x="742741" y="793032"/>
                </a:cubicBezTo>
                <a:cubicBezTo>
                  <a:pt x="736426" y="793032"/>
                  <a:pt x="729585" y="797233"/>
                  <a:pt x="721692" y="801434"/>
                </a:cubicBezTo>
                <a:cubicBezTo>
                  <a:pt x="710641" y="808261"/>
                  <a:pt x="699064" y="814562"/>
                  <a:pt x="684856" y="814562"/>
                </a:cubicBezTo>
                <a:cubicBezTo>
                  <a:pt x="682752" y="814562"/>
                  <a:pt x="680647" y="814562"/>
                  <a:pt x="678542" y="814037"/>
                </a:cubicBezTo>
                <a:cubicBezTo>
                  <a:pt x="659071" y="811412"/>
                  <a:pt x="650126" y="800384"/>
                  <a:pt x="641706" y="790932"/>
                </a:cubicBezTo>
                <a:cubicBezTo>
                  <a:pt x="635918" y="784105"/>
                  <a:pt x="630655" y="777804"/>
                  <a:pt x="623815" y="775703"/>
                </a:cubicBezTo>
                <a:cubicBezTo>
                  <a:pt x="611185" y="771503"/>
                  <a:pt x="593820" y="770452"/>
                  <a:pt x="576455" y="773078"/>
                </a:cubicBezTo>
                <a:cubicBezTo>
                  <a:pt x="566983" y="774653"/>
                  <a:pt x="558563" y="779379"/>
                  <a:pt x="549091" y="784631"/>
                </a:cubicBezTo>
                <a:cubicBezTo>
                  <a:pt x="536988" y="791457"/>
                  <a:pt x="523306" y="798809"/>
                  <a:pt x="505414" y="799859"/>
                </a:cubicBezTo>
                <a:cubicBezTo>
                  <a:pt x="484365" y="800909"/>
                  <a:pt x="459633" y="795133"/>
                  <a:pt x="441741" y="784105"/>
                </a:cubicBezTo>
                <a:cubicBezTo>
                  <a:pt x="430165" y="777279"/>
                  <a:pt x="425955" y="767302"/>
                  <a:pt x="422271" y="758900"/>
                </a:cubicBezTo>
                <a:cubicBezTo>
                  <a:pt x="419114" y="751548"/>
                  <a:pt x="416483" y="744721"/>
                  <a:pt x="409642" y="741046"/>
                </a:cubicBezTo>
                <a:cubicBezTo>
                  <a:pt x="404380" y="738420"/>
                  <a:pt x="396486" y="737895"/>
                  <a:pt x="387014" y="737370"/>
                </a:cubicBezTo>
                <a:cubicBezTo>
                  <a:pt x="378068" y="736845"/>
                  <a:pt x="368070" y="736319"/>
                  <a:pt x="359124" y="733169"/>
                </a:cubicBezTo>
                <a:cubicBezTo>
                  <a:pt x="350179" y="730543"/>
                  <a:pt x="343338" y="725817"/>
                  <a:pt x="337023" y="721616"/>
                </a:cubicBezTo>
                <a:cubicBezTo>
                  <a:pt x="330708" y="717415"/>
                  <a:pt x="325446" y="713739"/>
                  <a:pt x="319658" y="712689"/>
                </a:cubicBezTo>
                <a:cubicBezTo>
                  <a:pt x="310712" y="711639"/>
                  <a:pt x="299661" y="714790"/>
                  <a:pt x="288084" y="718465"/>
                </a:cubicBezTo>
                <a:cubicBezTo>
                  <a:pt x="273350" y="723191"/>
                  <a:pt x="256511" y="727918"/>
                  <a:pt x="238619" y="724767"/>
                </a:cubicBezTo>
                <a:cubicBezTo>
                  <a:pt x="216518" y="720566"/>
                  <a:pt x="202310" y="706913"/>
                  <a:pt x="192838" y="695885"/>
                </a:cubicBezTo>
                <a:cubicBezTo>
                  <a:pt x="184945" y="686958"/>
                  <a:pt x="182314" y="676981"/>
                  <a:pt x="180209" y="667529"/>
                </a:cubicBezTo>
                <a:cubicBezTo>
                  <a:pt x="179156" y="663853"/>
                  <a:pt x="178630" y="660177"/>
                  <a:pt x="177051" y="657026"/>
                </a:cubicBezTo>
                <a:cubicBezTo>
                  <a:pt x="173894" y="654401"/>
                  <a:pt x="171263" y="651250"/>
                  <a:pt x="168632" y="648099"/>
                </a:cubicBezTo>
                <a:cubicBezTo>
                  <a:pt x="163370" y="642323"/>
                  <a:pt x="158634" y="636547"/>
                  <a:pt x="151793" y="633396"/>
                </a:cubicBezTo>
                <a:cubicBezTo>
                  <a:pt x="147583" y="631295"/>
                  <a:pt x="140216" y="630245"/>
                  <a:pt x="132322" y="628670"/>
                </a:cubicBezTo>
                <a:cubicBezTo>
                  <a:pt x="119693" y="627094"/>
                  <a:pt x="106011" y="624994"/>
                  <a:pt x="97592" y="616592"/>
                </a:cubicBezTo>
                <a:cubicBezTo>
                  <a:pt x="89172" y="608190"/>
                  <a:pt x="91277" y="598738"/>
                  <a:pt x="93382" y="590336"/>
                </a:cubicBezTo>
                <a:cubicBezTo>
                  <a:pt x="94434" y="585610"/>
                  <a:pt x="96013" y="580884"/>
                  <a:pt x="94434" y="577208"/>
                </a:cubicBezTo>
                <a:cubicBezTo>
                  <a:pt x="92856" y="572482"/>
                  <a:pt x="88646" y="568281"/>
                  <a:pt x="84436" y="563555"/>
                </a:cubicBezTo>
                <a:cubicBezTo>
                  <a:pt x="80753" y="559354"/>
                  <a:pt x="77069" y="555153"/>
                  <a:pt x="74438" y="550427"/>
                </a:cubicBezTo>
                <a:cubicBezTo>
                  <a:pt x="71807" y="545701"/>
                  <a:pt x="70754" y="540975"/>
                  <a:pt x="69702" y="536774"/>
                </a:cubicBezTo>
                <a:cubicBezTo>
                  <a:pt x="68649" y="531523"/>
                  <a:pt x="67071" y="526271"/>
                  <a:pt x="63387" y="523121"/>
                </a:cubicBezTo>
                <a:cubicBezTo>
                  <a:pt x="59177" y="519445"/>
                  <a:pt x="51284" y="517344"/>
                  <a:pt x="42864" y="514719"/>
                </a:cubicBezTo>
                <a:cubicBezTo>
                  <a:pt x="32340" y="511568"/>
                  <a:pt x="19711" y="508417"/>
                  <a:pt x="12344" y="500541"/>
                </a:cubicBezTo>
                <a:cubicBezTo>
                  <a:pt x="2345" y="490563"/>
                  <a:pt x="-1864" y="476910"/>
                  <a:pt x="767" y="462732"/>
                </a:cubicBezTo>
                <a:cubicBezTo>
                  <a:pt x="2345" y="454330"/>
                  <a:pt x="9712" y="447503"/>
                  <a:pt x="16027" y="441727"/>
                </a:cubicBezTo>
                <a:cubicBezTo>
                  <a:pt x="21289" y="437001"/>
                  <a:pt x="26025" y="432275"/>
                  <a:pt x="27078" y="427549"/>
                </a:cubicBezTo>
                <a:cubicBezTo>
                  <a:pt x="28656" y="422823"/>
                  <a:pt x="26552" y="417046"/>
                  <a:pt x="24973" y="411270"/>
                </a:cubicBezTo>
                <a:cubicBezTo>
                  <a:pt x="23394" y="406544"/>
                  <a:pt x="22342" y="401818"/>
                  <a:pt x="22342" y="396567"/>
                </a:cubicBezTo>
                <a:lnTo>
                  <a:pt x="22342" y="391316"/>
                </a:lnTo>
                <a:cubicBezTo>
                  <a:pt x="21816" y="380813"/>
                  <a:pt x="21289" y="370311"/>
                  <a:pt x="26025" y="359808"/>
                </a:cubicBezTo>
                <a:cubicBezTo>
                  <a:pt x="31814" y="346155"/>
                  <a:pt x="41812" y="333552"/>
                  <a:pt x="54441" y="324100"/>
                </a:cubicBezTo>
                <a:cubicBezTo>
                  <a:pt x="62335" y="318324"/>
                  <a:pt x="73385" y="314648"/>
                  <a:pt x="82857" y="311497"/>
                </a:cubicBezTo>
                <a:cubicBezTo>
                  <a:pt x="92856" y="308347"/>
                  <a:pt x="101801" y="305196"/>
                  <a:pt x="104959" y="300995"/>
                </a:cubicBezTo>
                <a:cubicBezTo>
                  <a:pt x="107590" y="297319"/>
                  <a:pt x="104959" y="292068"/>
                  <a:pt x="102328" y="285766"/>
                </a:cubicBezTo>
                <a:cubicBezTo>
                  <a:pt x="98644" y="277890"/>
                  <a:pt x="94434" y="268437"/>
                  <a:pt x="100749" y="259510"/>
                </a:cubicBezTo>
                <a:cubicBezTo>
                  <a:pt x="108116" y="249533"/>
                  <a:pt x="122850" y="244282"/>
                  <a:pt x="135480" y="239556"/>
                </a:cubicBezTo>
                <a:cubicBezTo>
                  <a:pt x="141268" y="237455"/>
                  <a:pt x="147057" y="235355"/>
                  <a:pt x="151266" y="233254"/>
                </a:cubicBezTo>
                <a:cubicBezTo>
                  <a:pt x="168106" y="226953"/>
                  <a:pt x="183892" y="220651"/>
                  <a:pt x="199679" y="214350"/>
                </a:cubicBezTo>
                <a:cubicBezTo>
                  <a:pt x="210730" y="207523"/>
                  <a:pt x="222306" y="200172"/>
                  <a:pt x="233357" y="192820"/>
                </a:cubicBezTo>
                <a:cubicBezTo>
                  <a:pt x="240724" y="181267"/>
                  <a:pt x="247565" y="169190"/>
                  <a:pt x="254406" y="157637"/>
                </a:cubicBezTo>
                <a:cubicBezTo>
                  <a:pt x="254932" y="156587"/>
                  <a:pt x="255985" y="155537"/>
                  <a:pt x="257563" y="154486"/>
                </a:cubicBezTo>
                <a:cubicBezTo>
                  <a:pt x="270193" y="147135"/>
                  <a:pt x="282296" y="139783"/>
                  <a:pt x="294925" y="132431"/>
                </a:cubicBezTo>
                <a:cubicBezTo>
                  <a:pt x="298083" y="129281"/>
                  <a:pt x="300714" y="126130"/>
                  <a:pt x="303871" y="122454"/>
                </a:cubicBezTo>
                <a:cubicBezTo>
                  <a:pt x="310712" y="114577"/>
                  <a:pt x="317553" y="106175"/>
                  <a:pt x="330182" y="100399"/>
                </a:cubicBezTo>
                <a:cubicBezTo>
                  <a:pt x="339128" y="96198"/>
                  <a:pt x="349652" y="95673"/>
                  <a:pt x="359124" y="95148"/>
                </a:cubicBezTo>
                <a:cubicBezTo>
                  <a:pt x="365965" y="94623"/>
                  <a:pt x="372280" y="94623"/>
                  <a:pt x="375964" y="92522"/>
                </a:cubicBezTo>
                <a:cubicBezTo>
                  <a:pt x="380700" y="90422"/>
                  <a:pt x="383857" y="85171"/>
                  <a:pt x="386488" y="79394"/>
                </a:cubicBezTo>
                <a:cubicBezTo>
                  <a:pt x="391224" y="71517"/>
                  <a:pt x="395960" y="62590"/>
                  <a:pt x="410168" y="57864"/>
                </a:cubicBezTo>
                <a:cubicBezTo>
                  <a:pt x="422271" y="53663"/>
                  <a:pt x="434901" y="56289"/>
                  <a:pt x="444899" y="58389"/>
                </a:cubicBezTo>
                <a:cubicBezTo>
                  <a:pt x="451213" y="59440"/>
                  <a:pt x="456476" y="61015"/>
                  <a:pt x="461212" y="60490"/>
                </a:cubicBezTo>
                <a:cubicBezTo>
                  <a:pt x="467000" y="59965"/>
                  <a:pt x="472789" y="57864"/>
                  <a:pt x="479630" y="55764"/>
                </a:cubicBezTo>
                <a:cubicBezTo>
                  <a:pt x="485944" y="53663"/>
                  <a:pt x="492785" y="51563"/>
                  <a:pt x="500678" y="49987"/>
                </a:cubicBezTo>
                <a:cubicBezTo>
                  <a:pt x="508046" y="48937"/>
                  <a:pt x="515413" y="48937"/>
                  <a:pt x="521727" y="49462"/>
                </a:cubicBezTo>
                <a:cubicBezTo>
                  <a:pt x="528568" y="49987"/>
                  <a:pt x="534883" y="49987"/>
                  <a:pt x="538040" y="48412"/>
                </a:cubicBezTo>
                <a:cubicBezTo>
                  <a:pt x="543302" y="46312"/>
                  <a:pt x="545934" y="39485"/>
                  <a:pt x="548565" y="32658"/>
                </a:cubicBezTo>
                <a:cubicBezTo>
                  <a:pt x="552248" y="22681"/>
                  <a:pt x="556984" y="10603"/>
                  <a:pt x="574876" y="6928"/>
                </a:cubicBezTo>
                <a:cubicBezTo>
                  <a:pt x="589610" y="3777"/>
                  <a:pt x="601187" y="10078"/>
                  <a:pt x="610133" y="14804"/>
                </a:cubicBezTo>
                <a:cubicBezTo>
                  <a:pt x="614869" y="17430"/>
                  <a:pt x="620131" y="20056"/>
                  <a:pt x="623815" y="20581"/>
                </a:cubicBezTo>
                <a:cubicBezTo>
                  <a:pt x="634865" y="21631"/>
                  <a:pt x="647495" y="19005"/>
                  <a:pt x="658019" y="16905"/>
                </a:cubicBezTo>
                <a:cubicBezTo>
                  <a:pt x="662229" y="15855"/>
                  <a:pt x="666439" y="13754"/>
                  <a:pt x="671175" y="11654"/>
                </a:cubicBezTo>
                <a:cubicBezTo>
                  <a:pt x="679594" y="7453"/>
                  <a:pt x="688014" y="2727"/>
                  <a:pt x="701169" y="3252"/>
                </a:cubicBezTo>
                <a:cubicBezTo>
                  <a:pt x="713799" y="3252"/>
                  <a:pt x="722745" y="8503"/>
                  <a:pt x="730112" y="12704"/>
                </a:cubicBezTo>
                <a:cubicBezTo>
                  <a:pt x="734848" y="15330"/>
                  <a:pt x="739584" y="17955"/>
                  <a:pt x="743267" y="18480"/>
                </a:cubicBezTo>
                <a:cubicBezTo>
                  <a:pt x="753265" y="20056"/>
                  <a:pt x="765369" y="19530"/>
                  <a:pt x="776419" y="17430"/>
                </a:cubicBezTo>
                <a:cubicBezTo>
                  <a:pt x="781155" y="16380"/>
                  <a:pt x="785365" y="13754"/>
                  <a:pt x="790627" y="10603"/>
                </a:cubicBezTo>
                <a:cubicBezTo>
                  <a:pt x="798521" y="5877"/>
                  <a:pt x="807466" y="626"/>
                  <a:pt x="820622" y="101"/>
                </a:cubicBezTo>
                <a:close/>
              </a:path>
            </a:pathLst>
          </a:custGeom>
          <a:solidFill>
            <a:schemeClr val="accent5"/>
          </a:solidFill>
          <a:ln w="525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2" name="Graphic 15">
            <a:extLst>
              <a:ext uri="{FF2B5EF4-FFF2-40B4-BE49-F238E27FC236}">
                <a16:creationId xmlns:a16="http://schemas.microsoft.com/office/drawing/2014/main" id="{A2CF1D3F-6145-A469-DC02-130FB75A02C5}"/>
              </a:ext>
            </a:extLst>
          </p:cNvPr>
          <p:cNvGrpSpPr/>
          <p:nvPr/>
        </p:nvGrpSpPr>
        <p:grpSpPr>
          <a:xfrm>
            <a:off x="5178005" y="23683819"/>
            <a:ext cx="4706701" cy="1472378"/>
            <a:chOff x="4847005" y="1262088"/>
            <a:chExt cx="3718586" cy="1163270"/>
          </a:xfrm>
          <a:solidFill>
            <a:schemeClr val="accent2">
              <a:lumMod val="75000"/>
              <a:alpha val="32780"/>
            </a:schemeClr>
          </a:solidFill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48FE0A6-6C10-74ED-9F88-A39885882D4D}"/>
                </a:ext>
              </a:extLst>
            </p:cNvPr>
            <p:cNvSpPr/>
            <p:nvPr/>
          </p:nvSpPr>
          <p:spPr>
            <a:xfrm>
              <a:off x="4865466" y="1284190"/>
              <a:ext cx="3691983" cy="1129384"/>
            </a:xfrm>
            <a:custGeom>
              <a:avLst/>
              <a:gdLst>
                <a:gd name="connsiteX0" fmla="*/ 1252370 w 3691983"/>
                <a:gd name="connsiteY0" fmla="*/ 0 h 1129384"/>
                <a:gd name="connsiteX1" fmla="*/ 1255568 w 3691983"/>
                <a:gd name="connsiteY1" fmla="*/ 11051 h 1129384"/>
                <a:gd name="connsiteX2" fmla="*/ 1259929 w 3691983"/>
                <a:gd name="connsiteY2" fmla="*/ 8725 h 1129384"/>
                <a:gd name="connsiteX3" fmla="*/ 1257603 w 3691983"/>
                <a:gd name="connsiteY3" fmla="*/ 6398 h 1129384"/>
                <a:gd name="connsiteX4" fmla="*/ 1258766 w 3691983"/>
                <a:gd name="connsiteY4" fmla="*/ 6398 h 1129384"/>
                <a:gd name="connsiteX5" fmla="*/ 1261964 w 3691983"/>
                <a:gd name="connsiteY5" fmla="*/ 8725 h 1129384"/>
                <a:gd name="connsiteX6" fmla="*/ 1264290 w 3691983"/>
                <a:gd name="connsiteY6" fmla="*/ 11051 h 1129384"/>
                <a:gd name="connsiteX7" fmla="*/ 1275339 w 3691983"/>
                <a:gd name="connsiteY7" fmla="*/ 6689 h 1129384"/>
                <a:gd name="connsiteX8" fmla="*/ 1272140 w 3691983"/>
                <a:gd name="connsiteY8" fmla="*/ 28500 h 1129384"/>
                <a:gd name="connsiteX9" fmla="*/ 1277665 w 3691983"/>
                <a:gd name="connsiteY9" fmla="*/ 37225 h 1129384"/>
                <a:gd name="connsiteX10" fmla="*/ 1270977 w 3691983"/>
                <a:gd name="connsiteY10" fmla="*/ 50311 h 1129384"/>
                <a:gd name="connsiteX11" fmla="*/ 1275339 w 3691983"/>
                <a:gd name="connsiteY11" fmla="*/ 50311 h 1129384"/>
                <a:gd name="connsiteX12" fmla="*/ 1266616 w 3691983"/>
                <a:gd name="connsiteY12" fmla="*/ 72123 h 1129384"/>
                <a:gd name="connsiteX13" fmla="*/ 1273303 w 3691983"/>
                <a:gd name="connsiteY13" fmla="*/ 72123 h 1129384"/>
                <a:gd name="connsiteX14" fmla="*/ 1270977 w 3691983"/>
                <a:gd name="connsiteY14" fmla="*/ 77648 h 1129384"/>
                <a:gd name="connsiteX15" fmla="*/ 1278537 w 3691983"/>
                <a:gd name="connsiteY15" fmla="*/ 83174 h 1129384"/>
                <a:gd name="connsiteX16" fmla="*/ 1276211 w 3691983"/>
                <a:gd name="connsiteY16" fmla="*/ 87536 h 1129384"/>
                <a:gd name="connsiteX17" fmla="*/ 1279409 w 3691983"/>
                <a:gd name="connsiteY17" fmla="*/ 87536 h 1129384"/>
                <a:gd name="connsiteX18" fmla="*/ 1284933 w 3691983"/>
                <a:gd name="connsiteY18" fmla="*/ 87536 h 1129384"/>
                <a:gd name="connsiteX19" fmla="*/ 1284933 w 3691983"/>
                <a:gd name="connsiteY19" fmla="*/ 89863 h 1129384"/>
                <a:gd name="connsiteX20" fmla="*/ 1288131 w 3691983"/>
                <a:gd name="connsiteY20" fmla="*/ 105276 h 1129384"/>
                <a:gd name="connsiteX21" fmla="*/ 1284933 w 3691983"/>
                <a:gd name="connsiteY21" fmla="*/ 115164 h 1129384"/>
                <a:gd name="connsiteX22" fmla="*/ 1292492 w 3691983"/>
                <a:gd name="connsiteY22" fmla="*/ 125052 h 1129384"/>
                <a:gd name="connsiteX23" fmla="*/ 1291329 w 3691983"/>
                <a:gd name="connsiteY23" fmla="*/ 153552 h 1129384"/>
                <a:gd name="connsiteX24" fmla="*/ 1298016 w 3691983"/>
                <a:gd name="connsiteY24" fmla="*/ 182924 h 1129384"/>
                <a:gd name="connsiteX25" fmla="*/ 1294818 w 3691983"/>
                <a:gd name="connsiteY25" fmla="*/ 203572 h 1129384"/>
                <a:gd name="connsiteX26" fmla="*/ 1305866 w 3691983"/>
                <a:gd name="connsiteY26" fmla="*/ 203572 h 1129384"/>
                <a:gd name="connsiteX27" fmla="*/ 1305866 w 3691983"/>
                <a:gd name="connsiteY27" fmla="*/ 205899 h 1129384"/>
                <a:gd name="connsiteX28" fmla="*/ 1302668 w 3691983"/>
                <a:gd name="connsiteY28" fmla="*/ 207062 h 1129384"/>
                <a:gd name="connsiteX29" fmla="*/ 1303831 w 3691983"/>
                <a:gd name="connsiteY29" fmla="*/ 207062 h 1129384"/>
                <a:gd name="connsiteX30" fmla="*/ 1306157 w 3691983"/>
                <a:gd name="connsiteY30" fmla="*/ 209389 h 1129384"/>
                <a:gd name="connsiteX31" fmla="*/ 1300633 w 3691983"/>
                <a:gd name="connsiteY31" fmla="*/ 222475 h 1129384"/>
                <a:gd name="connsiteX32" fmla="*/ 1302959 w 3691983"/>
                <a:gd name="connsiteY32" fmla="*/ 229164 h 1129384"/>
                <a:gd name="connsiteX33" fmla="*/ 1306157 w 3691983"/>
                <a:gd name="connsiteY33" fmla="*/ 230327 h 1129384"/>
                <a:gd name="connsiteX34" fmla="*/ 1304994 w 3691983"/>
                <a:gd name="connsiteY34" fmla="*/ 232654 h 1129384"/>
                <a:gd name="connsiteX35" fmla="*/ 1311681 w 3691983"/>
                <a:gd name="connsiteY35" fmla="*/ 234981 h 1129384"/>
                <a:gd name="connsiteX36" fmla="*/ 1309355 w 3691983"/>
                <a:gd name="connsiteY36" fmla="*/ 252430 h 1129384"/>
                <a:gd name="connsiteX37" fmla="*/ 1316042 w 3691983"/>
                <a:gd name="connsiteY37" fmla="*/ 252430 h 1129384"/>
                <a:gd name="connsiteX38" fmla="*/ 1321567 w 3691983"/>
                <a:gd name="connsiteY38" fmla="*/ 250103 h 1129384"/>
                <a:gd name="connsiteX39" fmla="*/ 1321567 w 3691983"/>
                <a:gd name="connsiteY39" fmla="*/ 251266 h 1129384"/>
                <a:gd name="connsiteX40" fmla="*/ 1311681 w 3691983"/>
                <a:gd name="connsiteY40" fmla="*/ 267552 h 1129384"/>
                <a:gd name="connsiteX41" fmla="*/ 1312844 w 3691983"/>
                <a:gd name="connsiteY41" fmla="*/ 268715 h 1129384"/>
                <a:gd name="connsiteX42" fmla="*/ 1318368 w 3691983"/>
                <a:gd name="connsiteY42" fmla="*/ 267552 h 1129384"/>
                <a:gd name="connsiteX43" fmla="*/ 1320694 w 3691983"/>
                <a:gd name="connsiteY43" fmla="*/ 276277 h 1129384"/>
                <a:gd name="connsiteX44" fmla="*/ 1317496 w 3691983"/>
                <a:gd name="connsiteY44" fmla="*/ 281802 h 1129384"/>
                <a:gd name="connsiteX45" fmla="*/ 1324183 w 3691983"/>
                <a:gd name="connsiteY45" fmla="*/ 294889 h 1129384"/>
                <a:gd name="connsiteX46" fmla="*/ 1324183 w 3691983"/>
                <a:gd name="connsiteY46" fmla="*/ 303613 h 1129384"/>
                <a:gd name="connsiteX47" fmla="*/ 1330870 w 3691983"/>
                <a:gd name="connsiteY47" fmla="*/ 329787 h 1129384"/>
                <a:gd name="connsiteX48" fmla="*/ 1328544 w 3691983"/>
                <a:gd name="connsiteY48" fmla="*/ 351598 h 1129384"/>
                <a:gd name="connsiteX49" fmla="*/ 1377680 w 3691983"/>
                <a:gd name="connsiteY49" fmla="*/ 357124 h 1129384"/>
                <a:gd name="connsiteX50" fmla="*/ 1475078 w 3691983"/>
                <a:gd name="connsiteY50" fmla="*/ 370211 h 1129384"/>
                <a:gd name="connsiteX51" fmla="*/ 1516654 w 3691983"/>
                <a:gd name="connsiteY51" fmla="*/ 373410 h 1129384"/>
                <a:gd name="connsiteX52" fmla="*/ 1543984 w 3691983"/>
                <a:gd name="connsiteY52" fmla="*/ 349272 h 1129384"/>
                <a:gd name="connsiteX53" fmla="*/ 1594282 w 3691983"/>
                <a:gd name="connsiteY53" fmla="*/ 310011 h 1129384"/>
                <a:gd name="connsiteX54" fmla="*/ 1766983 w 3691983"/>
                <a:gd name="connsiteY54" fmla="*/ 210552 h 1129384"/>
                <a:gd name="connsiteX55" fmla="*/ 1864381 w 3691983"/>
                <a:gd name="connsiteY55" fmla="*/ 181179 h 1129384"/>
                <a:gd name="connsiteX56" fmla="*/ 1865544 w 3691983"/>
                <a:gd name="connsiteY56" fmla="*/ 186705 h 1129384"/>
                <a:gd name="connsiteX57" fmla="*/ 1885315 w 3691983"/>
                <a:gd name="connsiteY57" fmla="*/ 191067 h 1129384"/>
                <a:gd name="connsiteX58" fmla="*/ 1909446 w 3691983"/>
                <a:gd name="connsiteY58" fmla="*/ 186705 h 1129384"/>
                <a:gd name="connsiteX59" fmla="*/ 1911772 w 3691983"/>
                <a:gd name="connsiteY59" fmla="*/ 192230 h 1129384"/>
                <a:gd name="connsiteX60" fmla="*/ 1908574 w 3691983"/>
                <a:gd name="connsiteY60" fmla="*/ 199792 h 1129384"/>
                <a:gd name="connsiteX61" fmla="*/ 1923983 w 3691983"/>
                <a:gd name="connsiteY61" fmla="*/ 202118 h 1129384"/>
                <a:gd name="connsiteX62" fmla="*/ 1916424 w 3691983"/>
                <a:gd name="connsiteY62" fmla="*/ 210843 h 1129384"/>
                <a:gd name="connsiteX63" fmla="*/ 1917587 w 3691983"/>
                <a:gd name="connsiteY63" fmla="*/ 210843 h 1129384"/>
                <a:gd name="connsiteX64" fmla="*/ 1923111 w 3691983"/>
                <a:gd name="connsiteY64" fmla="*/ 214042 h 1129384"/>
                <a:gd name="connsiteX65" fmla="*/ 1919913 w 3691983"/>
                <a:gd name="connsiteY65" fmla="*/ 227128 h 1129384"/>
                <a:gd name="connsiteX66" fmla="*/ 1932996 w 3691983"/>
                <a:gd name="connsiteY66" fmla="*/ 230327 h 1129384"/>
                <a:gd name="connsiteX67" fmla="*/ 1951604 w 3691983"/>
                <a:gd name="connsiteY67" fmla="*/ 228001 h 1129384"/>
                <a:gd name="connsiteX68" fmla="*/ 1959163 w 3691983"/>
                <a:gd name="connsiteY68" fmla="*/ 234690 h 1129384"/>
                <a:gd name="connsiteX69" fmla="*/ 1959163 w 3691983"/>
                <a:gd name="connsiteY69" fmla="*/ 244578 h 1129384"/>
                <a:gd name="connsiteX70" fmla="*/ 1974572 w 3691983"/>
                <a:gd name="connsiteY70" fmla="*/ 251266 h 1129384"/>
                <a:gd name="connsiteX71" fmla="*/ 1976898 w 3691983"/>
                <a:gd name="connsiteY71" fmla="*/ 259991 h 1129384"/>
                <a:gd name="connsiteX72" fmla="*/ 1984458 w 3691983"/>
                <a:gd name="connsiteY72" fmla="*/ 267552 h 1129384"/>
                <a:gd name="connsiteX73" fmla="*/ 1984458 w 3691983"/>
                <a:gd name="connsiteY73" fmla="*/ 273078 h 1129384"/>
                <a:gd name="connsiteX74" fmla="*/ 1988819 w 3691983"/>
                <a:gd name="connsiteY74" fmla="*/ 275404 h 1129384"/>
                <a:gd name="connsiteX75" fmla="*/ 1989982 w 3691983"/>
                <a:gd name="connsiteY75" fmla="*/ 279766 h 1129384"/>
                <a:gd name="connsiteX76" fmla="*/ 1995506 w 3691983"/>
                <a:gd name="connsiteY76" fmla="*/ 282093 h 1129384"/>
                <a:gd name="connsiteX77" fmla="*/ 1998704 w 3691983"/>
                <a:gd name="connsiteY77" fmla="*/ 285292 h 1129384"/>
                <a:gd name="connsiteX78" fmla="*/ 1997541 w 3691983"/>
                <a:gd name="connsiteY78" fmla="*/ 288491 h 1129384"/>
                <a:gd name="connsiteX79" fmla="*/ 2005100 w 3691983"/>
                <a:gd name="connsiteY79" fmla="*/ 295180 h 1129384"/>
                <a:gd name="connsiteX80" fmla="*/ 1999576 w 3691983"/>
                <a:gd name="connsiteY80" fmla="*/ 301869 h 1129384"/>
                <a:gd name="connsiteX81" fmla="*/ 2020219 w 3691983"/>
                <a:gd name="connsiteY81" fmla="*/ 307394 h 1129384"/>
                <a:gd name="connsiteX82" fmla="*/ 2014695 w 3691983"/>
                <a:gd name="connsiteY82" fmla="*/ 310593 h 1129384"/>
                <a:gd name="connsiteX83" fmla="*/ 2013532 w 3691983"/>
                <a:gd name="connsiteY83" fmla="*/ 330369 h 1129384"/>
                <a:gd name="connsiteX84" fmla="*/ 2014695 w 3691983"/>
                <a:gd name="connsiteY84" fmla="*/ 331532 h 1129384"/>
                <a:gd name="connsiteX85" fmla="*/ 2022254 w 3691983"/>
                <a:gd name="connsiteY85" fmla="*/ 330369 h 1129384"/>
                <a:gd name="connsiteX86" fmla="*/ 2028941 w 3691983"/>
                <a:gd name="connsiteY86" fmla="*/ 345782 h 1129384"/>
                <a:gd name="connsiteX87" fmla="*/ 2042024 w 3691983"/>
                <a:gd name="connsiteY87" fmla="*/ 350144 h 1129384"/>
                <a:gd name="connsiteX88" fmla="*/ 2043187 w 3691983"/>
                <a:gd name="connsiteY88" fmla="*/ 357706 h 1129384"/>
                <a:gd name="connsiteX89" fmla="*/ 2046386 w 3691983"/>
                <a:gd name="connsiteY89" fmla="*/ 357706 h 1129384"/>
                <a:gd name="connsiteX90" fmla="*/ 2046386 w 3691983"/>
                <a:gd name="connsiteY90" fmla="*/ 365267 h 1129384"/>
                <a:gd name="connsiteX91" fmla="*/ 2055108 w 3691983"/>
                <a:gd name="connsiteY91" fmla="*/ 368466 h 1129384"/>
                <a:gd name="connsiteX92" fmla="*/ 2055108 w 3691983"/>
                <a:gd name="connsiteY92" fmla="*/ 381553 h 1129384"/>
                <a:gd name="connsiteX93" fmla="*/ 2072552 w 3691983"/>
                <a:gd name="connsiteY93" fmla="*/ 385915 h 1129384"/>
                <a:gd name="connsiteX94" fmla="*/ 2083600 w 3691983"/>
                <a:gd name="connsiteY94" fmla="*/ 403364 h 1129384"/>
                <a:gd name="connsiteX95" fmla="*/ 2079239 w 3691983"/>
                <a:gd name="connsiteY95" fmla="*/ 408889 h 1129384"/>
                <a:gd name="connsiteX96" fmla="*/ 2097847 w 3691983"/>
                <a:gd name="connsiteY96" fmla="*/ 419940 h 1129384"/>
                <a:gd name="connsiteX97" fmla="*/ 2097847 w 3691983"/>
                <a:gd name="connsiteY97" fmla="*/ 424303 h 1129384"/>
                <a:gd name="connsiteX98" fmla="*/ 2101045 w 3691983"/>
                <a:gd name="connsiteY98" fmla="*/ 425466 h 1129384"/>
                <a:gd name="connsiteX99" fmla="*/ 2101045 w 3691983"/>
                <a:gd name="connsiteY99" fmla="*/ 430992 h 1129384"/>
                <a:gd name="connsiteX100" fmla="*/ 2109767 w 3691983"/>
                <a:gd name="connsiteY100" fmla="*/ 440879 h 1129384"/>
                <a:gd name="connsiteX101" fmla="*/ 2112965 w 3691983"/>
                <a:gd name="connsiteY101" fmla="*/ 440879 h 1129384"/>
                <a:gd name="connsiteX102" fmla="*/ 2110639 w 3691983"/>
                <a:gd name="connsiteY102" fmla="*/ 451930 h 1129384"/>
                <a:gd name="connsiteX103" fmla="*/ 2115001 w 3691983"/>
                <a:gd name="connsiteY103" fmla="*/ 458619 h 1129384"/>
                <a:gd name="connsiteX104" fmla="*/ 2122560 w 3691983"/>
                <a:gd name="connsiteY104" fmla="*/ 460946 h 1129384"/>
                <a:gd name="connsiteX105" fmla="*/ 2117036 w 3691983"/>
                <a:gd name="connsiteY105" fmla="*/ 472869 h 1129384"/>
                <a:gd name="connsiteX106" fmla="*/ 2149890 w 3691983"/>
                <a:gd name="connsiteY106" fmla="*/ 478395 h 1129384"/>
                <a:gd name="connsiteX107" fmla="*/ 2233914 w 3691983"/>
                <a:gd name="connsiteY107" fmla="*/ 493808 h 1129384"/>
                <a:gd name="connsiteX108" fmla="*/ 2338872 w 3691983"/>
                <a:gd name="connsiteY108" fmla="*/ 513584 h 1129384"/>
                <a:gd name="connsiteX109" fmla="*/ 2383646 w 3691983"/>
                <a:gd name="connsiteY109" fmla="*/ 521145 h 1129384"/>
                <a:gd name="connsiteX110" fmla="*/ 2455750 w 3691983"/>
                <a:gd name="connsiteY110" fmla="*/ 493808 h 1129384"/>
                <a:gd name="connsiteX111" fmla="*/ 2606645 w 3691983"/>
                <a:gd name="connsiteY111" fmla="*/ 412961 h 1129384"/>
                <a:gd name="connsiteX112" fmla="*/ 2629613 w 3691983"/>
                <a:gd name="connsiteY112" fmla="*/ 403073 h 1129384"/>
                <a:gd name="connsiteX113" fmla="*/ 2720325 w 3691983"/>
                <a:gd name="connsiteY113" fmla="*/ 360323 h 1129384"/>
                <a:gd name="connsiteX114" fmla="*/ 2765099 w 3691983"/>
                <a:gd name="connsiteY114" fmla="*/ 355961 h 1129384"/>
                <a:gd name="connsiteX115" fmla="*/ 2765099 w 3691983"/>
                <a:gd name="connsiteY115" fmla="*/ 363522 h 1129384"/>
                <a:gd name="connsiteX116" fmla="*/ 2774984 w 3691983"/>
                <a:gd name="connsiteY116" fmla="*/ 363522 h 1129384"/>
                <a:gd name="connsiteX117" fmla="*/ 2789231 w 3691983"/>
                <a:gd name="connsiteY117" fmla="*/ 373410 h 1129384"/>
                <a:gd name="connsiteX118" fmla="*/ 2791557 w 3691983"/>
                <a:gd name="connsiteY118" fmla="*/ 392022 h 1129384"/>
                <a:gd name="connsiteX119" fmla="*/ 2786032 w 3691983"/>
                <a:gd name="connsiteY119" fmla="*/ 406272 h 1129384"/>
                <a:gd name="connsiteX120" fmla="*/ 2795918 w 3691983"/>
                <a:gd name="connsiteY120" fmla="*/ 411798 h 1129384"/>
                <a:gd name="connsiteX121" fmla="*/ 2797081 w 3691983"/>
                <a:gd name="connsiteY121" fmla="*/ 432446 h 1129384"/>
                <a:gd name="connsiteX122" fmla="*/ 2810164 w 3691983"/>
                <a:gd name="connsiteY122" fmla="*/ 432446 h 1129384"/>
                <a:gd name="connsiteX123" fmla="*/ 2811327 w 3691983"/>
                <a:gd name="connsiteY123" fmla="*/ 435645 h 1129384"/>
                <a:gd name="connsiteX124" fmla="*/ 2813653 w 3691983"/>
                <a:gd name="connsiteY124" fmla="*/ 447568 h 1129384"/>
                <a:gd name="connsiteX125" fmla="*/ 2825573 w 3691983"/>
                <a:gd name="connsiteY125" fmla="*/ 448731 h 1129384"/>
                <a:gd name="connsiteX126" fmla="*/ 2826736 w 3691983"/>
                <a:gd name="connsiteY126" fmla="*/ 449895 h 1129384"/>
                <a:gd name="connsiteX127" fmla="*/ 2833423 w 3691983"/>
                <a:gd name="connsiteY127" fmla="*/ 472869 h 1129384"/>
                <a:gd name="connsiteX128" fmla="*/ 2836621 w 3691983"/>
                <a:gd name="connsiteY128" fmla="*/ 474033 h 1129384"/>
                <a:gd name="connsiteX129" fmla="*/ 2834296 w 3691983"/>
                <a:gd name="connsiteY129" fmla="*/ 482757 h 1129384"/>
                <a:gd name="connsiteX130" fmla="*/ 2845344 w 3691983"/>
                <a:gd name="connsiteY130" fmla="*/ 488283 h 1129384"/>
                <a:gd name="connsiteX131" fmla="*/ 2844181 w 3691983"/>
                <a:gd name="connsiteY131" fmla="*/ 499334 h 1129384"/>
                <a:gd name="connsiteX132" fmla="*/ 2851740 w 3691983"/>
                <a:gd name="connsiteY132" fmla="*/ 501660 h 1129384"/>
                <a:gd name="connsiteX133" fmla="*/ 2854066 w 3691983"/>
                <a:gd name="connsiteY133" fmla="*/ 504859 h 1129384"/>
                <a:gd name="connsiteX134" fmla="*/ 2859590 w 3691983"/>
                <a:gd name="connsiteY134" fmla="*/ 502533 h 1129384"/>
                <a:gd name="connsiteX135" fmla="*/ 2859590 w 3691983"/>
                <a:gd name="connsiteY135" fmla="*/ 503696 h 1129384"/>
                <a:gd name="connsiteX136" fmla="*/ 2857264 w 3691983"/>
                <a:gd name="connsiteY136" fmla="*/ 508058 h 1129384"/>
                <a:gd name="connsiteX137" fmla="*/ 2864823 w 3691983"/>
                <a:gd name="connsiteY137" fmla="*/ 510385 h 1129384"/>
                <a:gd name="connsiteX138" fmla="*/ 2868022 w 3691983"/>
                <a:gd name="connsiteY138" fmla="*/ 509221 h 1129384"/>
                <a:gd name="connsiteX139" fmla="*/ 2864823 w 3691983"/>
                <a:gd name="connsiteY139" fmla="*/ 524635 h 1129384"/>
                <a:gd name="connsiteX140" fmla="*/ 2882268 w 3691983"/>
                <a:gd name="connsiteY140" fmla="*/ 528997 h 1129384"/>
                <a:gd name="connsiteX141" fmla="*/ 2882268 w 3691983"/>
                <a:gd name="connsiteY141" fmla="*/ 538885 h 1129384"/>
                <a:gd name="connsiteX142" fmla="*/ 2889827 w 3691983"/>
                <a:gd name="connsiteY142" fmla="*/ 547609 h 1129384"/>
                <a:gd name="connsiteX143" fmla="*/ 2890990 w 3691983"/>
                <a:gd name="connsiteY143" fmla="*/ 557497 h 1129384"/>
                <a:gd name="connsiteX144" fmla="*/ 2898549 w 3691983"/>
                <a:gd name="connsiteY144" fmla="*/ 557497 h 1129384"/>
                <a:gd name="connsiteX145" fmla="*/ 2900875 w 3691983"/>
                <a:gd name="connsiteY145" fmla="*/ 578145 h 1129384"/>
                <a:gd name="connsiteX146" fmla="*/ 2907563 w 3691983"/>
                <a:gd name="connsiteY146" fmla="*/ 581344 h 1129384"/>
                <a:gd name="connsiteX147" fmla="*/ 2906399 w 3691983"/>
                <a:gd name="connsiteY147" fmla="*/ 583671 h 1129384"/>
                <a:gd name="connsiteX148" fmla="*/ 2903201 w 3691983"/>
                <a:gd name="connsiteY148" fmla="*/ 589196 h 1129384"/>
                <a:gd name="connsiteX149" fmla="*/ 2911924 w 3691983"/>
                <a:gd name="connsiteY149" fmla="*/ 591523 h 1129384"/>
                <a:gd name="connsiteX150" fmla="*/ 2915122 w 3691983"/>
                <a:gd name="connsiteY150" fmla="*/ 607809 h 1129384"/>
                <a:gd name="connsiteX151" fmla="*/ 2936927 w 3691983"/>
                <a:gd name="connsiteY151" fmla="*/ 619732 h 1129384"/>
                <a:gd name="connsiteX152" fmla="*/ 2940125 w 3691983"/>
                <a:gd name="connsiteY152" fmla="*/ 626421 h 1129384"/>
                <a:gd name="connsiteX153" fmla="*/ 2945650 w 3691983"/>
                <a:gd name="connsiteY153" fmla="*/ 626421 h 1129384"/>
                <a:gd name="connsiteX154" fmla="*/ 2989261 w 3691983"/>
                <a:gd name="connsiteY154" fmla="*/ 631946 h 1129384"/>
                <a:gd name="connsiteX155" fmla="*/ 3133469 w 3691983"/>
                <a:gd name="connsiteY155" fmla="*/ 630783 h 1129384"/>
                <a:gd name="connsiteX156" fmla="*/ 3282038 w 3691983"/>
                <a:gd name="connsiteY156" fmla="*/ 579309 h 1129384"/>
                <a:gd name="connsiteX157" fmla="*/ 3319253 w 3691983"/>
                <a:gd name="connsiteY157" fmla="*/ 557497 h 1129384"/>
                <a:gd name="connsiteX158" fmla="*/ 3392519 w 3691983"/>
                <a:gd name="connsiteY158" fmla="*/ 520273 h 1129384"/>
                <a:gd name="connsiteX159" fmla="*/ 3511723 w 3691983"/>
                <a:gd name="connsiteY159" fmla="*/ 476650 h 1129384"/>
                <a:gd name="connsiteX160" fmla="*/ 3582665 w 3691983"/>
                <a:gd name="connsiteY160" fmla="*/ 459201 h 1129384"/>
                <a:gd name="connsiteX161" fmla="*/ 3625404 w 3691983"/>
                <a:gd name="connsiteY161" fmla="*/ 456002 h 1129384"/>
                <a:gd name="connsiteX162" fmla="*/ 3691983 w 3691983"/>
                <a:gd name="connsiteY162" fmla="*/ 462691 h 1129384"/>
                <a:gd name="connsiteX163" fmla="*/ 3690821 w 3691983"/>
                <a:gd name="connsiteY163" fmla="*/ 465890 h 1129384"/>
                <a:gd name="connsiteX164" fmla="*/ 3684133 w 3691983"/>
                <a:gd name="connsiteY164" fmla="*/ 472578 h 1129384"/>
                <a:gd name="connsiteX165" fmla="*/ 3678609 w 3691983"/>
                <a:gd name="connsiteY165" fmla="*/ 490028 h 1129384"/>
                <a:gd name="connsiteX166" fmla="*/ 3681807 w 3691983"/>
                <a:gd name="connsiteY166" fmla="*/ 501951 h 1129384"/>
                <a:gd name="connsiteX167" fmla="*/ 3679482 w 3691983"/>
                <a:gd name="connsiteY167" fmla="*/ 509512 h 1129384"/>
                <a:gd name="connsiteX168" fmla="*/ 3654478 w 3691983"/>
                <a:gd name="connsiteY168" fmla="*/ 528125 h 1129384"/>
                <a:gd name="connsiteX169" fmla="*/ 3660002 w 3691983"/>
                <a:gd name="connsiteY169" fmla="*/ 532487 h 1129384"/>
                <a:gd name="connsiteX170" fmla="*/ 3656804 w 3691983"/>
                <a:gd name="connsiteY170" fmla="*/ 534813 h 1129384"/>
                <a:gd name="connsiteX171" fmla="*/ 3661165 w 3691983"/>
                <a:gd name="connsiteY171" fmla="*/ 534813 h 1129384"/>
                <a:gd name="connsiteX172" fmla="*/ 3665526 w 3691983"/>
                <a:gd name="connsiteY172" fmla="*/ 535977 h 1129384"/>
                <a:gd name="connsiteX173" fmla="*/ 3665526 w 3691983"/>
                <a:gd name="connsiteY173" fmla="*/ 552262 h 1129384"/>
                <a:gd name="connsiteX174" fmla="*/ 3652443 w 3691983"/>
                <a:gd name="connsiteY174" fmla="*/ 554589 h 1129384"/>
                <a:gd name="connsiteX175" fmla="*/ 3646918 w 3691983"/>
                <a:gd name="connsiteY175" fmla="*/ 562150 h 1129384"/>
                <a:gd name="connsiteX176" fmla="*/ 3645756 w 3691983"/>
                <a:gd name="connsiteY176" fmla="*/ 583962 h 1129384"/>
                <a:gd name="connsiteX177" fmla="*/ 3648954 w 3691983"/>
                <a:gd name="connsiteY177" fmla="*/ 589487 h 1129384"/>
                <a:gd name="connsiteX178" fmla="*/ 3647791 w 3691983"/>
                <a:gd name="connsiteY178" fmla="*/ 591814 h 1129384"/>
                <a:gd name="connsiteX179" fmla="*/ 3622787 w 3691983"/>
                <a:gd name="connsiteY179" fmla="*/ 610426 h 1129384"/>
                <a:gd name="connsiteX180" fmla="*/ 3625985 w 3691983"/>
                <a:gd name="connsiteY180" fmla="*/ 619150 h 1129384"/>
                <a:gd name="connsiteX181" fmla="*/ 3622787 w 3691983"/>
                <a:gd name="connsiteY181" fmla="*/ 639799 h 1129384"/>
                <a:gd name="connsiteX182" fmla="*/ 3628311 w 3691983"/>
                <a:gd name="connsiteY182" fmla="*/ 644161 h 1129384"/>
                <a:gd name="connsiteX183" fmla="*/ 3627148 w 3691983"/>
                <a:gd name="connsiteY183" fmla="*/ 657248 h 1129384"/>
                <a:gd name="connsiteX184" fmla="*/ 3630346 w 3691983"/>
                <a:gd name="connsiteY184" fmla="*/ 657248 h 1129384"/>
                <a:gd name="connsiteX185" fmla="*/ 3635870 w 3691983"/>
                <a:gd name="connsiteY185" fmla="*/ 688947 h 1129384"/>
                <a:gd name="connsiteX186" fmla="*/ 3639068 w 3691983"/>
                <a:gd name="connsiteY186" fmla="*/ 688947 h 1129384"/>
                <a:gd name="connsiteX187" fmla="*/ 3642267 w 3691983"/>
                <a:gd name="connsiteY187" fmla="*/ 696508 h 1129384"/>
                <a:gd name="connsiteX188" fmla="*/ 3639941 w 3691983"/>
                <a:gd name="connsiteY188" fmla="*/ 704069 h 1129384"/>
                <a:gd name="connsiteX189" fmla="*/ 3644302 w 3691983"/>
                <a:gd name="connsiteY189" fmla="*/ 719483 h 1129384"/>
                <a:gd name="connsiteX190" fmla="*/ 3643139 w 3691983"/>
                <a:gd name="connsiteY190" fmla="*/ 719483 h 1129384"/>
                <a:gd name="connsiteX191" fmla="*/ 3644302 w 3691983"/>
                <a:gd name="connsiteY191" fmla="*/ 720646 h 1129384"/>
                <a:gd name="connsiteX192" fmla="*/ 3647500 w 3691983"/>
                <a:gd name="connsiteY192" fmla="*/ 723845 h 1129384"/>
                <a:gd name="connsiteX193" fmla="*/ 3647500 w 3691983"/>
                <a:gd name="connsiteY193" fmla="*/ 739258 h 1129384"/>
                <a:gd name="connsiteX194" fmla="*/ 3638778 w 3691983"/>
                <a:gd name="connsiteY194" fmla="*/ 744784 h 1129384"/>
                <a:gd name="connsiteX195" fmla="*/ 3638778 w 3691983"/>
                <a:gd name="connsiteY195" fmla="*/ 747110 h 1129384"/>
                <a:gd name="connsiteX196" fmla="*/ 3647500 w 3691983"/>
                <a:gd name="connsiteY196" fmla="*/ 756998 h 1129384"/>
                <a:gd name="connsiteX197" fmla="*/ 3640813 w 3691983"/>
                <a:gd name="connsiteY197" fmla="*/ 765722 h 1129384"/>
                <a:gd name="connsiteX198" fmla="*/ 3644011 w 3691983"/>
                <a:gd name="connsiteY198" fmla="*/ 765722 h 1129384"/>
                <a:gd name="connsiteX199" fmla="*/ 3659420 w 3691983"/>
                <a:gd name="connsiteY199" fmla="*/ 789860 h 1129384"/>
                <a:gd name="connsiteX200" fmla="*/ 3644011 w 3691983"/>
                <a:gd name="connsiteY200" fmla="*/ 805274 h 1129384"/>
                <a:gd name="connsiteX201" fmla="*/ 3649535 w 3691983"/>
                <a:gd name="connsiteY201" fmla="*/ 815161 h 1129384"/>
                <a:gd name="connsiteX202" fmla="*/ 3666980 w 3691983"/>
                <a:gd name="connsiteY202" fmla="*/ 822723 h 1129384"/>
                <a:gd name="connsiteX203" fmla="*/ 3669306 w 3691983"/>
                <a:gd name="connsiteY203" fmla="*/ 831447 h 1129384"/>
                <a:gd name="connsiteX204" fmla="*/ 3666980 w 3691983"/>
                <a:gd name="connsiteY204" fmla="*/ 832611 h 1129384"/>
                <a:gd name="connsiteX205" fmla="*/ 3666980 w 3691983"/>
                <a:gd name="connsiteY205" fmla="*/ 836973 h 1129384"/>
                <a:gd name="connsiteX206" fmla="*/ 3666980 w 3691983"/>
                <a:gd name="connsiteY206" fmla="*/ 838136 h 1129384"/>
                <a:gd name="connsiteX207" fmla="*/ 3662618 w 3691983"/>
                <a:gd name="connsiteY207" fmla="*/ 839299 h 1129384"/>
                <a:gd name="connsiteX208" fmla="*/ 3661455 w 3691983"/>
                <a:gd name="connsiteY208" fmla="*/ 849187 h 1129384"/>
                <a:gd name="connsiteX209" fmla="*/ 3657094 w 3691983"/>
                <a:gd name="connsiteY209" fmla="*/ 853549 h 1129384"/>
                <a:gd name="connsiteX210" fmla="*/ 3670178 w 3691983"/>
                <a:gd name="connsiteY210" fmla="*/ 869835 h 1129384"/>
                <a:gd name="connsiteX211" fmla="*/ 3666980 w 3691983"/>
                <a:gd name="connsiteY211" fmla="*/ 870998 h 1129384"/>
                <a:gd name="connsiteX212" fmla="*/ 3666980 w 3691983"/>
                <a:gd name="connsiteY212" fmla="*/ 888448 h 1129384"/>
                <a:gd name="connsiteX213" fmla="*/ 3661455 w 3691983"/>
                <a:gd name="connsiteY213" fmla="*/ 897172 h 1129384"/>
                <a:gd name="connsiteX214" fmla="*/ 3670178 w 3691983"/>
                <a:gd name="connsiteY214" fmla="*/ 916948 h 1129384"/>
                <a:gd name="connsiteX215" fmla="*/ 3665817 w 3691983"/>
                <a:gd name="connsiteY215" fmla="*/ 924509 h 1129384"/>
                <a:gd name="connsiteX216" fmla="*/ 3659130 w 3691983"/>
                <a:gd name="connsiteY216" fmla="*/ 928871 h 1129384"/>
                <a:gd name="connsiteX217" fmla="*/ 3666689 w 3691983"/>
                <a:gd name="connsiteY217" fmla="*/ 932070 h 1129384"/>
                <a:gd name="connsiteX218" fmla="*/ 3667852 w 3691983"/>
                <a:gd name="connsiteY218" fmla="*/ 933233 h 1129384"/>
                <a:gd name="connsiteX219" fmla="*/ 3661165 w 3691983"/>
                <a:gd name="connsiteY219" fmla="*/ 937596 h 1129384"/>
                <a:gd name="connsiteX220" fmla="*/ 3662328 w 3691983"/>
                <a:gd name="connsiteY220" fmla="*/ 937596 h 1129384"/>
                <a:gd name="connsiteX221" fmla="*/ 3665526 w 3691983"/>
                <a:gd name="connsiteY221" fmla="*/ 939922 h 1129384"/>
                <a:gd name="connsiteX222" fmla="*/ 3664363 w 3691983"/>
                <a:gd name="connsiteY222" fmla="*/ 956208 h 1129384"/>
                <a:gd name="connsiteX223" fmla="*/ 3664363 w 3691983"/>
                <a:gd name="connsiteY223" fmla="*/ 959407 h 1129384"/>
                <a:gd name="connsiteX224" fmla="*/ 3667561 w 3691983"/>
                <a:gd name="connsiteY224" fmla="*/ 966096 h 1129384"/>
                <a:gd name="connsiteX225" fmla="*/ 3660874 w 3691983"/>
                <a:gd name="connsiteY225" fmla="*/ 969295 h 1129384"/>
                <a:gd name="connsiteX226" fmla="*/ 3662037 w 3691983"/>
                <a:gd name="connsiteY226" fmla="*/ 980346 h 1129384"/>
                <a:gd name="connsiteX227" fmla="*/ 3665235 w 3691983"/>
                <a:gd name="connsiteY227" fmla="*/ 981509 h 1129384"/>
                <a:gd name="connsiteX228" fmla="*/ 3664072 w 3691983"/>
                <a:gd name="connsiteY228" fmla="*/ 981509 h 1129384"/>
                <a:gd name="connsiteX229" fmla="*/ 3603016 w 3691983"/>
                <a:gd name="connsiteY229" fmla="*/ 980346 h 1129384"/>
                <a:gd name="connsiteX230" fmla="*/ 3548357 w 3691983"/>
                <a:gd name="connsiteY230" fmla="*/ 967259 h 1129384"/>
                <a:gd name="connsiteX231" fmla="*/ 3450959 w 3691983"/>
                <a:gd name="connsiteY231" fmla="*/ 931198 h 1129384"/>
                <a:gd name="connsiteX232" fmla="*/ 3258488 w 3691983"/>
                <a:gd name="connsiteY232" fmla="*/ 836100 h 1129384"/>
                <a:gd name="connsiteX233" fmla="*/ 3248602 w 3691983"/>
                <a:gd name="connsiteY233" fmla="*/ 833774 h 1129384"/>
                <a:gd name="connsiteX234" fmla="*/ 3201502 w 3691983"/>
                <a:gd name="connsiteY234" fmla="*/ 810799 h 1129384"/>
                <a:gd name="connsiteX235" fmla="*/ 3168648 w 3691983"/>
                <a:gd name="connsiteY235" fmla="*/ 798876 h 1129384"/>
                <a:gd name="connsiteX236" fmla="*/ 3093347 w 3691983"/>
                <a:gd name="connsiteY236" fmla="*/ 778228 h 1129384"/>
                <a:gd name="connsiteX237" fmla="*/ 3037524 w 3691983"/>
                <a:gd name="connsiteY237" fmla="*/ 777064 h 1129384"/>
                <a:gd name="connsiteX238" fmla="*/ 2992750 w 3691983"/>
                <a:gd name="connsiteY238" fmla="*/ 780263 h 1129384"/>
                <a:gd name="connsiteX239" fmla="*/ 2976468 w 3691983"/>
                <a:gd name="connsiteY239" fmla="*/ 780263 h 1129384"/>
                <a:gd name="connsiteX240" fmla="*/ 2926170 w 3691983"/>
                <a:gd name="connsiteY240" fmla="*/ 786952 h 1129384"/>
                <a:gd name="connsiteX241" fmla="*/ 2922972 w 3691983"/>
                <a:gd name="connsiteY241" fmla="*/ 802366 h 1129384"/>
                <a:gd name="connsiteX242" fmla="*/ 2916285 w 3691983"/>
                <a:gd name="connsiteY242" fmla="*/ 807891 h 1129384"/>
                <a:gd name="connsiteX243" fmla="*/ 2916285 w 3691983"/>
                <a:gd name="connsiteY243" fmla="*/ 819815 h 1129384"/>
                <a:gd name="connsiteX244" fmla="*/ 2904364 w 3691983"/>
                <a:gd name="connsiteY244" fmla="*/ 828539 h 1129384"/>
                <a:gd name="connsiteX245" fmla="*/ 2901166 w 3691983"/>
                <a:gd name="connsiteY245" fmla="*/ 837264 h 1129384"/>
                <a:gd name="connsiteX246" fmla="*/ 2885757 w 3691983"/>
                <a:gd name="connsiteY246" fmla="*/ 842789 h 1129384"/>
                <a:gd name="connsiteX247" fmla="*/ 2894479 w 3691983"/>
                <a:gd name="connsiteY247" fmla="*/ 852677 h 1129384"/>
                <a:gd name="connsiteX248" fmla="*/ 2877035 w 3691983"/>
                <a:gd name="connsiteY248" fmla="*/ 855876 h 1129384"/>
                <a:gd name="connsiteX249" fmla="*/ 2877035 w 3691983"/>
                <a:gd name="connsiteY249" fmla="*/ 858203 h 1129384"/>
                <a:gd name="connsiteX250" fmla="*/ 2883722 w 3691983"/>
                <a:gd name="connsiteY250" fmla="*/ 866927 h 1129384"/>
                <a:gd name="connsiteX251" fmla="*/ 2881396 w 3691983"/>
                <a:gd name="connsiteY251" fmla="*/ 866927 h 1129384"/>
                <a:gd name="connsiteX252" fmla="*/ 2871510 w 3691983"/>
                <a:gd name="connsiteY252" fmla="*/ 865764 h 1129384"/>
                <a:gd name="connsiteX253" fmla="*/ 2871510 w 3691983"/>
                <a:gd name="connsiteY253" fmla="*/ 868090 h 1129384"/>
                <a:gd name="connsiteX254" fmla="*/ 2872674 w 3691983"/>
                <a:gd name="connsiteY254" fmla="*/ 880014 h 1129384"/>
                <a:gd name="connsiteX255" fmla="*/ 2859590 w 3691983"/>
                <a:gd name="connsiteY255" fmla="*/ 881177 h 1129384"/>
                <a:gd name="connsiteX256" fmla="*/ 2847670 w 3691983"/>
                <a:gd name="connsiteY256" fmla="*/ 900953 h 1129384"/>
                <a:gd name="connsiteX257" fmla="*/ 2845344 w 3691983"/>
                <a:gd name="connsiteY257" fmla="*/ 909677 h 1129384"/>
                <a:gd name="connsiteX258" fmla="*/ 2833423 w 3691983"/>
                <a:gd name="connsiteY258" fmla="*/ 909677 h 1129384"/>
                <a:gd name="connsiteX259" fmla="*/ 2802896 w 3691983"/>
                <a:gd name="connsiteY259" fmla="*/ 915203 h 1129384"/>
                <a:gd name="connsiteX260" fmla="*/ 2811618 w 3691983"/>
                <a:gd name="connsiteY260" fmla="*/ 925091 h 1129384"/>
                <a:gd name="connsiteX261" fmla="*/ 2827899 w 3691983"/>
                <a:gd name="connsiteY261" fmla="*/ 929453 h 1129384"/>
                <a:gd name="connsiteX262" fmla="*/ 2827899 w 3691983"/>
                <a:gd name="connsiteY262" fmla="*/ 931779 h 1129384"/>
                <a:gd name="connsiteX263" fmla="*/ 2816851 w 3691983"/>
                <a:gd name="connsiteY263" fmla="*/ 946029 h 1129384"/>
                <a:gd name="connsiteX264" fmla="*/ 2796208 w 3691983"/>
                <a:gd name="connsiteY264" fmla="*/ 957953 h 1129384"/>
                <a:gd name="connsiteX265" fmla="*/ 2800569 w 3691983"/>
                <a:gd name="connsiteY265" fmla="*/ 973366 h 1129384"/>
                <a:gd name="connsiteX266" fmla="*/ 2747073 w 3691983"/>
                <a:gd name="connsiteY266" fmla="*/ 973366 h 1129384"/>
                <a:gd name="connsiteX267" fmla="*/ 2708695 w 3691983"/>
                <a:gd name="connsiteY267" fmla="*/ 969004 h 1129384"/>
                <a:gd name="connsiteX268" fmla="*/ 2663921 w 3691983"/>
                <a:gd name="connsiteY268" fmla="*/ 959116 h 1129384"/>
                <a:gd name="connsiteX269" fmla="*/ 2650837 w 3691983"/>
                <a:gd name="connsiteY269" fmla="*/ 957953 h 1129384"/>
                <a:gd name="connsiteX270" fmla="*/ 2556928 w 3691983"/>
                <a:gd name="connsiteY270" fmla="*/ 933815 h 1129384"/>
                <a:gd name="connsiteX271" fmla="*/ 2540646 w 3691983"/>
                <a:gd name="connsiteY271" fmla="*/ 931488 h 1129384"/>
                <a:gd name="connsiteX272" fmla="*/ 2461855 w 3691983"/>
                <a:gd name="connsiteY272" fmla="*/ 912876 h 1129384"/>
                <a:gd name="connsiteX273" fmla="*/ 2340616 w 3691983"/>
                <a:gd name="connsiteY273" fmla="*/ 885539 h 1129384"/>
                <a:gd name="connsiteX274" fmla="*/ 2306599 w 3691983"/>
                <a:gd name="connsiteY274" fmla="*/ 892228 h 1129384"/>
                <a:gd name="connsiteX275" fmla="*/ 2267349 w 3691983"/>
                <a:gd name="connsiteY275" fmla="*/ 897754 h 1129384"/>
                <a:gd name="connsiteX276" fmla="*/ 2231297 w 3691983"/>
                <a:gd name="connsiteY276" fmla="*/ 903279 h 1129384"/>
                <a:gd name="connsiteX277" fmla="*/ 2212690 w 3691983"/>
                <a:gd name="connsiteY277" fmla="*/ 923927 h 1129384"/>
                <a:gd name="connsiteX278" fmla="*/ 2209492 w 3691983"/>
                <a:gd name="connsiteY278" fmla="*/ 937014 h 1129384"/>
                <a:gd name="connsiteX279" fmla="*/ 2194082 w 3691983"/>
                <a:gd name="connsiteY279" fmla="*/ 945739 h 1129384"/>
                <a:gd name="connsiteX280" fmla="*/ 2195245 w 3691983"/>
                <a:gd name="connsiteY280" fmla="*/ 948065 h 1129384"/>
                <a:gd name="connsiteX281" fmla="*/ 2205131 w 3691983"/>
                <a:gd name="connsiteY281" fmla="*/ 957953 h 1129384"/>
                <a:gd name="connsiteX282" fmla="*/ 2188849 w 3691983"/>
                <a:gd name="connsiteY282" fmla="*/ 957953 h 1129384"/>
                <a:gd name="connsiteX283" fmla="*/ 2183325 w 3691983"/>
                <a:gd name="connsiteY283" fmla="*/ 959116 h 1129384"/>
                <a:gd name="connsiteX284" fmla="*/ 2175766 w 3691983"/>
                <a:gd name="connsiteY284" fmla="*/ 967841 h 1129384"/>
                <a:gd name="connsiteX285" fmla="*/ 2172567 w 3691983"/>
                <a:gd name="connsiteY285" fmla="*/ 978892 h 1129384"/>
                <a:gd name="connsiteX286" fmla="*/ 2147564 w 3691983"/>
                <a:gd name="connsiteY286" fmla="*/ 999540 h 1129384"/>
                <a:gd name="connsiteX287" fmla="*/ 2144366 w 3691983"/>
                <a:gd name="connsiteY287" fmla="*/ 1018152 h 1129384"/>
                <a:gd name="connsiteX288" fmla="*/ 2128956 w 3691983"/>
                <a:gd name="connsiteY288" fmla="*/ 1019315 h 1129384"/>
                <a:gd name="connsiteX289" fmla="*/ 2105988 w 3691983"/>
                <a:gd name="connsiteY289" fmla="*/ 1043453 h 1129384"/>
                <a:gd name="connsiteX290" fmla="*/ 2102789 w 3691983"/>
                <a:gd name="connsiteY290" fmla="*/ 1053341 h 1129384"/>
                <a:gd name="connsiteX291" fmla="*/ 2083019 w 3691983"/>
                <a:gd name="connsiteY291" fmla="*/ 1066428 h 1129384"/>
                <a:gd name="connsiteX292" fmla="*/ 2081856 w 3691983"/>
                <a:gd name="connsiteY292" fmla="*/ 1076316 h 1129384"/>
                <a:gd name="connsiteX293" fmla="*/ 2073134 w 3691983"/>
                <a:gd name="connsiteY293" fmla="*/ 1080678 h 1129384"/>
                <a:gd name="connsiteX294" fmla="*/ 2051328 w 3691983"/>
                <a:gd name="connsiteY294" fmla="*/ 1069627 h 1129384"/>
                <a:gd name="connsiteX295" fmla="*/ 2052491 w 3691983"/>
                <a:gd name="connsiteY295" fmla="*/ 1070790 h 1129384"/>
                <a:gd name="connsiteX296" fmla="*/ 2060050 w 3691983"/>
                <a:gd name="connsiteY296" fmla="*/ 1090566 h 1129384"/>
                <a:gd name="connsiteX297" fmla="*/ 2035919 w 3691983"/>
                <a:gd name="connsiteY297" fmla="*/ 1105979 h 1129384"/>
                <a:gd name="connsiteX298" fmla="*/ 2030395 w 3691983"/>
                <a:gd name="connsiteY298" fmla="*/ 1107142 h 1129384"/>
                <a:gd name="connsiteX299" fmla="*/ 2030395 w 3691983"/>
                <a:gd name="connsiteY299" fmla="*/ 1111505 h 1129384"/>
                <a:gd name="connsiteX300" fmla="*/ 2030395 w 3691983"/>
                <a:gd name="connsiteY300" fmla="*/ 1118193 h 1129384"/>
                <a:gd name="connsiteX301" fmla="*/ 2020509 w 3691983"/>
                <a:gd name="connsiteY301" fmla="*/ 1118193 h 1129384"/>
                <a:gd name="connsiteX302" fmla="*/ 2013822 w 3691983"/>
                <a:gd name="connsiteY302" fmla="*/ 1128081 h 1129384"/>
                <a:gd name="connsiteX303" fmla="*/ 1997541 w 3691983"/>
                <a:gd name="connsiteY303" fmla="*/ 1128081 h 1129384"/>
                <a:gd name="connsiteX304" fmla="*/ 1952767 w 3691983"/>
                <a:gd name="connsiteY304" fmla="*/ 1123719 h 1129384"/>
                <a:gd name="connsiteX305" fmla="*/ 1808559 w 3691983"/>
                <a:gd name="connsiteY305" fmla="*/ 1096382 h 1129384"/>
                <a:gd name="connsiteX306" fmla="*/ 1732094 w 3691983"/>
                <a:gd name="connsiteY306" fmla="*/ 1075734 h 1129384"/>
                <a:gd name="connsiteX307" fmla="*/ 1602132 w 3691983"/>
                <a:gd name="connsiteY307" fmla="*/ 1019897 h 1129384"/>
                <a:gd name="connsiteX308" fmla="*/ 1563754 w 3691983"/>
                <a:gd name="connsiteY308" fmla="*/ 996922 h 1129384"/>
                <a:gd name="connsiteX309" fmla="*/ 1546310 w 3691983"/>
                <a:gd name="connsiteY309" fmla="*/ 984999 h 1129384"/>
                <a:gd name="connsiteX310" fmla="*/ 1532063 w 3691983"/>
                <a:gd name="connsiteY310" fmla="*/ 987325 h 1129384"/>
                <a:gd name="connsiteX311" fmla="*/ 1511421 w 3691983"/>
                <a:gd name="connsiteY311" fmla="*/ 987325 h 1129384"/>
                <a:gd name="connsiteX312" fmla="*/ 1486417 w 3691983"/>
                <a:gd name="connsiteY312" fmla="*/ 990524 h 1129384"/>
                <a:gd name="connsiteX313" fmla="*/ 1339011 w 3691983"/>
                <a:gd name="connsiteY313" fmla="*/ 1000412 h 1129384"/>
                <a:gd name="connsiteX314" fmla="*/ 1237251 w 3691983"/>
                <a:gd name="connsiteY314" fmla="*/ 1004775 h 1129384"/>
                <a:gd name="connsiteX315" fmla="*/ 1196838 w 3691983"/>
                <a:gd name="connsiteY315" fmla="*/ 1004775 h 1129384"/>
                <a:gd name="connsiteX316" fmla="*/ 1106127 w 3691983"/>
                <a:gd name="connsiteY316" fmla="*/ 1005938 h 1129384"/>
                <a:gd name="connsiteX317" fmla="*/ 893013 w 3691983"/>
                <a:gd name="connsiteY317" fmla="*/ 1000412 h 1129384"/>
                <a:gd name="connsiteX318" fmla="*/ 891850 w 3691983"/>
                <a:gd name="connsiteY318" fmla="*/ 1003611 h 1129384"/>
                <a:gd name="connsiteX319" fmla="*/ 866847 w 3691983"/>
                <a:gd name="connsiteY319" fmla="*/ 999249 h 1129384"/>
                <a:gd name="connsiteX320" fmla="*/ 866847 w 3691983"/>
                <a:gd name="connsiteY320" fmla="*/ 1003611 h 1129384"/>
                <a:gd name="connsiteX321" fmla="*/ 894176 w 3691983"/>
                <a:gd name="connsiteY321" fmla="*/ 1010300 h 1129384"/>
                <a:gd name="connsiteX322" fmla="*/ 901736 w 3691983"/>
                <a:gd name="connsiteY322" fmla="*/ 1010300 h 1129384"/>
                <a:gd name="connsiteX323" fmla="*/ 913656 w 3691983"/>
                <a:gd name="connsiteY323" fmla="*/ 1016989 h 1129384"/>
                <a:gd name="connsiteX324" fmla="*/ 914819 w 3691983"/>
                <a:gd name="connsiteY324" fmla="*/ 1020188 h 1129384"/>
                <a:gd name="connsiteX325" fmla="*/ 921506 w 3691983"/>
                <a:gd name="connsiteY325" fmla="*/ 1023387 h 1129384"/>
                <a:gd name="connsiteX326" fmla="*/ 922669 w 3691983"/>
                <a:gd name="connsiteY326" fmla="*/ 1026586 h 1129384"/>
                <a:gd name="connsiteX327" fmla="*/ 922669 w 3691983"/>
                <a:gd name="connsiteY327" fmla="*/ 1025423 h 1129384"/>
                <a:gd name="connsiteX328" fmla="*/ 924995 w 3691983"/>
                <a:gd name="connsiteY328" fmla="*/ 1022224 h 1129384"/>
                <a:gd name="connsiteX329" fmla="*/ 930519 w 3691983"/>
                <a:gd name="connsiteY329" fmla="*/ 1026586 h 1129384"/>
                <a:gd name="connsiteX330" fmla="*/ 937206 w 3691983"/>
                <a:gd name="connsiteY330" fmla="*/ 1025423 h 1129384"/>
                <a:gd name="connsiteX331" fmla="*/ 941567 w 3691983"/>
                <a:gd name="connsiteY331" fmla="*/ 1030948 h 1129384"/>
                <a:gd name="connsiteX332" fmla="*/ 970060 w 3691983"/>
                <a:gd name="connsiteY332" fmla="*/ 1039673 h 1129384"/>
                <a:gd name="connsiteX333" fmla="*/ 968897 w 3691983"/>
                <a:gd name="connsiteY333" fmla="*/ 1039673 h 1129384"/>
                <a:gd name="connsiteX334" fmla="*/ 970060 w 3691983"/>
                <a:gd name="connsiteY334" fmla="*/ 1040836 h 1129384"/>
                <a:gd name="connsiteX335" fmla="*/ 978782 w 3691983"/>
                <a:gd name="connsiteY335" fmla="*/ 1040836 h 1129384"/>
                <a:gd name="connsiteX336" fmla="*/ 979945 w 3691983"/>
                <a:gd name="connsiteY336" fmla="*/ 1040836 h 1129384"/>
                <a:gd name="connsiteX337" fmla="*/ 977619 w 3691983"/>
                <a:gd name="connsiteY337" fmla="*/ 1045198 h 1129384"/>
                <a:gd name="connsiteX338" fmla="*/ 979945 w 3691983"/>
                <a:gd name="connsiteY338" fmla="*/ 1045198 h 1129384"/>
                <a:gd name="connsiteX339" fmla="*/ 981108 w 3691983"/>
                <a:gd name="connsiteY339" fmla="*/ 1042872 h 1129384"/>
                <a:gd name="connsiteX340" fmla="*/ 981108 w 3691983"/>
                <a:gd name="connsiteY340" fmla="*/ 1044035 h 1129384"/>
                <a:gd name="connsiteX341" fmla="*/ 982271 w 3691983"/>
                <a:gd name="connsiteY341" fmla="*/ 1046361 h 1129384"/>
                <a:gd name="connsiteX342" fmla="*/ 985469 w 3691983"/>
                <a:gd name="connsiteY342" fmla="*/ 1044035 h 1129384"/>
                <a:gd name="connsiteX343" fmla="*/ 995354 w 3691983"/>
                <a:gd name="connsiteY343" fmla="*/ 1055958 h 1129384"/>
                <a:gd name="connsiteX344" fmla="*/ 1010764 w 3691983"/>
                <a:gd name="connsiteY344" fmla="*/ 1059157 h 1129384"/>
                <a:gd name="connsiteX345" fmla="*/ 1009601 w 3691983"/>
                <a:gd name="connsiteY345" fmla="*/ 1061484 h 1129384"/>
                <a:gd name="connsiteX346" fmla="*/ 1010764 w 3691983"/>
                <a:gd name="connsiteY346" fmla="*/ 1061484 h 1129384"/>
                <a:gd name="connsiteX347" fmla="*/ 1052340 w 3691983"/>
                <a:gd name="connsiteY347" fmla="*/ 1069045 h 1129384"/>
                <a:gd name="connsiteX348" fmla="*/ 1051177 w 3691983"/>
                <a:gd name="connsiteY348" fmla="*/ 1071372 h 1129384"/>
                <a:gd name="connsiteX349" fmla="*/ 1052340 w 3691983"/>
                <a:gd name="connsiteY349" fmla="*/ 1071372 h 1129384"/>
                <a:gd name="connsiteX350" fmla="*/ 1054666 w 3691983"/>
                <a:gd name="connsiteY350" fmla="*/ 1070208 h 1129384"/>
                <a:gd name="connsiteX351" fmla="*/ 1053503 w 3691983"/>
                <a:gd name="connsiteY351" fmla="*/ 1072535 h 1129384"/>
                <a:gd name="connsiteX352" fmla="*/ 1054666 w 3691983"/>
                <a:gd name="connsiteY352" fmla="*/ 1072535 h 1129384"/>
                <a:gd name="connsiteX353" fmla="*/ 1059027 w 3691983"/>
                <a:gd name="connsiteY353" fmla="*/ 1071372 h 1129384"/>
                <a:gd name="connsiteX354" fmla="*/ 1059027 w 3691983"/>
                <a:gd name="connsiteY354" fmla="*/ 1074571 h 1129384"/>
                <a:gd name="connsiteX355" fmla="*/ 1063388 w 3691983"/>
                <a:gd name="connsiteY355" fmla="*/ 1074571 h 1129384"/>
                <a:gd name="connsiteX356" fmla="*/ 1063388 w 3691983"/>
                <a:gd name="connsiteY356" fmla="*/ 1075734 h 1129384"/>
                <a:gd name="connsiteX357" fmla="*/ 1060190 w 3691983"/>
                <a:gd name="connsiteY357" fmla="*/ 1078933 h 1129384"/>
                <a:gd name="connsiteX358" fmla="*/ 1036058 w 3691983"/>
                <a:gd name="connsiteY358" fmla="*/ 1073407 h 1129384"/>
                <a:gd name="connsiteX359" fmla="*/ 1033732 w 3691983"/>
                <a:gd name="connsiteY359" fmla="*/ 1075734 h 1129384"/>
                <a:gd name="connsiteX360" fmla="*/ 1036930 w 3691983"/>
                <a:gd name="connsiteY360" fmla="*/ 1078933 h 1129384"/>
                <a:gd name="connsiteX361" fmla="*/ 1045653 w 3691983"/>
                <a:gd name="connsiteY361" fmla="*/ 1082132 h 1129384"/>
                <a:gd name="connsiteX362" fmla="*/ 1045653 w 3691983"/>
                <a:gd name="connsiteY362" fmla="*/ 1080969 h 1129384"/>
                <a:gd name="connsiteX363" fmla="*/ 1044490 w 3691983"/>
                <a:gd name="connsiteY363" fmla="*/ 1079805 h 1129384"/>
                <a:gd name="connsiteX364" fmla="*/ 1046816 w 3691983"/>
                <a:gd name="connsiteY364" fmla="*/ 1079805 h 1129384"/>
                <a:gd name="connsiteX365" fmla="*/ 1055538 w 3691983"/>
                <a:gd name="connsiteY365" fmla="*/ 1084168 h 1129384"/>
                <a:gd name="connsiteX366" fmla="*/ 1053212 w 3691983"/>
                <a:gd name="connsiteY366" fmla="*/ 1084168 h 1129384"/>
                <a:gd name="connsiteX367" fmla="*/ 1035767 w 3691983"/>
                <a:gd name="connsiteY367" fmla="*/ 1081841 h 1129384"/>
                <a:gd name="connsiteX368" fmla="*/ 1036930 w 3691983"/>
                <a:gd name="connsiteY368" fmla="*/ 1083004 h 1129384"/>
                <a:gd name="connsiteX369" fmla="*/ 1034605 w 3691983"/>
                <a:gd name="connsiteY369" fmla="*/ 1084168 h 1129384"/>
                <a:gd name="connsiteX370" fmla="*/ 1004077 w 3691983"/>
                <a:gd name="connsiteY370" fmla="*/ 1077479 h 1129384"/>
                <a:gd name="connsiteX371" fmla="*/ 1004077 w 3691983"/>
                <a:gd name="connsiteY371" fmla="*/ 1078642 h 1129384"/>
                <a:gd name="connsiteX372" fmla="*/ 1006403 w 3691983"/>
                <a:gd name="connsiteY372" fmla="*/ 1085331 h 1129384"/>
                <a:gd name="connsiteX373" fmla="*/ 1002041 w 3691983"/>
                <a:gd name="connsiteY373" fmla="*/ 1086494 h 1129384"/>
                <a:gd name="connsiteX374" fmla="*/ 1003204 w 3691983"/>
                <a:gd name="connsiteY374" fmla="*/ 1083295 h 1129384"/>
                <a:gd name="connsiteX375" fmla="*/ 978201 w 3691983"/>
                <a:gd name="connsiteY375" fmla="*/ 1078933 h 1129384"/>
                <a:gd name="connsiteX376" fmla="*/ 979364 w 3691983"/>
                <a:gd name="connsiteY376" fmla="*/ 1080096 h 1129384"/>
                <a:gd name="connsiteX377" fmla="*/ 977038 w 3691983"/>
                <a:gd name="connsiteY377" fmla="*/ 1081260 h 1129384"/>
                <a:gd name="connsiteX378" fmla="*/ 952034 w 3691983"/>
                <a:gd name="connsiteY378" fmla="*/ 1075734 h 1129384"/>
                <a:gd name="connsiteX379" fmla="*/ 934589 w 3691983"/>
                <a:gd name="connsiteY379" fmla="*/ 1070208 h 1129384"/>
                <a:gd name="connsiteX380" fmla="*/ 922669 w 3691983"/>
                <a:gd name="connsiteY380" fmla="*/ 1069045 h 1129384"/>
                <a:gd name="connsiteX381" fmla="*/ 921506 w 3691983"/>
                <a:gd name="connsiteY381" fmla="*/ 1065846 h 1129384"/>
                <a:gd name="connsiteX382" fmla="*/ 908423 w 3691983"/>
                <a:gd name="connsiteY382" fmla="*/ 1062647 h 1129384"/>
                <a:gd name="connsiteX383" fmla="*/ 908423 w 3691983"/>
                <a:gd name="connsiteY383" fmla="*/ 1065846 h 1129384"/>
                <a:gd name="connsiteX384" fmla="*/ 907260 w 3691983"/>
                <a:gd name="connsiteY384" fmla="*/ 1065846 h 1129384"/>
                <a:gd name="connsiteX385" fmla="*/ 899700 w 3691983"/>
                <a:gd name="connsiteY385" fmla="*/ 1060321 h 1129384"/>
                <a:gd name="connsiteX386" fmla="*/ 843878 w 3691983"/>
                <a:gd name="connsiteY386" fmla="*/ 1040545 h 1129384"/>
                <a:gd name="connsiteX387" fmla="*/ 833993 w 3691983"/>
                <a:gd name="connsiteY387" fmla="*/ 1039382 h 1129384"/>
                <a:gd name="connsiteX388" fmla="*/ 799104 w 3691983"/>
                <a:gd name="connsiteY388" fmla="*/ 1025132 h 1129384"/>
                <a:gd name="connsiteX389" fmla="*/ 793580 w 3691983"/>
                <a:gd name="connsiteY389" fmla="*/ 1025132 h 1129384"/>
                <a:gd name="connsiteX390" fmla="*/ 674376 w 3691983"/>
                <a:gd name="connsiteY390" fmla="*/ 978019 h 1129384"/>
                <a:gd name="connsiteX391" fmla="*/ 628438 w 3691983"/>
                <a:gd name="connsiteY391" fmla="*/ 971330 h 1129384"/>
                <a:gd name="connsiteX392" fmla="*/ 590060 w 3691983"/>
                <a:gd name="connsiteY392" fmla="*/ 961443 h 1129384"/>
                <a:gd name="connsiteX393" fmla="*/ 567092 w 3691983"/>
                <a:gd name="connsiteY393" fmla="*/ 969004 h 1129384"/>
                <a:gd name="connsiteX394" fmla="*/ 468821 w 3691983"/>
                <a:gd name="connsiteY394" fmla="*/ 971330 h 1129384"/>
                <a:gd name="connsiteX395" fmla="*/ 362700 w 3691983"/>
                <a:gd name="connsiteY395" fmla="*/ 938468 h 1129384"/>
                <a:gd name="connsiteX396" fmla="*/ 103650 w 3691983"/>
                <a:gd name="connsiteY396" fmla="*/ 804110 h 1129384"/>
                <a:gd name="connsiteX397" fmla="*/ 83007 w 3691983"/>
                <a:gd name="connsiteY397" fmla="*/ 792187 h 1129384"/>
                <a:gd name="connsiteX398" fmla="*/ 58875 w 3691983"/>
                <a:gd name="connsiteY398" fmla="*/ 766013 h 1129384"/>
                <a:gd name="connsiteX399" fmla="*/ 48990 w 3691983"/>
                <a:gd name="connsiteY399" fmla="*/ 761651 h 1129384"/>
                <a:gd name="connsiteX400" fmla="*/ 40268 w 3691983"/>
                <a:gd name="connsiteY400" fmla="*/ 751763 h 1129384"/>
                <a:gd name="connsiteX401" fmla="*/ 3053 w 3691983"/>
                <a:gd name="connsiteY401" fmla="*/ 729952 h 1129384"/>
                <a:gd name="connsiteX402" fmla="*/ 9740 w 3691983"/>
                <a:gd name="connsiteY402" fmla="*/ 704942 h 1129384"/>
                <a:gd name="connsiteX403" fmla="*/ 56840 w 3691983"/>
                <a:gd name="connsiteY403" fmla="*/ 708141 h 1129384"/>
                <a:gd name="connsiteX404" fmla="*/ 56840 w 3691983"/>
                <a:gd name="connsiteY404" fmla="*/ 706977 h 1129384"/>
                <a:gd name="connsiteX405" fmla="*/ 42594 w 3691983"/>
                <a:gd name="connsiteY405" fmla="*/ 690692 h 1129384"/>
                <a:gd name="connsiteX406" fmla="*/ 27185 w 3691983"/>
                <a:gd name="connsiteY406" fmla="*/ 676442 h 1129384"/>
                <a:gd name="connsiteX407" fmla="*/ 46955 w 3691983"/>
                <a:gd name="connsiteY407" fmla="*/ 614207 h 1129384"/>
                <a:gd name="connsiteX408" fmla="*/ 92892 w 3691983"/>
                <a:gd name="connsiteY408" fmla="*/ 590069 h 1129384"/>
                <a:gd name="connsiteX409" fmla="*/ 117896 w 3691983"/>
                <a:gd name="connsiteY409" fmla="*/ 584543 h 1129384"/>
                <a:gd name="connsiteX410" fmla="*/ 169357 w 3691983"/>
                <a:gd name="connsiteY410" fmla="*/ 563895 h 1129384"/>
                <a:gd name="connsiteX411" fmla="*/ 208607 w 3691983"/>
                <a:gd name="connsiteY411" fmla="*/ 550808 h 1129384"/>
                <a:gd name="connsiteX412" fmla="*/ 323450 w 3691983"/>
                <a:gd name="connsiteY412" fmla="*/ 509221 h 1129384"/>
                <a:gd name="connsiteX413" fmla="*/ 366189 w 3691983"/>
                <a:gd name="connsiteY413" fmla="*/ 489446 h 1129384"/>
                <a:gd name="connsiteX414" fmla="*/ 473182 w 3691983"/>
                <a:gd name="connsiteY414" fmla="*/ 452221 h 1129384"/>
                <a:gd name="connsiteX415" fmla="*/ 637161 w 3691983"/>
                <a:gd name="connsiteY415" fmla="*/ 404236 h 1129384"/>
                <a:gd name="connsiteX416" fmla="*/ 667688 w 3691983"/>
                <a:gd name="connsiteY416" fmla="*/ 397548 h 1129384"/>
                <a:gd name="connsiteX417" fmla="*/ 801139 w 3691983"/>
                <a:gd name="connsiteY417" fmla="*/ 367012 h 1129384"/>
                <a:gd name="connsiteX418" fmla="*/ 851437 w 3691983"/>
                <a:gd name="connsiteY418" fmla="*/ 358287 h 1129384"/>
                <a:gd name="connsiteX419" fmla="*/ 874406 w 3691983"/>
                <a:gd name="connsiteY419" fmla="*/ 355088 h 1129384"/>
                <a:gd name="connsiteX420" fmla="*/ 912784 w 3691983"/>
                <a:gd name="connsiteY420" fmla="*/ 310302 h 1129384"/>
                <a:gd name="connsiteX421" fmla="*/ 960756 w 3691983"/>
                <a:gd name="connsiteY421" fmla="*/ 244578 h 1129384"/>
                <a:gd name="connsiteX422" fmla="*/ 995645 w 3691983"/>
                <a:gd name="connsiteY422" fmla="*/ 205317 h 1129384"/>
                <a:gd name="connsiteX423" fmla="*/ 1141888 w 3691983"/>
                <a:gd name="connsiteY423" fmla="*/ 62235 h 1129384"/>
                <a:gd name="connsiteX424" fmla="*/ 1252370 w 3691983"/>
                <a:gd name="connsiteY424" fmla="*/ 0 h 112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</a:cxnLst>
              <a:rect l="l" t="t" r="r" b="b"/>
              <a:pathLst>
                <a:path w="3691983" h="1129384">
                  <a:moveTo>
                    <a:pt x="1252370" y="0"/>
                  </a:moveTo>
                  <a:cubicBezTo>
                    <a:pt x="1252951" y="5816"/>
                    <a:pt x="1254987" y="4944"/>
                    <a:pt x="1255568" y="11051"/>
                  </a:cubicBezTo>
                  <a:cubicBezTo>
                    <a:pt x="1259348" y="10469"/>
                    <a:pt x="1258185" y="11633"/>
                    <a:pt x="1259929" y="8725"/>
                  </a:cubicBezTo>
                  <a:cubicBezTo>
                    <a:pt x="1257313" y="7270"/>
                    <a:pt x="1259057" y="9306"/>
                    <a:pt x="1257603" y="6398"/>
                  </a:cubicBezTo>
                  <a:cubicBezTo>
                    <a:pt x="1257894" y="6398"/>
                    <a:pt x="1258476" y="6398"/>
                    <a:pt x="1258766" y="6398"/>
                  </a:cubicBezTo>
                  <a:cubicBezTo>
                    <a:pt x="1259639" y="7270"/>
                    <a:pt x="1261092" y="7852"/>
                    <a:pt x="1261964" y="8725"/>
                  </a:cubicBezTo>
                  <a:cubicBezTo>
                    <a:pt x="1262255" y="10760"/>
                    <a:pt x="1261092" y="10179"/>
                    <a:pt x="1264290" y="11051"/>
                  </a:cubicBezTo>
                  <a:cubicBezTo>
                    <a:pt x="1266907" y="8434"/>
                    <a:pt x="1270105" y="6980"/>
                    <a:pt x="1275339" y="6689"/>
                  </a:cubicBezTo>
                  <a:cubicBezTo>
                    <a:pt x="1275048" y="17449"/>
                    <a:pt x="1272140" y="17158"/>
                    <a:pt x="1272140" y="28500"/>
                  </a:cubicBezTo>
                  <a:cubicBezTo>
                    <a:pt x="1275920" y="30536"/>
                    <a:pt x="1277083" y="31699"/>
                    <a:pt x="1277665" y="37225"/>
                  </a:cubicBezTo>
                  <a:cubicBezTo>
                    <a:pt x="1274757" y="40133"/>
                    <a:pt x="1272431" y="45658"/>
                    <a:pt x="1270977" y="50311"/>
                  </a:cubicBezTo>
                  <a:cubicBezTo>
                    <a:pt x="1274176" y="50021"/>
                    <a:pt x="1273303" y="49148"/>
                    <a:pt x="1275339" y="50311"/>
                  </a:cubicBezTo>
                  <a:cubicBezTo>
                    <a:pt x="1272722" y="53510"/>
                    <a:pt x="1267489" y="67760"/>
                    <a:pt x="1266616" y="72123"/>
                  </a:cubicBezTo>
                  <a:cubicBezTo>
                    <a:pt x="1268942" y="72123"/>
                    <a:pt x="1270977" y="72123"/>
                    <a:pt x="1273303" y="72123"/>
                  </a:cubicBezTo>
                  <a:cubicBezTo>
                    <a:pt x="1272722" y="75613"/>
                    <a:pt x="1272431" y="75322"/>
                    <a:pt x="1270977" y="77648"/>
                  </a:cubicBezTo>
                  <a:cubicBezTo>
                    <a:pt x="1276502" y="77939"/>
                    <a:pt x="1277665" y="78230"/>
                    <a:pt x="1278537" y="83174"/>
                  </a:cubicBezTo>
                  <a:cubicBezTo>
                    <a:pt x="1277083" y="84628"/>
                    <a:pt x="1277083" y="85210"/>
                    <a:pt x="1276211" y="87536"/>
                  </a:cubicBezTo>
                  <a:cubicBezTo>
                    <a:pt x="1277374" y="87536"/>
                    <a:pt x="1278537" y="87536"/>
                    <a:pt x="1279409" y="87536"/>
                  </a:cubicBezTo>
                  <a:cubicBezTo>
                    <a:pt x="1281735" y="86082"/>
                    <a:pt x="1281735" y="86954"/>
                    <a:pt x="1284933" y="87536"/>
                  </a:cubicBezTo>
                  <a:cubicBezTo>
                    <a:pt x="1284933" y="88409"/>
                    <a:pt x="1284933" y="88990"/>
                    <a:pt x="1284933" y="89863"/>
                  </a:cubicBezTo>
                  <a:cubicBezTo>
                    <a:pt x="1286387" y="92189"/>
                    <a:pt x="1289004" y="101786"/>
                    <a:pt x="1288131" y="105276"/>
                  </a:cubicBezTo>
                  <a:cubicBezTo>
                    <a:pt x="1287550" y="108184"/>
                    <a:pt x="1283189" y="109929"/>
                    <a:pt x="1284933" y="115164"/>
                  </a:cubicBezTo>
                  <a:cubicBezTo>
                    <a:pt x="1286096" y="118654"/>
                    <a:pt x="1291329" y="121562"/>
                    <a:pt x="1292492" y="125052"/>
                  </a:cubicBezTo>
                  <a:cubicBezTo>
                    <a:pt x="1295109" y="132613"/>
                    <a:pt x="1291911" y="147154"/>
                    <a:pt x="1291329" y="153552"/>
                  </a:cubicBezTo>
                  <a:cubicBezTo>
                    <a:pt x="1290748" y="161113"/>
                    <a:pt x="1295981" y="173909"/>
                    <a:pt x="1298016" y="182924"/>
                  </a:cubicBezTo>
                  <a:cubicBezTo>
                    <a:pt x="1299761" y="191067"/>
                    <a:pt x="1295691" y="198047"/>
                    <a:pt x="1294818" y="203572"/>
                  </a:cubicBezTo>
                  <a:cubicBezTo>
                    <a:pt x="1299470" y="204154"/>
                    <a:pt x="1301505" y="204445"/>
                    <a:pt x="1305866" y="203572"/>
                  </a:cubicBezTo>
                  <a:cubicBezTo>
                    <a:pt x="1305866" y="204445"/>
                    <a:pt x="1305866" y="205026"/>
                    <a:pt x="1305866" y="205899"/>
                  </a:cubicBezTo>
                  <a:cubicBezTo>
                    <a:pt x="1303541" y="206190"/>
                    <a:pt x="1303831" y="206190"/>
                    <a:pt x="1302668" y="207062"/>
                  </a:cubicBezTo>
                  <a:cubicBezTo>
                    <a:pt x="1302959" y="207062"/>
                    <a:pt x="1303541" y="207062"/>
                    <a:pt x="1303831" y="207062"/>
                  </a:cubicBezTo>
                  <a:cubicBezTo>
                    <a:pt x="1305576" y="208807"/>
                    <a:pt x="1305866" y="208516"/>
                    <a:pt x="1306157" y="209389"/>
                  </a:cubicBezTo>
                  <a:cubicBezTo>
                    <a:pt x="1307320" y="215205"/>
                    <a:pt x="1302087" y="216077"/>
                    <a:pt x="1300633" y="222475"/>
                  </a:cubicBezTo>
                  <a:cubicBezTo>
                    <a:pt x="1303831" y="225384"/>
                    <a:pt x="1302959" y="224220"/>
                    <a:pt x="1302959" y="229164"/>
                  </a:cubicBezTo>
                  <a:cubicBezTo>
                    <a:pt x="1305285" y="229455"/>
                    <a:pt x="1304994" y="229455"/>
                    <a:pt x="1306157" y="230327"/>
                  </a:cubicBezTo>
                  <a:cubicBezTo>
                    <a:pt x="1305285" y="231491"/>
                    <a:pt x="1305866" y="230618"/>
                    <a:pt x="1304994" y="232654"/>
                  </a:cubicBezTo>
                  <a:cubicBezTo>
                    <a:pt x="1309355" y="232654"/>
                    <a:pt x="1309937" y="232072"/>
                    <a:pt x="1311681" y="234981"/>
                  </a:cubicBezTo>
                  <a:cubicBezTo>
                    <a:pt x="1306739" y="240506"/>
                    <a:pt x="1310809" y="246322"/>
                    <a:pt x="1309355" y="252430"/>
                  </a:cubicBezTo>
                  <a:cubicBezTo>
                    <a:pt x="1311681" y="252430"/>
                    <a:pt x="1313717" y="252430"/>
                    <a:pt x="1316042" y="252430"/>
                  </a:cubicBezTo>
                  <a:cubicBezTo>
                    <a:pt x="1317496" y="251266"/>
                    <a:pt x="1319241" y="250685"/>
                    <a:pt x="1321567" y="250103"/>
                  </a:cubicBezTo>
                  <a:cubicBezTo>
                    <a:pt x="1321567" y="250394"/>
                    <a:pt x="1321567" y="250976"/>
                    <a:pt x="1321567" y="251266"/>
                  </a:cubicBezTo>
                  <a:cubicBezTo>
                    <a:pt x="1317496" y="255047"/>
                    <a:pt x="1312844" y="261154"/>
                    <a:pt x="1311681" y="267552"/>
                  </a:cubicBezTo>
                  <a:cubicBezTo>
                    <a:pt x="1311972" y="267843"/>
                    <a:pt x="1312554" y="268425"/>
                    <a:pt x="1312844" y="268715"/>
                  </a:cubicBezTo>
                  <a:cubicBezTo>
                    <a:pt x="1314589" y="268425"/>
                    <a:pt x="1316624" y="267843"/>
                    <a:pt x="1318368" y="267552"/>
                  </a:cubicBezTo>
                  <a:cubicBezTo>
                    <a:pt x="1319822" y="270460"/>
                    <a:pt x="1320404" y="271333"/>
                    <a:pt x="1320694" y="276277"/>
                  </a:cubicBezTo>
                  <a:cubicBezTo>
                    <a:pt x="1317787" y="278022"/>
                    <a:pt x="1316333" y="279185"/>
                    <a:pt x="1317496" y="281802"/>
                  </a:cubicBezTo>
                  <a:cubicBezTo>
                    <a:pt x="1318950" y="287037"/>
                    <a:pt x="1322729" y="290236"/>
                    <a:pt x="1324183" y="294889"/>
                  </a:cubicBezTo>
                  <a:cubicBezTo>
                    <a:pt x="1324183" y="297797"/>
                    <a:pt x="1324183" y="300705"/>
                    <a:pt x="1324183" y="303613"/>
                  </a:cubicBezTo>
                  <a:cubicBezTo>
                    <a:pt x="1326218" y="310593"/>
                    <a:pt x="1328835" y="322807"/>
                    <a:pt x="1330870" y="329787"/>
                  </a:cubicBezTo>
                  <a:cubicBezTo>
                    <a:pt x="1332905" y="337057"/>
                    <a:pt x="1326509" y="347527"/>
                    <a:pt x="1328544" y="351598"/>
                  </a:cubicBezTo>
                  <a:cubicBezTo>
                    <a:pt x="1339011" y="357996"/>
                    <a:pt x="1363724" y="353925"/>
                    <a:pt x="1377680" y="357124"/>
                  </a:cubicBezTo>
                  <a:cubicBezTo>
                    <a:pt x="1409661" y="364394"/>
                    <a:pt x="1446004" y="363522"/>
                    <a:pt x="1475078" y="370211"/>
                  </a:cubicBezTo>
                  <a:cubicBezTo>
                    <a:pt x="1482056" y="371665"/>
                    <a:pt x="1513456" y="375445"/>
                    <a:pt x="1516654" y="373410"/>
                  </a:cubicBezTo>
                  <a:cubicBezTo>
                    <a:pt x="1526249" y="370211"/>
                    <a:pt x="1535843" y="355088"/>
                    <a:pt x="1543984" y="349272"/>
                  </a:cubicBezTo>
                  <a:cubicBezTo>
                    <a:pt x="1561719" y="336767"/>
                    <a:pt x="1577128" y="322226"/>
                    <a:pt x="1594282" y="310011"/>
                  </a:cubicBezTo>
                  <a:cubicBezTo>
                    <a:pt x="1647488" y="271624"/>
                    <a:pt x="1702729" y="238180"/>
                    <a:pt x="1766983" y="210552"/>
                  </a:cubicBezTo>
                  <a:cubicBezTo>
                    <a:pt x="1786462" y="202118"/>
                    <a:pt x="1840250" y="177399"/>
                    <a:pt x="1864381" y="181179"/>
                  </a:cubicBezTo>
                  <a:cubicBezTo>
                    <a:pt x="1864672" y="184087"/>
                    <a:pt x="1864963" y="184960"/>
                    <a:pt x="1865544" y="186705"/>
                  </a:cubicBezTo>
                  <a:cubicBezTo>
                    <a:pt x="1872231" y="187286"/>
                    <a:pt x="1877755" y="192812"/>
                    <a:pt x="1885315" y="191067"/>
                  </a:cubicBezTo>
                  <a:cubicBezTo>
                    <a:pt x="1895781" y="188450"/>
                    <a:pt x="1895200" y="186123"/>
                    <a:pt x="1909446" y="186705"/>
                  </a:cubicBezTo>
                  <a:cubicBezTo>
                    <a:pt x="1910609" y="189031"/>
                    <a:pt x="1910900" y="188741"/>
                    <a:pt x="1911772" y="192230"/>
                  </a:cubicBezTo>
                  <a:cubicBezTo>
                    <a:pt x="1909446" y="194557"/>
                    <a:pt x="1908865" y="195429"/>
                    <a:pt x="1908574" y="199792"/>
                  </a:cubicBezTo>
                  <a:cubicBezTo>
                    <a:pt x="1916424" y="198919"/>
                    <a:pt x="1920785" y="197465"/>
                    <a:pt x="1923983" y="202118"/>
                  </a:cubicBezTo>
                  <a:cubicBezTo>
                    <a:pt x="1920785" y="204154"/>
                    <a:pt x="1917587" y="206771"/>
                    <a:pt x="1916424" y="210843"/>
                  </a:cubicBezTo>
                  <a:cubicBezTo>
                    <a:pt x="1916715" y="210843"/>
                    <a:pt x="1917296" y="210843"/>
                    <a:pt x="1917587" y="210843"/>
                  </a:cubicBezTo>
                  <a:cubicBezTo>
                    <a:pt x="1919041" y="212588"/>
                    <a:pt x="1921076" y="212588"/>
                    <a:pt x="1923111" y="214042"/>
                  </a:cubicBezTo>
                  <a:cubicBezTo>
                    <a:pt x="1917296" y="217241"/>
                    <a:pt x="1919331" y="220730"/>
                    <a:pt x="1919913" y="227128"/>
                  </a:cubicBezTo>
                  <a:cubicBezTo>
                    <a:pt x="1926600" y="227128"/>
                    <a:pt x="1929507" y="229746"/>
                    <a:pt x="1932996" y="230327"/>
                  </a:cubicBezTo>
                  <a:cubicBezTo>
                    <a:pt x="1935032" y="230618"/>
                    <a:pt x="1946080" y="228001"/>
                    <a:pt x="1951604" y="228001"/>
                  </a:cubicBezTo>
                  <a:cubicBezTo>
                    <a:pt x="1953348" y="231782"/>
                    <a:pt x="1954220" y="233817"/>
                    <a:pt x="1959163" y="234690"/>
                  </a:cubicBezTo>
                  <a:cubicBezTo>
                    <a:pt x="1959163" y="237889"/>
                    <a:pt x="1959163" y="241379"/>
                    <a:pt x="1959163" y="244578"/>
                  </a:cubicBezTo>
                  <a:cubicBezTo>
                    <a:pt x="1964978" y="246322"/>
                    <a:pt x="1971665" y="246322"/>
                    <a:pt x="1974572" y="251266"/>
                  </a:cubicBezTo>
                  <a:cubicBezTo>
                    <a:pt x="1976026" y="253884"/>
                    <a:pt x="1974863" y="257664"/>
                    <a:pt x="1976898" y="259991"/>
                  </a:cubicBezTo>
                  <a:cubicBezTo>
                    <a:pt x="1978933" y="262608"/>
                    <a:pt x="1983585" y="264062"/>
                    <a:pt x="1984458" y="267552"/>
                  </a:cubicBezTo>
                  <a:cubicBezTo>
                    <a:pt x="1984748" y="269006"/>
                    <a:pt x="1983295" y="271042"/>
                    <a:pt x="1984458" y="273078"/>
                  </a:cubicBezTo>
                  <a:cubicBezTo>
                    <a:pt x="1985620" y="273950"/>
                    <a:pt x="1987365" y="274532"/>
                    <a:pt x="1988819" y="275404"/>
                  </a:cubicBezTo>
                  <a:cubicBezTo>
                    <a:pt x="1988528" y="278603"/>
                    <a:pt x="1986493" y="277731"/>
                    <a:pt x="1989982" y="279766"/>
                  </a:cubicBezTo>
                  <a:cubicBezTo>
                    <a:pt x="1990854" y="280639"/>
                    <a:pt x="1993180" y="280057"/>
                    <a:pt x="1995506" y="282093"/>
                  </a:cubicBezTo>
                  <a:cubicBezTo>
                    <a:pt x="1996669" y="283256"/>
                    <a:pt x="1997832" y="284420"/>
                    <a:pt x="1998704" y="285292"/>
                  </a:cubicBezTo>
                  <a:cubicBezTo>
                    <a:pt x="1997832" y="287037"/>
                    <a:pt x="1995796" y="287328"/>
                    <a:pt x="1997541" y="288491"/>
                  </a:cubicBezTo>
                  <a:cubicBezTo>
                    <a:pt x="1999576" y="292853"/>
                    <a:pt x="2000739" y="293144"/>
                    <a:pt x="2005100" y="295180"/>
                  </a:cubicBezTo>
                  <a:cubicBezTo>
                    <a:pt x="2003356" y="298379"/>
                    <a:pt x="2001611" y="299251"/>
                    <a:pt x="1999576" y="301869"/>
                  </a:cubicBezTo>
                  <a:cubicBezTo>
                    <a:pt x="2004519" y="301869"/>
                    <a:pt x="2017602" y="302450"/>
                    <a:pt x="2020219" y="307394"/>
                  </a:cubicBezTo>
                  <a:cubicBezTo>
                    <a:pt x="2018474" y="308557"/>
                    <a:pt x="2016439" y="309721"/>
                    <a:pt x="2014695" y="310593"/>
                  </a:cubicBezTo>
                  <a:cubicBezTo>
                    <a:pt x="2017893" y="316700"/>
                    <a:pt x="2014695" y="321644"/>
                    <a:pt x="2013532" y="330369"/>
                  </a:cubicBezTo>
                  <a:cubicBezTo>
                    <a:pt x="2013822" y="330660"/>
                    <a:pt x="2014404" y="331241"/>
                    <a:pt x="2014695" y="331532"/>
                  </a:cubicBezTo>
                  <a:cubicBezTo>
                    <a:pt x="2016730" y="330950"/>
                    <a:pt x="2019056" y="330369"/>
                    <a:pt x="2022254" y="330369"/>
                  </a:cubicBezTo>
                  <a:cubicBezTo>
                    <a:pt x="2023417" y="334440"/>
                    <a:pt x="2025743" y="343165"/>
                    <a:pt x="2028941" y="345782"/>
                  </a:cubicBezTo>
                  <a:cubicBezTo>
                    <a:pt x="2032721" y="348109"/>
                    <a:pt x="2038536" y="347527"/>
                    <a:pt x="2042024" y="350144"/>
                  </a:cubicBezTo>
                  <a:cubicBezTo>
                    <a:pt x="2043187" y="352471"/>
                    <a:pt x="2042315" y="355088"/>
                    <a:pt x="2043187" y="357706"/>
                  </a:cubicBezTo>
                  <a:cubicBezTo>
                    <a:pt x="2044350" y="357706"/>
                    <a:pt x="2045513" y="357706"/>
                    <a:pt x="2046386" y="357706"/>
                  </a:cubicBezTo>
                  <a:cubicBezTo>
                    <a:pt x="2046095" y="361486"/>
                    <a:pt x="2045513" y="363813"/>
                    <a:pt x="2046386" y="365267"/>
                  </a:cubicBezTo>
                  <a:cubicBezTo>
                    <a:pt x="2048421" y="366721"/>
                    <a:pt x="2053073" y="367593"/>
                    <a:pt x="2055108" y="368466"/>
                  </a:cubicBezTo>
                  <a:cubicBezTo>
                    <a:pt x="2054817" y="371665"/>
                    <a:pt x="2055108" y="375736"/>
                    <a:pt x="2055108" y="381553"/>
                  </a:cubicBezTo>
                  <a:cubicBezTo>
                    <a:pt x="2061213" y="382134"/>
                    <a:pt x="2067028" y="384461"/>
                    <a:pt x="2072552" y="385915"/>
                  </a:cubicBezTo>
                  <a:cubicBezTo>
                    <a:pt x="2074878" y="389405"/>
                    <a:pt x="2085345" y="397257"/>
                    <a:pt x="2083600" y="403364"/>
                  </a:cubicBezTo>
                  <a:cubicBezTo>
                    <a:pt x="2083019" y="405109"/>
                    <a:pt x="2080112" y="405981"/>
                    <a:pt x="2079239" y="408889"/>
                  </a:cubicBezTo>
                  <a:cubicBezTo>
                    <a:pt x="2083310" y="408599"/>
                    <a:pt x="2096975" y="413543"/>
                    <a:pt x="2097847" y="419940"/>
                  </a:cubicBezTo>
                  <a:cubicBezTo>
                    <a:pt x="2098719" y="421395"/>
                    <a:pt x="2098138" y="421104"/>
                    <a:pt x="2097847" y="424303"/>
                  </a:cubicBezTo>
                  <a:cubicBezTo>
                    <a:pt x="2100173" y="424594"/>
                    <a:pt x="2099882" y="424594"/>
                    <a:pt x="2101045" y="425466"/>
                  </a:cubicBezTo>
                  <a:cubicBezTo>
                    <a:pt x="2101627" y="426338"/>
                    <a:pt x="2101045" y="430992"/>
                    <a:pt x="2101045" y="430992"/>
                  </a:cubicBezTo>
                  <a:cubicBezTo>
                    <a:pt x="2104825" y="435063"/>
                    <a:pt x="2109186" y="432736"/>
                    <a:pt x="2109767" y="440879"/>
                  </a:cubicBezTo>
                  <a:cubicBezTo>
                    <a:pt x="2110930" y="440879"/>
                    <a:pt x="2112093" y="440879"/>
                    <a:pt x="2112965" y="440879"/>
                  </a:cubicBezTo>
                  <a:cubicBezTo>
                    <a:pt x="2112384" y="446114"/>
                    <a:pt x="2111221" y="446114"/>
                    <a:pt x="2110639" y="451930"/>
                  </a:cubicBezTo>
                  <a:cubicBezTo>
                    <a:pt x="2112675" y="453384"/>
                    <a:pt x="2113256" y="457165"/>
                    <a:pt x="2115001" y="458619"/>
                  </a:cubicBezTo>
                  <a:cubicBezTo>
                    <a:pt x="2117036" y="459782"/>
                    <a:pt x="2120815" y="460073"/>
                    <a:pt x="2122560" y="460946"/>
                  </a:cubicBezTo>
                  <a:cubicBezTo>
                    <a:pt x="2120525" y="464436"/>
                    <a:pt x="2115291" y="469379"/>
                    <a:pt x="2117036" y="472869"/>
                  </a:cubicBezTo>
                  <a:cubicBezTo>
                    <a:pt x="2124014" y="477232"/>
                    <a:pt x="2140586" y="476068"/>
                    <a:pt x="2149890" y="478395"/>
                  </a:cubicBezTo>
                  <a:cubicBezTo>
                    <a:pt x="2176929" y="485084"/>
                    <a:pt x="2206003" y="486247"/>
                    <a:pt x="2233914" y="493808"/>
                  </a:cubicBezTo>
                  <a:cubicBezTo>
                    <a:pt x="2267640" y="502823"/>
                    <a:pt x="2303692" y="504568"/>
                    <a:pt x="2338872" y="513584"/>
                  </a:cubicBezTo>
                  <a:cubicBezTo>
                    <a:pt x="2348175" y="515910"/>
                    <a:pt x="2372307" y="524053"/>
                    <a:pt x="2383646" y="521145"/>
                  </a:cubicBezTo>
                  <a:cubicBezTo>
                    <a:pt x="2408650" y="514747"/>
                    <a:pt x="2433654" y="503405"/>
                    <a:pt x="2455750" y="493808"/>
                  </a:cubicBezTo>
                  <a:cubicBezTo>
                    <a:pt x="2510700" y="469961"/>
                    <a:pt x="2558382" y="442333"/>
                    <a:pt x="2606645" y="412961"/>
                  </a:cubicBezTo>
                  <a:cubicBezTo>
                    <a:pt x="2613913" y="408599"/>
                    <a:pt x="2622345" y="407726"/>
                    <a:pt x="2629613" y="403073"/>
                  </a:cubicBezTo>
                  <a:cubicBezTo>
                    <a:pt x="2656071" y="385624"/>
                    <a:pt x="2690088" y="373119"/>
                    <a:pt x="2720325" y="360323"/>
                  </a:cubicBezTo>
                  <a:cubicBezTo>
                    <a:pt x="2728466" y="356833"/>
                    <a:pt x="2759284" y="347527"/>
                    <a:pt x="2765099" y="355961"/>
                  </a:cubicBezTo>
                  <a:cubicBezTo>
                    <a:pt x="2765390" y="356542"/>
                    <a:pt x="2765099" y="360032"/>
                    <a:pt x="2765099" y="363522"/>
                  </a:cubicBezTo>
                  <a:cubicBezTo>
                    <a:pt x="2768297" y="363522"/>
                    <a:pt x="2771786" y="363522"/>
                    <a:pt x="2774984" y="363522"/>
                  </a:cubicBezTo>
                  <a:cubicBezTo>
                    <a:pt x="2777892" y="369920"/>
                    <a:pt x="2783125" y="370211"/>
                    <a:pt x="2789231" y="373410"/>
                  </a:cubicBezTo>
                  <a:cubicBezTo>
                    <a:pt x="2788068" y="380680"/>
                    <a:pt x="2792720" y="387951"/>
                    <a:pt x="2791557" y="392022"/>
                  </a:cubicBezTo>
                  <a:cubicBezTo>
                    <a:pt x="2790103" y="396966"/>
                    <a:pt x="2787195" y="398711"/>
                    <a:pt x="2786032" y="406272"/>
                  </a:cubicBezTo>
                  <a:cubicBezTo>
                    <a:pt x="2790684" y="408017"/>
                    <a:pt x="2790393" y="410634"/>
                    <a:pt x="2795918" y="411798"/>
                  </a:cubicBezTo>
                  <a:cubicBezTo>
                    <a:pt x="2796208" y="419068"/>
                    <a:pt x="2795918" y="423139"/>
                    <a:pt x="2797081" y="432446"/>
                  </a:cubicBezTo>
                  <a:cubicBezTo>
                    <a:pt x="2801442" y="432446"/>
                    <a:pt x="2805803" y="432446"/>
                    <a:pt x="2810164" y="432446"/>
                  </a:cubicBezTo>
                  <a:cubicBezTo>
                    <a:pt x="2810455" y="433609"/>
                    <a:pt x="2811036" y="434772"/>
                    <a:pt x="2811327" y="435645"/>
                  </a:cubicBezTo>
                  <a:cubicBezTo>
                    <a:pt x="2813944" y="439134"/>
                    <a:pt x="2813362" y="442333"/>
                    <a:pt x="2813653" y="447568"/>
                  </a:cubicBezTo>
                  <a:cubicBezTo>
                    <a:pt x="2817723" y="447859"/>
                    <a:pt x="2821794" y="448441"/>
                    <a:pt x="2825573" y="448731"/>
                  </a:cubicBezTo>
                  <a:cubicBezTo>
                    <a:pt x="2825864" y="449022"/>
                    <a:pt x="2826446" y="449604"/>
                    <a:pt x="2826736" y="449895"/>
                  </a:cubicBezTo>
                  <a:cubicBezTo>
                    <a:pt x="2827027" y="458038"/>
                    <a:pt x="2829644" y="467053"/>
                    <a:pt x="2833423" y="472869"/>
                  </a:cubicBezTo>
                  <a:cubicBezTo>
                    <a:pt x="2834586" y="473160"/>
                    <a:pt x="2835749" y="473742"/>
                    <a:pt x="2836621" y="474033"/>
                  </a:cubicBezTo>
                  <a:cubicBezTo>
                    <a:pt x="2838657" y="478395"/>
                    <a:pt x="2833714" y="480721"/>
                    <a:pt x="2834296" y="482757"/>
                  </a:cubicBezTo>
                  <a:cubicBezTo>
                    <a:pt x="2837203" y="485374"/>
                    <a:pt x="2841273" y="486538"/>
                    <a:pt x="2845344" y="488283"/>
                  </a:cubicBezTo>
                  <a:cubicBezTo>
                    <a:pt x="2845053" y="492063"/>
                    <a:pt x="2844472" y="495553"/>
                    <a:pt x="2844181" y="499334"/>
                  </a:cubicBezTo>
                  <a:cubicBezTo>
                    <a:pt x="2846507" y="499624"/>
                    <a:pt x="2850286" y="500497"/>
                    <a:pt x="2851740" y="501660"/>
                  </a:cubicBezTo>
                  <a:cubicBezTo>
                    <a:pt x="2852612" y="502533"/>
                    <a:pt x="2853194" y="503987"/>
                    <a:pt x="2854066" y="504859"/>
                  </a:cubicBezTo>
                  <a:cubicBezTo>
                    <a:pt x="2855520" y="503696"/>
                    <a:pt x="2857264" y="503114"/>
                    <a:pt x="2859590" y="502533"/>
                  </a:cubicBezTo>
                  <a:cubicBezTo>
                    <a:pt x="2859590" y="502823"/>
                    <a:pt x="2859590" y="503405"/>
                    <a:pt x="2859590" y="503696"/>
                  </a:cubicBezTo>
                  <a:cubicBezTo>
                    <a:pt x="2857264" y="505441"/>
                    <a:pt x="2856392" y="505441"/>
                    <a:pt x="2857264" y="508058"/>
                  </a:cubicBezTo>
                  <a:cubicBezTo>
                    <a:pt x="2859009" y="510966"/>
                    <a:pt x="2860462" y="510385"/>
                    <a:pt x="2864823" y="510385"/>
                  </a:cubicBezTo>
                  <a:cubicBezTo>
                    <a:pt x="2865986" y="509512"/>
                    <a:pt x="2865986" y="509803"/>
                    <a:pt x="2868022" y="509221"/>
                  </a:cubicBezTo>
                  <a:cubicBezTo>
                    <a:pt x="2867149" y="514165"/>
                    <a:pt x="2865405" y="518818"/>
                    <a:pt x="2864823" y="524635"/>
                  </a:cubicBezTo>
                  <a:cubicBezTo>
                    <a:pt x="2866568" y="524344"/>
                    <a:pt x="2882268" y="528997"/>
                    <a:pt x="2882268" y="528997"/>
                  </a:cubicBezTo>
                  <a:cubicBezTo>
                    <a:pt x="2884303" y="531905"/>
                    <a:pt x="2881686" y="537722"/>
                    <a:pt x="2882268" y="538885"/>
                  </a:cubicBezTo>
                  <a:cubicBezTo>
                    <a:pt x="2883722" y="542084"/>
                    <a:pt x="2888373" y="544410"/>
                    <a:pt x="2889827" y="547609"/>
                  </a:cubicBezTo>
                  <a:cubicBezTo>
                    <a:pt x="2890990" y="550227"/>
                    <a:pt x="2890409" y="556916"/>
                    <a:pt x="2890990" y="557497"/>
                  </a:cubicBezTo>
                  <a:cubicBezTo>
                    <a:pt x="2893607" y="557497"/>
                    <a:pt x="2896224" y="557497"/>
                    <a:pt x="2898549" y="557497"/>
                  </a:cubicBezTo>
                  <a:cubicBezTo>
                    <a:pt x="2898840" y="567967"/>
                    <a:pt x="2900585" y="569712"/>
                    <a:pt x="2900875" y="578145"/>
                  </a:cubicBezTo>
                  <a:cubicBezTo>
                    <a:pt x="2902911" y="579309"/>
                    <a:pt x="2904946" y="580472"/>
                    <a:pt x="2907563" y="581344"/>
                  </a:cubicBezTo>
                  <a:cubicBezTo>
                    <a:pt x="2906981" y="583380"/>
                    <a:pt x="2907272" y="582507"/>
                    <a:pt x="2906399" y="583671"/>
                  </a:cubicBezTo>
                  <a:cubicBezTo>
                    <a:pt x="2905236" y="586870"/>
                    <a:pt x="2904364" y="586288"/>
                    <a:pt x="2903201" y="589196"/>
                  </a:cubicBezTo>
                  <a:cubicBezTo>
                    <a:pt x="2907853" y="589196"/>
                    <a:pt x="2909016" y="590069"/>
                    <a:pt x="2911924" y="591523"/>
                  </a:cubicBezTo>
                  <a:cubicBezTo>
                    <a:pt x="2912214" y="596467"/>
                    <a:pt x="2912796" y="604610"/>
                    <a:pt x="2915122" y="607809"/>
                  </a:cubicBezTo>
                  <a:cubicBezTo>
                    <a:pt x="2921227" y="613334"/>
                    <a:pt x="2930240" y="614788"/>
                    <a:pt x="2936927" y="619732"/>
                  </a:cubicBezTo>
                  <a:cubicBezTo>
                    <a:pt x="2938672" y="620895"/>
                    <a:pt x="2938672" y="625258"/>
                    <a:pt x="2940125" y="626421"/>
                  </a:cubicBezTo>
                  <a:cubicBezTo>
                    <a:pt x="2941870" y="626421"/>
                    <a:pt x="2943905" y="626421"/>
                    <a:pt x="2945650" y="626421"/>
                  </a:cubicBezTo>
                  <a:cubicBezTo>
                    <a:pt x="2954372" y="631946"/>
                    <a:pt x="2977050" y="629329"/>
                    <a:pt x="2989261" y="631946"/>
                  </a:cubicBezTo>
                  <a:cubicBezTo>
                    <a:pt x="3028511" y="640380"/>
                    <a:pt x="3095672" y="640962"/>
                    <a:pt x="3133469" y="630783"/>
                  </a:cubicBezTo>
                  <a:cubicBezTo>
                    <a:pt x="3188419" y="616242"/>
                    <a:pt x="3235519" y="600829"/>
                    <a:pt x="3282038" y="579309"/>
                  </a:cubicBezTo>
                  <a:cubicBezTo>
                    <a:pt x="3294540" y="573492"/>
                    <a:pt x="3307623" y="564477"/>
                    <a:pt x="3319253" y="557497"/>
                  </a:cubicBezTo>
                  <a:cubicBezTo>
                    <a:pt x="3341349" y="543829"/>
                    <a:pt x="3368679" y="530742"/>
                    <a:pt x="3392519" y="520273"/>
                  </a:cubicBezTo>
                  <a:cubicBezTo>
                    <a:pt x="3430898" y="503405"/>
                    <a:pt x="3469275" y="490318"/>
                    <a:pt x="3511723" y="476650"/>
                  </a:cubicBezTo>
                  <a:cubicBezTo>
                    <a:pt x="3533529" y="469670"/>
                    <a:pt x="3558824" y="465017"/>
                    <a:pt x="3582665" y="459201"/>
                  </a:cubicBezTo>
                  <a:cubicBezTo>
                    <a:pt x="3596911" y="455711"/>
                    <a:pt x="3609994" y="459201"/>
                    <a:pt x="3625404" y="456002"/>
                  </a:cubicBezTo>
                  <a:cubicBezTo>
                    <a:pt x="3645174" y="451640"/>
                    <a:pt x="3678900" y="455129"/>
                    <a:pt x="3691983" y="462691"/>
                  </a:cubicBezTo>
                  <a:cubicBezTo>
                    <a:pt x="3691693" y="463854"/>
                    <a:pt x="3691111" y="465017"/>
                    <a:pt x="3690821" y="465890"/>
                  </a:cubicBezTo>
                  <a:cubicBezTo>
                    <a:pt x="3686750" y="467053"/>
                    <a:pt x="3685006" y="467925"/>
                    <a:pt x="3684133" y="472578"/>
                  </a:cubicBezTo>
                  <a:cubicBezTo>
                    <a:pt x="3686460" y="478686"/>
                    <a:pt x="3680063" y="485665"/>
                    <a:pt x="3678609" y="490028"/>
                  </a:cubicBezTo>
                  <a:cubicBezTo>
                    <a:pt x="3677156" y="493808"/>
                    <a:pt x="3681226" y="499043"/>
                    <a:pt x="3681807" y="501951"/>
                  </a:cubicBezTo>
                  <a:cubicBezTo>
                    <a:pt x="3680935" y="504568"/>
                    <a:pt x="3680354" y="507186"/>
                    <a:pt x="3679482" y="509512"/>
                  </a:cubicBezTo>
                  <a:cubicBezTo>
                    <a:pt x="3675993" y="510676"/>
                    <a:pt x="3655059" y="524926"/>
                    <a:pt x="3654478" y="528125"/>
                  </a:cubicBezTo>
                  <a:cubicBezTo>
                    <a:pt x="3657094" y="529288"/>
                    <a:pt x="3658548" y="529579"/>
                    <a:pt x="3660002" y="532487"/>
                  </a:cubicBezTo>
                  <a:cubicBezTo>
                    <a:pt x="3656513" y="533359"/>
                    <a:pt x="3658257" y="531905"/>
                    <a:pt x="3656804" y="534813"/>
                  </a:cubicBezTo>
                  <a:cubicBezTo>
                    <a:pt x="3658257" y="534813"/>
                    <a:pt x="3659711" y="534813"/>
                    <a:pt x="3661165" y="534813"/>
                  </a:cubicBezTo>
                  <a:cubicBezTo>
                    <a:pt x="3662328" y="535686"/>
                    <a:pt x="3662909" y="535686"/>
                    <a:pt x="3665526" y="535977"/>
                  </a:cubicBezTo>
                  <a:cubicBezTo>
                    <a:pt x="3665817" y="545283"/>
                    <a:pt x="3666980" y="544701"/>
                    <a:pt x="3665526" y="552262"/>
                  </a:cubicBezTo>
                  <a:cubicBezTo>
                    <a:pt x="3661165" y="553135"/>
                    <a:pt x="3656804" y="553717"/>
                    <a:pt x="3652443" y="554589"/>
                  </a:cubicBezTo>
                  <a:cubicBezTo>
                    <a:pt x="3650989" y="557788"/>
                    <a:pt x="3649826" y="560405"/>
                    <a:pt x="3646918" y="562150"/>
                  </a:cubicBezTo>
                  <a:cubicBezTo>
                    <a:pt x="3653024" y="576691"/>
                    <a:pt x="3647209" y="570002"/>
                    <a:pt x="3645756" y="583962"/>
                  </a:cubicBezTo>
                  <a:cubicBezTo>
                    <a:pt x="3648663" y="585706"/>
                    <a:pt x="3648372" y="584834"/>
                    <a:pt x="3648954" y="589487"/>
                  </a:cubicBezTo>
                  <a:cubicBezTo>
                    <a:pt x="3648081" y="590650"/>
                    <a:pt x="3648663" y="589778"/>
                    <a:pt x="3647791" y="591814"/>
                  </a:cubicBezTo>
                  <a:cubicBezTo>
                    <a:pt x="3641685" y="594722"/>
                    <a:pt x="3623950" y="604028"/>
                    <a:pt x="3622787" y="610426"/>
                  </a:cubicBezTo>
                  <a:cubicBezTo>
                    <a:pt x="3621915" y="615079"/>
                    <a:pt x="3626857" y="613916"/>
                    <a:pt x="3625985" y="619150"/>
                  </a:cubicBezTo>
                  <a:cubicBezTo>
                    <a:pt x="3625404" y="623222"/>
                    <a:pt x="3620170" y="633982"/>
                    <a:pt x="3622787" y="639799"/>
                  </a:cubicBezTo>
                  <a:cubicBezTo>
                    <a:pt x="3623368" y="641543"/>
                    <a:pt x="3627439" y="642707"/>
                    <a:pt x="3628311" y="644161"/>
                  </a:cubicBezTo>
                  <a:cubicBezTo>
                    <a:pt x="3630928" y="649105"/>
                    <a:pt x="3628020" y="652013"/>
                    <a:pt x="3627148" y="657248"/>
                  </a:cubicBezTo>
                  <a:cubicBezTo>
                    <a:pt x="3628311" y="657248"/>
                    <a:pt x="3629474" y="657248"/>
                    <a:pt x="3630346" y="657248"/>
                  </a:cubicBezTo>
                  <a:cubicBezTo>
                    <a:pt x="3638196" y="671207"/>
                    <a:pt x="3641104" y="672079"/>
                    <a:pt x="3635870" y="688947"/>
                  </a:cubicBezTo>
                  <a:cubicBezTo>
                    <a:pt x="3637033" y="688947"/>
                    <a:pt x="3638196" y="688947"/>
                    <a:pt x="3639068" y="688947"/>
                  </a:cubicBezTo>
                  <a:cubicBezTo>
                    <a:pt x="3639650" y="693600"/>
                    <a:pt x="3641395" y="693600"/>
                    <a:pt x="3642267" y="696508"/>
                  </a:cubicBezTo>
                  <a:cubicBezTo>
                    <a:pt x="3643720" y="701161"/>
                    <a:pt x="3639359" y="701452"/>
                    <a:pt x="3639941" y="704069"/>
                  </a:cubicBezTo>
                  <a:cubicBezTo>
                    <a:pt x="3641104" y="710176"/>
                    <a:pt x="3645174" y="711630"/>
                    <a:pt x="3644302" y="719483"/>
                  </a:cubicBezTo>
                  <a:cubicBezTo>
                    <a:pt x="3644011" y="719483"/>
                    <a:pt x="3643430" y="719483"/>
                    <a:pt x="3643139" y="719483"/>
                  </a:cubicBezTo>
                  <a:cubicBezTo>
                    <a:pt x="3643430" y="719773"/>
                    <a:pt x="3644011" y="720355"/>
                    <a:pt x="3644302" y="720646"/>
                  </a:cubicBezTo>
                  <a:cubicBezTo>
                    <a:pt x="3646046" y="722391"/>
                    <a:pt x="3646337" y="721518"/>
                    <a:pt x="3647500" y="723845"/>
                  </a:cubicBezTo>
                  <a:cubicBezTo>
                    <a:pt x="3644883" y="725881"/>
                    <a:pt x="3647209" y="732569"/>
                    <a:pt x="3647500" y="739258"/>
                  </a:cubicBezTo>
                  <a:cubicBezTo>
                    <a:pt x="3644011" y="740712"/>
                    <a:pt x="3641395" y="742457"/>
                    <a:pt x="3638778" y="744784"/>
                  </a:cubicBezTo>
                  <a:cubicBezTo>
                    <a:pt x="3638778" y="745656"/>
                    <a:pt x="3638778" y="746238"/>
                    <a:pt x="3638778" y="747110"/>
                  </a:cubicBezTo>
                  <a:cubicBezTo>
                    <a:pt x="3645174" y="747401"/>
                    <a:pt x="3647209" y="750309"/>
                    <a:pt x="3647500" y="756998"/>
                  </a:cubicBezTo>
                  <a:cubicBezTo>
                    <a:pt x="3643720" y="758743"/>
                    <a:pt x="3641685" y="760488"/>
                    <a:pt x="3640813" y="765722"/>
                  </a:cubicBezTo>
                  <a:cubicBezTo>
                    <a:pt x="3641976" y="765722"/>
                    <a:pt x="3643139" y="765722"/>
                    <a:pt x="3644011" y="765722"/>
                  </a:cubicBezTo>
                  <a:cubicBezTo>
                    <a:pt x="3645756" y="778518"/>
                    <a:pt x="3658257" y="776774"/>
                    <a:pt x="3659420" y="789860"/>
                  </a:cubicBezTo>
                  <a:cubicBezTo>
                    <a:pt x="3652733" y="791605"/>
                    <a:pt x="3646046" y="799167"/>
                    <a:pt x="3644011" y="805274"/>
                  </a:cubicBezTo>
                  <a:cubicBezTo>
                    <a:pt x="3648954" y="808764"/>
                    <a:pt x="3646337" y="811962"/>
                    <a:pt x="3649535" y="815161"/>
                  </a:cubicBezTo>
                  <a:cubicBezTo>
                    <a:pt x="3651279" y="817197"/>
                    <a:pt x="3663491" y="822432"/>
                    <a:pt x="3666980" y="822723"/>
                  </a:cubicBezTo>
                  <a:cubicBezTo>
                    <a:pt x="3667270" y="826794"/>
                    <a:pt x="3669596" y="829121"/>
                    <a:pt x="3669306" y="831447"/>
                  </a:cubicBezTo>
                  <a:cubicBezTo>
                    <a:pt x="3668433" y="831738"/>
                    <a:pt x="3667852" y="832320"/>
                    <a:pt x="3666980" y="832611"/>
                  </a:cubicBezTo>
                  <a:cubicBezTo>
                    <a:pt x="3666980" y="834065"/>
                    <a:pt x="3666980" y="835519"/>
                    <a:pt x="3666980" y="836973"/>
                  </a:cubicBezTo>
                  <a:cubicBezTo>
                    <a:pt x="3666980" y="837264"/>
                    <a:pt x="3666980" y="837845"/>
                    <a:pt x="3666980" y="838136"/>
                  </a:cubicBezTo>
                  <a:cubicBezTo>
                    <a:pt x="3665526" y="838427"/>
                    <a:pt x="3664072" y="839009"/>
                    <a:pt x="3662618" y="839299"/>
                  </a:cubicBezTo>
                  <a:cubicBezTo>
                    <a:pt x="3662328" y="842498"/>
                    <a:pt x="3661746" y="845988"/>
                    <a:pt x="3661455" y="849187"/>
                  </a:cubicBezTo>
                  <a:cubicBezTo>
                    <a:pt x="3660293" y="851223"/>
                    <a:pt x="3658257" y="850932"/>
                    <a:pt x="3657094" y="853549"/>
                  </a:cubicBezTo>
                  <a:cubicBezTo>
                    <a:pt x="3665235" y="855585"/>
                    <a:pt x="3669015" y="863437"/>
                    <a:pt x="3670178" y="869835"/>
                  </a:cubicBezTo>
                  <a:cubicBezTo>
                    <a:pt x="3669015" y="870126"/>
                    <a:pt x="3667852" y="870708"/>
                    <a:pt x="3666980" y="870998"/>
                  </a:cubicBezTo>
                  <a:cubicBezTo>
                    <a:pt x="3666980" y="876815"/>
                    <a:pt x="3666980" y="882631"/>
                    <a:pt x="3666980" y="888448"/>
                  </a:cubicBezTo>
                  <a:cubicBezTo>
                    <a:pt x="3665526" y="891937"/>
                    <a:pt x="3662328" y="891065"/>
                    <a:pt x="3661455" y="897172"/>
                  </a:cubicBezTo>
                  <a:cubicBezTo>
                    <a:pt x="3664654" y="900662"/>
                    <a:pt x="3669887" y="910550"/>
                    <a:pt x="3670178" y="916948"/>
                  </a:cubicBezTo>
                  <a:cubicBezTo>
                    <a:pt x="3668433" y="919274"/>
                    <a:pt x="3667561" y="922473"/>
                    <a:pt x="3665817" y="924509"/>
                  </a:cubicBezTo>
                  <a:cubicBezTo>
                    <a:pt x="3663782" y="926254"/>
                    <a:pt x="3660874" y="926254"/>
                    <a:pt x="3659130" y="928871"/>
                  </a:cubicBezTo>
                  <a:cubicBezTo>
                    <a:pt x="3662909" y="929162"/>
                    <a:pt x="3665235" y="929453"/>
                    <a:pt x="3666689" y="932070"/>
                  </a:cubicBezTo>
                  <a:cubicBezTo>
                    <a:pt x="3666980" y="932361"/>
                    <a:pt x="3667561" y="932943"/>
                    <a:pt x="3667852" y="933233"/>
                  </a:cubicBezTo>
                  <a:cubicBezTo>
                    <a:pt x="3664945" y="934106"/>
                    <a:pt x="3662618" y="934978"/>
                    <a:pt x="3661165" y="937596"/>
                  </a:cubicBezTo>
                  <a:cubicBezTo>
                    <a:pt x="3661455" y="937596"/>
                    <a:pt x="3662037" y="937596"/>
                    <a:pt x="3662328" y="937596"/>
                  </a:cubicBezTo>
                  <a:cubicBezTo>
                    <a:pt x="3663200" y="938468"/>
                    <a:pt x="3664654" y="939050"/>
                    <a:pt x="3665526" y="939922"/>
                  </a:cubicBezTo>
                  <a:cubicBezTo>
                    <a:pt x="3662618" y="944575"/>
                    <a:pt x="3670469" y="954172"/>
                    <a:pt x="3664363" y="956208"/>
                  </a:cubicBezTo>
                  <a:cubicBezTo>
                    <a:pt x="3664363" y="957371"/>
                    <a:pt x="3664363" y="958535"/>
                    <a:pt x="3664363" y="959407"/>
                  </a:cubicBezTo>
                  <a:cubicBezTo>
                    <a:pt x="3664945" y="961443"/>
                    <a:pt x="3666980" y="961443"/>
                    <a:pt x="3667561" y="966096"/>
                  </a:cubicBezTo>
                  <a:cubicBezTo>
                    <a:pt x="3664945" y="967841"/>
                    <a:pt x="3664945" y="968713"/>
                    <a:pt x="3660874" y="969295"/>
                  </a:cubicBezTo>
                  <a:cubicBezTo>
                    <a:pt x="3661165" y="973075"/>
                    <a:pt x="3661746" y="976565"/>
                    <a:pt x="3662037" y="980346"/>
                  </a:cubicBezTo>
                  <a:cubicBezTo>
                    <a:pt x="3664363" y="980637"/>
                    <a:pt x="3664072" y="980637"/>
                    <a:pt x="3665235" y="981509"/>
                  </a:cubicBezTo>
                  <a:cubicBezTo>
                    <a:pt x="3664945" y="981509"/>
                    <a:pt x="3664363" y="981509"/>
                    <a:pt x="3664072" y="981509"/>
                  </a:cubicBezTo>
                  <a:cubicBezTo>
                    <a:pt x="3653024" y="989943"/>
                    <a:pt x="3616682" y="984417"/>
                    <a:pt x="3603016" y="980346"/>
                  </a:cubicBezTo>
                  <a:cubicBezTo>
                    <a:pt x="3584700" y="975984"/>
                    <a:pt x="3566674" y="971621"/>
                    <a:pt x="3548357" y="967259"/>
                  </a:cubicBezTo>
                  <a:cubicBezTo>
                    <a:pt x="3515213" y="956208"/>
                    <a:pt x="3482068" y="945157"/>
                    <a:pt x="3450959" y="931198"/>
                  </a:cubicBezTo>
                  <a:cubicBezTo>
                    <a:pt x="3385542" y="901825"/>
                    <a:pt x="3321288" y="868090"/>
                    <a:pt x="3258488" y="836100"/>
                  </a:cubicBezTo>
                  <a:cubicBezTo>
                    <a:pt x="3255289" y="835228"/>
                    <a:pt x="3251801" y="834646"/>
                    <a:pt x="3248602" y="833774"/>
                  </a:cubicBezTo>
                  <a:cubicBezTo>
                    <a:pt x="3234065" y="827667"/>
                    <a:pt x="3213713" y="820396"/>
                    <a:pt x="3201502" y="810799"/>
                  </a:cubicBezTo>
                  <a:cubicBezTo>
                    <a:pt x="3193071" y="811962"/>
                    <a:pt x="3177371" y="802366"/>
                    <a:pt x="3168648" y="798876"/>
                  </a:cubicBezTo>
                  <a:cubicBezTo>
                    <a:pt x="3146552" y="789860"/>
                    <a:pt x="3119222" y="785498"/>
                    <a:pt x="3093347" y="778228"/>
                  </a:cubicBezTo>
                  <a:cubicBezTo>
                    <a:pt x="3079391" y="774156"/>
                    <a:pt x="3052643" y="775320"/>
                    <a:pt x="3037524" y="777064"/>
                  </a:cubicBezTo>
                  <a:cubicBezTo>
                    <a:pt x="3023569" y="778809"/>
                    <a:pt x="3005833" y="777064"/>
                    <a:pt x="2992750" y="780263"/>
                  </a:cubicBezTo>
                  <a:cubicBezTo>
                    <a:pt x="2987226" y="780263"/>
                    <a:pt x="2981702" y="780263"/>
                    <a:pt x="2976468" y="780263"/>
                  </a:cubicBezTo>
                  <a:cubicBezTo>
                    <a:pt x="2964548" y="783172"/>
                    <a:pt x="2942161" y="786080"/>
                    <a:pt x="2926170" y="786952"/>
                  </a:cubicBezTo>
                  <a:cubicBezTo>
                    <a:pt x="2925879" y="792187"/>
                    <a:pt x="2925298" y="798876"/>
                    <a:pt x="2922972" y="802366"/>
                  </a:cubicBezTo>
                  <a:cubicBezTo>
                    <a:pt x="2920646" y="804110"/>
                    <a:pt x="2918611" y="806146"/>
                    <a:pt x="2916285" y="807891"/>
                  </a:cubicBezTo>
                  <a:cubicBezTo>
                    <a:pt x="2916285" y="811962"/>
                    <a:pt x="2916285" y="816034"/>
                    <a:pt x="2916285" y="819815"/>
                  </a:cubicBezTo>
                  <a:cubicBezTo>
                    <a:pt x="2914540" y="822432"/>
                    <a:pt x="2906109" y="825049"/>
                    <a:pt x="2904364" y="828539"/>
                  </a:cubicBezTo>
                  <a:cubicBezTo>
                    <a:pt x="2902038" y="833192"/>
                    <a:pt x="2905527" y="834646"/>
                    <a:pt x="2901166" y="837264"/>
                  </a:cubicBezTo>
                  <a:cubicBezTo>
                    <a:pt x="2897968" y="840172"/>
                    <a:pt x="2890118" y="841044"/>
                    <a:pt x="2885757" y="842789"/>
                  </a:cubicBezTo>
                  <a:cubicBezTo>
                    <a:pt x="2888373" y="846570"/>
                    <a:pt x="2891862" y="848896"/>
                    <a:pt x="2894479" y="852677"/>
                  </a:cubicBezTo>
                  <a:cubicBezTo>
                    <a:pt x="2888664" y="852968"/>
                    <a:pt x="2881977" y="854131"/>
                    <a:pt x="2877035" y="855876"/>
                  </a:cubicBezTo>
                  <a:cubicBezTo>
                    <a:pt x="2877035" y="856748"/>
                    <a:pt x="2877035" y="857330"/>
                    <a:pt x="2877035" y="858203"/>
                  </a:cubicBezTo>
                  <a:cubicBezTo>
                    <a:pt x="2880523" y="860529"/>
                    <a:pt x="2881977" y="862856"/>
                    <a:pt x="2883722" y="866927"/>
                  </a:cubicBezTo>
                  <a:cubicBezTo>
                    <a:pt x="2882849" y="866927"/>
                    <a:pt x="2882268" y="866927"/>
                    <a:pt x="2881396" y="866927"/>
                  </a:cubicBezTo>
                  <a:cubicBezTo>
                    <a:pt x="2879361" y="865473"/>
                    <a:pt x="2875290" y="865764"/>
                    <a:pt x="2871510" y="865764"/>
                  </a:cubicBezTo>
                  <a:cubicBezTo>
                    <a:pt x="2871510" y="866636"/>
                    <a:pt x="2871510" y="867218"/>
                    <a:pt x="2871510" y="868090"/>
                  </a:cubicBezTo>
                  <a:cubicBezTo>
                    <a:pt x="2870638" y="869835"/>
                    <a:pt x="2872092" y="875942"/>
                    <a:pt x="2872674" y="880014"/>
                  </a:cubicBezTo>
                  <a:cubicBezTo>
                    <a:pt x="2868312" y="880305"/>
                    <a:pt x="2863951" y="880886"/>
                    <a:pt x="2859590" y="881177"/>
                  </a:cubicBezTo>
                  <a:cubicBezTo>
                    <a:pt x="2858427" y="892810"/>
                    <a:pt x="2850868" y="893101"/>
                    <a:pt x="2847670" y="900953"/>
                  </a:cubicBezTo>
                  <a:cubicBezTo>
                    <a:pt x="2846216" y="904152"/>
                    <a:pt x="2848251" y="908223"/>
                    <a:pt x="2845344" y="909677"/>
                  </a:cubicBezTo>
                  <a:cubicBezTo>
                    <a:pt x="2841273" y="909677"/>
                    <a:pt x="2837203" y="909677"/>
                    <a:pt x="2833423" y="909677"/>
                  </a:cubicBezTo>
                  <a:cubicBezTo>
                    <a:pt x="2824410" y="915494"/>
                    <a:pt x="2810455" y="909968"/>
                    <a:pt x="2802896" y="915203"/>
                  </a:cubicBezTo>
                  <a:cubicBezTo>
                    <a:pt x="2806675" y="918402"/>
                    <a:pt x="2806384" y="923055"/>
                    <a:pt x="2811618" y="925091"/>
                  </a:cubicBezTo>
                  <a:cubicBezTo>
                    <a:pt x="2815688" y="927708"/>
                    <a:pt x="2823538" y="927708"/>
                    <a:pt x="2827899" y="929453"/>
                  </a:cubicBezTo>
                  <a:cubicBezTo>
                    <a:pt x="2827899" y="930325"/>
                    <a:pt x="2827899" y="930907"/>
                    <a:pt x="2827899" y="931779"/>
                  </a:cubicBezTo>
                  <a:cubicBezTo>
                    <a:pt x="2822666" y="935269"/>
                    <a:pt x="2820921" y="940795"/>
                    <a:pt x="2816851" y="946029"/>
                  </a:cubicBezTo>
                  <a:cubicBezTo>
                    <a:pt x="2812781" y="951264"/>
                    <a:pt x="2802314" y="955045"/>
                    <a:pt x="2796208" y="957953"/>
                  </a:cubicBezTo>
                  <a:cubicBezTo>
                    <a:pt x="2797662" y="963188"/>
                    <a:pt x="2799116" y="968131"/>
                    <a:pt x="2800569" y="973366"/>
                  </a:cubicBezTo>
                  <a:cubicBezTo>
                    <a:pt x="2782834" y="973366"/>
                    <a:pt x="2764808" y="973366"/>
                    <a:pt x="2747073" y="973366"/>
                  </a:cubicBezTo>
                  <a:cubicBezTo>
                    <a:pt x="2737188" y="967259"/>
                    <a:pt x="2721488" y="972203"/>
                    <a:pt x="2708695" y="969004"/>
                  </a:cubicBezTo>
                  <a:cubicBezTo>
                    <a:pt x="2694740" y="965514"/>
                    <a:pt x="2677295" y="963188"/>
                    <a:pt x="2663921" y="959116"/>
                  </a:cubicBezTo>
                  <a:cubicBezTo>
                    <a:pt x="2661886" y="958535"/>
                    <a:pt x="2655489" y="959698"/>
                    <a:pt x="2650837" y="957953"/>
                  </a:cubicBezTo>
                  <a:cubicBezTo>
                    <a:pt x="2626124" y="948938"/>
                    <a:pt x="2587456" y="944284"/>
                    <a:pt x="2556928" y="933815"/>
                  </a:cubicBezTo>
                  <a:cubicBezTo>
                    <a:pt x="2550822" y="931779"/>
                    <a:pt x="2546752" y="933524"/>
                    <a:pt x="2540646" y="931488"/>
                  </a:cubicBezTo>
                  <a:cubicBezTo>
                    <a:pt x="2515643" y="923346"/>
                    <a:pt x="2488604" y="920437"/>
                    <a:pt x="2461855" y="912876"/>
                  </a:cubicBezTo>
                  <a:cubicBezTo>
                    <a:pt x="2423187" y="902116"/>
                    <a:pt x="2380739" y="894264"/>
                    <a:pt x="2340616" y="885539"/>
                  </a:cubicBezTo>
                  <a:cubicBezTo>
                    <a:pt x="2333638" y="884085"/>
                    <a:pt x="2312996" y="890192"/>
                    <a:pt x="2306599" y="892228"/>
                  </a:cubicBezTo>
                  <a:cubicBezTo>
                    <a:pt x="2293516" y="896009"/>
                    <a:pt x="2281305" y="894264"/>
                    <a:pt x="2267349" y="897754"/>
                  </a:cubicBezTo>
                  <a:cubicBezTo>
                    <a:pt x="2256592" y="900371"/>
                    <a:pt x="2243799" y="902988"/>
                    <a:pt x="2231297" y="903279"/>
                  </a:cubicBezTo>
                  <a:cubicBezTo>
                    <a:pt x="2226936" y="910259"/>
                    <a:pt x="2215306" y="918983"/>
                    <a:pt x="2212690" y="923927"/>
                  </a:cubicBezTo>
                  <a:cubicBezTo>
                    <a:pt x="2210364" y="928289"/>
                    <a:pt x="2212108" y="933524"/>
                    <a:pt x="2209492" y="937014"/>
                  </a:cubicBezTo>
                  <a:cubicBezTo>
                    <a:pt x="2205712" y="940504"/>
                    <a:pt x="2199025" y="943412"/>
                    <a:pt x="2194082" y="945739"/>
                  </a:cubicBezTo>
                  <a:cubicBezTo>
                    <a:pt x="2194664" y="947774"/>
                    <a:pt x="2194373" y="946902"/>
                    <a:pt x="2195245" y="948065"/>
                  </a:cubicBezTo>
                  <a:cubicBezTo>
                    <a:pt x="2198443" y="951555"/>
                    <a:pt x="2203386" y="953009"/>
                    <a:pt x="2205131" y="957953"/>
                  </a:cubicBezTo>
                  <a:cubicBezTo>
                    <a:pt x="2199607" y="957953"/>
                    <a:pt x="2194082" y="957953"/>
                    <a:pt x="2188849" y="957953"/>
                  </a:cubicBezTo>
                  <a:cubicBezTo>
                    <a:pt x="2187395" y="958825"/>
                    <a:pt x="2186232" y="958825"/>
                    <a:pt x="2183325" y="959116"/>
                  </a:cubicBezTo>
                  <a:cubicBezTo>
                    <a:pt x="2181290" y="962024"/>
                    <a:pt x="2177219" y="964932"/>
                    <a:pt x="2175766" y="967841"/>
                  </a:cubicBezTo>
                  <a:cubicBezTo>
                    <a:pt x="2173730" y="971330"/>
                    <a:pt x="2174893" y="975984"/>
                    <a:pt x="2172567" y="978892"/>
                  </a:cubicBezTo>
                  <a:cubicBezTo>
                    <a:pt x="2165299" y="986744"/>
                    <a:pt x="2148145" y="985290"/>
                    <a:pt x="2147564" y="999540"/>
                  </a:cubicBezTo>
                  <a:cubicBezTo>
                    <a:pt x="2143493" y="1005065"/>
                    <a:pt x="2146110" y="1014953"/>
                    <a:pt x="2144366" y="1018152"/>
                  </a:cubicBezTo>
                  <a:cubicBezTo>
                    <a:pt x="2141458" y="1019897"/>
                    <a:pt x="2133899" y="1019315"/>
                    <a:pt x="2128956" y="1019315"/>
                  </a:cubicBezTo>
                  <a:cubicBezTo>
                    <a:pt x="2125177" y="1033856"/>
                    <a:pt x="2115001" y="1033565"/>
                    <a:pt x="2105988" y="1043453"/>
                  </a:cubicBezTo>
                  <a:cubicBezTo>
                    <a:pt x="2103371" y="1046071"/>
                    <a:pt x="2104243" y="1049270"/>
                    <a:pt x="2102789" y="1053341"/>
                  </a:cubicBezTo>
                  <a:cubicBezTo>
                    <a:pt x="2099010" y="1062066"/>
                    <a:pt x="2092323" y="1062938"/>
                    <a:pt x="2083019" y="1066428"/>
                  </a:cubicBezTo>
                  <a:cubicBezTo>
                    <a:pt x="2082728" y="1069627"/>
                    <a:pt x="2082147" y="1073117"/>
                    <a:pt x="2081856" y="1076316"/>
                  </a:cubicBezTo>
                  <a:cubicBezTo>
                    <a:pt x="2078367" y="1077188"/>
                    <a:pt x="2075460" y="1080096"/>
                    <a:pt x="2073134" y="1080678"/>
                  </a:cubicBezTo>
                  <a:cubicBezTo>
                    <a:pt x="2069354" y="1081550"/>
                    <a:pt x="2056271" y="1071081"/>
                    <a:pt x="2051328" y="1069627"/>
                  </a:cubicBezTo>
                  <a:cubicBezTo>
                    <a:pt x="2051619" y="1069918"/>
                    <a:pt x="2052200" y="1070499"/>
                    <a:pt x="2052491" y="1070790"/>
                  </a:cubicBezTo>
                  <a:cubicBezTo>
                    <a:pt x="2052782" y="1076316"/>
                    <a:pt x="2059469" y="1083586"/>
                    <a:pt x="2060050" y="1090566"/>
                  </a:cubicBezTo>
                  <a:cubicBezTo>
                    <a:pt x="2045513" y="1094055"/>
                    <a:pt x="2047839" y="1104816"/>
                    <a:pt x="2035919" y="1105979"/>
                  </a:cubicBezTo>
                  <a:cubicBezTo>
                    <a:pt x="2034756" y="1106561"/>
                    <a:pt x="2033302" y="1106561"/>
                    <a:pt x="2030395" y="1107142"/>
                  </a:cubicBezTo>
                  <a:cubicBezTo>
                    <a:pt x="2030395" y="1108596"/>
                    <a:pt x="2030395" y="1110050"/>
                    <a:pt x="2030395" y="1111505"/>
                  </a:cubicBezTo>
                  <a:cubicBezTo>
                    <a:pt x="2031848" y="1113831"/>
                    <a:pt x="2031267" y="1115576"/>
                    <a:pt x="2030395" y="1118193"/>
                  </a:cubicBezTo>
                  <a:cubicBezTo>
                    <a:pt x="2027197" y="1118193"/>
                    <a:pt x="2023708" y="1118193"/>
                    <a:pt x="2020509" y="1118193"/>
                  </a:cubicBezTo>
                  <a:cubicBezTo>
                    <a:pt x="2019637" y="1123137"/>
                    <a:pt x="2018474" y="1126336"/>
                    <a:pt x="2013822" y="1128081"/>
                  </a:cubicBezTo>
                  <a:cubicBezTo>
                    <a:pt x="2010043" y="1130698"/>
                    <a:pt x="2001030" y="1128663"/>
                    <a:pt x="1997541" y="1128081"/>
                  </a:cubicBezTo>
                  <a:cubicBezTo>
                    <a:pt x="1992017" y="1131571"/>
                    <a:pt x="1963233" y="1124301"/>
                    <a:pt x="1952767" y="1123719"/>
                  </a:cubicBezTo>
                  <a:cubicBezTo>
                    <a:pt x="1905957" y="1120520"/>
                    <a:pt x="1852752" y="1109469"/>
                    <a:pt x="1808559" y="1096382"/>
                  </a:cubicBezTo>
                  <a:cubicBezTo>
                    <a:pt x="1781520" y="1088239"/>
                    <a:pt x="1757098" y="1085040"/>
                    <a:pt x="1732094" y="1075734"/>
                  </a:cubicBezTo>
                  <a:cubicBezTo>
                    <a:pt x="1688773" y="1059739"/>
                    <a:pt x="1639347" y="1042581"/>
                    <a:pt x="1602132" y="1019897"/>
                  </a:cubicBezTo>
                  <a:cubicBezTo>
                    <a:pt x="1589630" y="1012336"/>
                    <a:pt x="1576547" y="1005065"/>
                    <a:pt x="1563754" y="996922"/>
                  </a:cubicBezTo>
                  <a:cubicBezTo>
                    <a:pt x="1558230" y="993433"/>
                    <a:pt x="1552997" y="986744"/>
                    <a:pt x="1546310" y="984999"/>
                  </a:cubicBezTo>
                  <a:cubicBezTo>
                    <a:pt x="1540786" y="983254"/>
                    <a:pt x="1534971" y="986453"/>
                    <a:pt x="1532063" y="987325"/>
                  </a:cubicBezTo>
                  <a:cubicBezTo>
                    <a:pt x="1525086" y="987325"/>
                    <a:pt x="1518108" y="987325"/>
                    <a:pt x="1511421" y="987325"/>
                  </a:cubicBezTo>
                  <a:cubicBezTo>
                    <a:pt x="1502699" y="987325"/>
                    <a:pt x="1494267" y="988780"/>
                    <a:pt x="1486417" y="990524"/>
                  </a:cubicBezTo>
                  <a:cubicBezTo>
                    <a:pt x="1437282" y="993723"/>
                    <a:pt x="1388146" y="997213"/>
                    <a:pt x="1339011" y="1000412"/>
                  </a:cubicBezTo>
                  <a:cubicBezTo>
                    <a:pt x="1304994" y="1001866"/>
                    <a:pt x="1271268" y="1003320"/>
                    <a:pt x="1237251" y="1004775"/>
                  </a:cubicBezTo>
                  <a:cubicBezTo>
                    <a:pt x="1223877" y="1004775"/>
                    <a:pt x="1210213" y="1004775"/>
                    <a:pt x="1196838" y="1004775"/>
                  </a:cubicBezTo>
                  <a:cubicBezTo>
                    <a:pt x="1173870" y="1009718"/>
                    <a:pt x="1132294" y="1005938"/>
                    <a:pt x="1106127" y="1005938"/>
                  </a:cubicBezTo>
                  <a:cubicBezTo>
                    <a:pt x="1031988" y="1005938"/>
                    <a:pt x="957849" y="1000994"/>
                    <a:pt x="893013" y="1000412"/>
                  </a:cubicBezTo>
                  <a:cubicBezTo>
                    <a:pt x="892723" y="1002739"/>
                    <a:pt x="892723" y="1002448"/>
                    <a:pt x="891850" y="1003611"/>
                  </a:cubicBezTo>
                  <a:cubicBezTo>
                    <a:pt x="886036" y="999831"/>
                    <a:pt x="875860" y="999249"/>
                    <a:pt x="866847" y="999249"/>
                  </a:cubicBezTo>
                  <a:cubicBezTo>
                    <a:pt x="866847" y="1000703"/>
                    <a:pt x="866847" y="1002157"/>
                    <a:pt x="866847" y="1003611"/>
                  </a:cubicBezTo>
                  <a:cubicBezTo>
                    <a:pt x="878185" y="1003902"/>
                    <a:pt x="887198" y="1007683"/>
                    <a:pt x="894176" y="1010300"/>
                  </a:cubicBezTo>
                  <a:cubicBezTo>
                    <a:pt x="895921" y="1010882"/>
                    <a:pt x="901736" y="1010300"/>
                    <a:pt x="901736" y="1010300"/>
                  </a:cubicBezTo>
                  <a:cubicBezTo>
                    <a:pt x="905806" y="1013790"/>
                    <a:pt x="906387" y="1018734"/>
                    <a:pt x="913656" y="1016989"/>
                  </a:cubicBezTo>
                  <a:cubicBezTo>
                    <a:pt x="913656" y="1020479"/>
                    <a:pt x="911911" y="1018443"/>
                    <a:pt x="914819" y="1020188"/>
                  </a:cubicBezTo>
                  <a:cubicBezTo>
                    <a:pt x="915982" y="1021060"/>
                    <a:pt x="919180" y="1020769"/>
                    <a:pt x="921506" y="1023387"/>
                  </a:cubicBezTo>
                  <a:cubicBezTo>
                    <a:pt x="922378" y="1024841"/>
                    <a:pt x="921215" y="1024841"/>
                    <a:pt x="922669" y="1026586"/>
                  </a:cubicBezTo>
                  <a:cubicBezTo>
                    <a:pt x="922669" y="1026295"/>
                    <a:pt x="922669" y="1025713"/>
                    <a:pt x="922669" y="1025423"/>
                  </a:cubicBezTo>
                  <a:cubicBezTo>
                    <a:pt x="923541" y="1024259"/>
                    <a:pt x="924123" y="1023387"/>
                    <a:pt x="924995" y="1022224"/>
                  </a:cubicBezTo>
                  <a:cubicBezTo>
                    <a:pt x="927321" y="1023968"/>
                    <a:pt x="929065" y="1026004"/>
                    <a:pt x="930519" y="1026586"/>
                  </a:cubicBezTo>
                  <a:cubicBezTo>
                    <a:pt x="931973" y="1027167"/>
                    <a:pt x="936625" y="1024841"/>
                    <a:pt x="937206" y="1025423"/>
                  </a:cubicBezTo>
                  <a:cubicBezTo>
                    <a:pt x="938950" y="1027167"/>
                    <a:pt x="940113" y="1030076"/>
                    <a:pt x="941567" y="1030948"/>
                  </a:cubicBezTo>
                  <a:cubicBezTo>
                    <a:pt x="944184" y="1030366"/>
                    <a:pt x="968315" y="1036183"/>
                    <a:pt x="970060" y="1039673"/>
                  </a:cubicBezTo>
                  <a:cubicBezTo>
                    <a:pt x="969769" y="1039673"/>
                    <a:pt x="969188" y="1039673"/>
                    <a:pt x="968897" y="1039673"/>
                  </a:cubicBezTo>
                  <a:cubicBezTo>
                    <a:pt x="969188" y="1039963"/>
                    <a:pt x="969769" y="1040545"/>
                    <a:pt x="970060" y="1040836"/>
                  </a:cubicBezTo>
                  <a:cubicBezTo>
                    <a:pt x="972095" y="1038800"/>
                    <a:pt x="978491" y="1040545"/>
                    <a:pt x="978782" y="1040836"/>
                  </a:cubicBezTo>
                  <a:cubicBezTo>
                    <a:pt x="979073" y="1040836"/>
                    <a:pt x="979654" y="1040836"/>
                    <a:pt x="979945" y="1040836"/>
                  </a:cubicBezTo>
                  <a:cubicBezTo>
                    <a:pt x="979073" y="1042290"/>
                    <a:pt x="978491" y="1043744"/>
                    <a:pt x="977619" y="1045198"/>
                  </a:cubicBezTo>
                  <a:cubicBezTo>
                    <a:pt x="978491" y="1045198"/>
                    <a:pt x="979073" y="1045198"/>
                    <a:pt x="979945" y="1045198"/>
                  </a:cubicBezTo>
                  <a:cubicBezTo>
                    <a:pt x="979945" y="1045198"/>
                    <a:pt x="980527" y="1040836"/>
                    <a:pt x="981108" y="1042872"/>
                  </a:cubicBezTo>
                  <a:cubicBezTo>
                    <a:pt x="981108" y="1043162"/>
                    <a:pt x="981108" y="1043744"/>
                    <a:pt x="981108" y="1044035"/>
                  </a:cubicBezTo>
                  <a:cubicBezTo>
                    <a:pt x="981980" y="1045198"/>
                    <a:pt x="981399" y="1044326"/>
                    <a:pt x="982271" y="1046361"/>
                  </a:cubicBezTo>
                  <a:cubicBezTo>
                    <a:pt x="984015" y="1045198"/>
                    <a:pt x="983143" y="1045198"/>
                    <a:pt x="985469" y="1044035"/>
                  </a:cubicBezTo>
                  <a:cubicBezTo>
                    <a:pt x="991575" y="1051305"/>
                    <a:pt x="991865" y="1045780"/>
                    <a:pt x="995354" y="1055958"/>
                  </a:cubicBezTo>
                  <a:cubicBezTo>
                    <a:pt x="1000878" y="1055668"/>
                    <a:pt x="1003495" y="1057994"/>
                    <a:pt x="1010764" y="1059157"/>
                  </a:cubicBezTo>
                  <a:cubicBezTo>
                    <a:pt x="1010473" y="1060030"/>
                    <a:pt x="1009891" y="1060611"/>
                    <a:pt x="1009601" y="1061484"/>
                  </a:cubicBezTo>
                  <a:cubicBezTo>
                    <a:pt x="1009891" y="1061484"/>
                    <a:pt x="1010473" y="1061484"/>
                    <a:pt x="1010764" y="1061484"/>
                  </a:cubicBezTo>
                  <a:cubicBezTo>
                    <a:pt x="1015997" y="1056540"/>
                    <a:pt x="1040129" y="1069336"/>
                    <a:pt x="1052340" y="1069045"/>
                  </a:cubicBezTo>
                  <a:cubicBezTo>
                    <a:pt x="1052049" y="1069918"/>
                    <a:pt x="1051468" y="1070499"/>
                    <a:pt x="1051177" y="1071372"/>
                  </a:cubicBezTo>
                  <a:cubicBezTo>
                    <a:pt x="1051468" y="1071372"/>
                    <a:pt x="1052049" y="1071372"/>
                    <a:pt x="1052340" y="1071372"/>
                  </a:cubicBezTo>
                  <a:cubicBezTo>
                    <a:pt x="1053503" y="1070499"/>
                    <a:pt x="1052630" y="1071081"/>
                    <a:pt x="1054666" y="1070208"/>
                  </a:cubicBezTo>
                  <a:cubicBezTo>
                    <a:pt x="1054375" y="1071081"/>
                    <a:pt x="1053793" y="1071663"/>
                    <a:pt x="1053503" y="1072535"/>
                  </a:cubicBezTo>
                  <a:cubicBezTo>
                    <a:pt x="1053793" y="1072535"/>
                    <a:pt x="1054375" y="1072535"/>
                    <a:pt x="1054666" y="1072535"/>
                  </a:cubicBezTo>
                  <a:cubicBezTo>
                    <a:pt x="1055829" y="1071663"/>
                    <a:pt x="1056410" y="1071663"/>
                    <a:pt x="1059027" y="1071372"/>
                  </a:cubicBezTo>
                  <a:cubicBezTo>
                    <a:pt x="1058736" y="1073989"/>
                    <a:pt x="1058445" y="1071953"/>
                    <a:pt x="1059027" y="1074571"/>
                  </a:cubicBezTo>
                  <a:cubicBezTo>
                    <a:pt x="1061643" y="1074280"/>
                    <a:pt x="1059899" y="1074280"/>
                    <a:pt x="1063388" y="1074571"/>
                  </a:cubicBezTo>
                  <a:cubicBezTo>
                    <a:pt x="1063388" y="1074862"/>
                    <a:pt x="1063388" y="1075443"/>
                    <a:pt x="1063388" y="1075734"/>
                  </a:cubicBezTo>
                  <a:cubicBezTo>
                    <a:pt x="1061643" y="1077479"/>
                    <a:pt x="1062516" y="1077770"/>
                    <a:pt x="1060190" y="1078933"/>
                  </a:cubicBezTo>
                  <a:cubicBezTo>
                    <a:pt x="1056410" y="1079224"/>
                    <a:pt x="1043908" y="1076025"/>
                    <a:pt x="1036058" y="1073407"/>
                  </a:cubicBezTo>
                  <a:cubicBezTo>
                    <a:pt x="1035186" y="1076316"/>
                    <a:pt x="1035477" y="1072826"/>
                    <a:pt x="1033732" y="1075734"/>
                  </a:cubicBezTo>
                  <a:cubicBezTo>
                    <a:pt x="1036930" y="1077479"/>
                    <a:pt x="1035477" y="1078060"/>
                    <a:pt x="1036930" y="1078933"/>
                  </a:cubicBezTo>
                  <a:cubicBezTo>
                    <a:pt x="1039838" y="1077770"/>
                    <a:pt x="1043617" y="1081260"/>
                    <a:pt x="1045653" y="1082132"/>
                  </a:cubicBezTo>
                  <a:cubicBezTo>
                    <a:pt x="1045653" y="1081841"/>
                    <a:pt x="1045653" y="1081260"/>
                    <a:pt x="1045653" y="1080969"/>
                  </a:cubicBezTo>
                  <a:cubicBezTo>
                    <a:pt x="1045362" y="1080678"/>
                    <a:pt x="1044780" y="1080096"/>
                    <a:pt x="1044490" y="1079805"/>
                  </a:cubicBezTo>
                  <a:cubicBezTo>
                    <a:pt x="1045362" y="1079805"/>
                    <a:pt x="1045943" y="1079805"/>
                    <a:pt x="1046816" y="1079805"/>
                  </a:cubicBezTo>
                  <a:cubicBezTo>
                    <a:pt x="1050595" y="1083586"/>
                    <a:pt x="1054084" y="1080969"/>
                    <a:pt x="1055538" y="1084168"/>
                  </a:cubicBezTo>
                  <a:cubicBezTo>
                    <a:pt x="1054666" y="1084168"/>
                    <a:pt x="1054084" y="1084168"/>
                    <a:pt x="1053212" y="1084168"/>
                  </a:cubicBezTo>
                  <a:cubicBezTo>
                    <a:pt x="1049723" y="1085331"/>
                    <a:pt x="1038384" y="1083295"/>
                    <a:pt x="1035767" y="1081841"/>
                  </a:cubicBezTo>
                  <a:cubicBezTo>
                    <a:pt x="1036058" y="1082132"/>
                    <a:pt x="1036640" y="1082714"/>
                    <a:pt x="1036930" y="1083004"/>
                  </a:cubicBezTo>
                  <a:cubicBezTo>
                    <a:pt x="1038966" y="1083877"/>
                    <a:pt x="1034605" y="1084168"/>
                    <a:pt x="1034605" y="1084168"/>
                  </a:cubicBezTo>
                  <a:cubicBezTo>
                    <a:pt x="1033151" y="1081841"/>
                    <a:pt x="1012217" y="1077770"/>
                    <a:pt x="1004077" y="1077479"/>
                  </a:cubicBezTo>
                  <a:cubicBezTo>
                    <a:pt x="1004077" y="1077770"/>
                    <a:pt x="1004077" y="1078351"/>
                    <a:pt x="1004077" y="1078642"/>
                  </a:cubicBezTo>
                  <a:cubicBezTo>
                    <a:pt x="1006984" y="1081550"/>
                    <a:pt x="1006403" y="1081260"/>
                    <a:pt x="1006403" y="1085331"/>
                  </a:cubicBezTo>
                  <a:cubicBezTo>
                    <a:pt x="1004949" y="1085622"/>
                    <a:pt x="1003495" y="1086203"/>
                    <a:pt x="1002041" y="1086494"/>
                  </a:cubicBezTo>
                  <a:cubicBezTo>
                    <a:pt x="1002332" y="1085331"/>
                    <a:pt x="1002914" y="1084168"/>
                    <a:pt x="1003204" y="1083295"/>
                  </a:cubicBezTo>
                  <a:cubicBezTo>
                    <a:pt x="994191" y="1084749"/>
                    <a:pt x="983434" y="1081260"/>
                    <a:pt x="978201" y="1078933"/>
                  </a:cubicBezTo>
                  <a:cubicBezTo>
                    <a:pt x="978491" y="1079224"/>
                    <a:pt x="979073" y="1079805"/>
                    <a:pt x="979364" y="1080096"/>
                  </a:cubicBezTo>
                  <a:cubicBezTo>
                    <a:pt x="981399" y="1080969"/>
                    <a:pt x="977038" y="1081260"/>
                    <a:pt x="977038" y="1081260"/>
                  </a:cubicBezTo>
                  <a:cubicBezTo>
                    <a:pt x="971804" y="1075734"/>
                    <a:pt x="961919" y="1078933"/>
                    <a:pt x="952034" y="1075734"/>
                  </a:cubicBezTo>
                  <a:cubicBezTo>
                    <a:pt x="946510" y="1073989"/>
                    <a:pt x="941858" y="1072244"/>
                    <a:pt x="934589" y="1070208"/>
                  </a:cubicBezTo>
                  <a:cubicBezTo>
                    <a:pt x="931682" y="1069627"/>
                    <a:pt x="927030" y="1071372"/>
                    <a:pt x="922669" y="1069045"/>
                  </a:cubicBezTo>
                  <a:cubicBezTo>
                    <a:pt x="922378" y="1067882"/>
                    <a:pt x="921797" y="1066719"/>
                    <a:pt x="921506" y="1065846"/>
                  </a:cubicBezTo>
                  <a:cubicBezTo>
                    <a:pt x="918889" y="1063520"/>
                    <a:pt x="912784" y="1062938"/>
                    <a:pt x="908423" y="1062647"/>
                  </a:cubicBezTo>
                  <a:cubicBezTo>
                    <a:pt x="908713" y="1065265"/>
                    <a:pt x="909004" y="1063229"/>
                    <a:pt x="908423" y="1065846"/>
                  </a:cubicBezTo>
                  <a:cubicBezTo>
                    <a:pt x="908132" y="1065846"/>
                    <a:pt x="907550" y="1065846"/>
                    <a:pt x="907260" y="1065846"/>
                  </a:cubicBezTo>
                  <a:cubicBezTo>
                    <a:pt x="906387" y="1060611"/>
                    <a:pt x="905515" y="1060321"/>
                    <a:pt x="899700" y="1060321"/>
                  </a:cubicBezTo>
                  <a:cubicBezTo>
                    <a:pt x="897956" y="1060902"/>
                    <a:pt x="853182" y="1045780"/>
                    <a:pt x="843878" y="1040545"/>
                  </a:cubicBezTo>
                  <a:cubicBezTo>
                    <a:pt x="840680" y="1040254"/>
                    <a:pt x="837191" y="1039673"/>
                    <a:pt x="833993" y="1039382"/>
                  </a:cubicBezTo>
                  <a:cubicBezTo>
                    <a:pt x="822363" y="1035601"/>
                    <a:pt x="809861" y="1029203"/>
                    <a:pt x="799104" y="1025132"/>
                  </a:cubicBezTo>
                  <a:cubicBezTo>
                    <a:pt x="797359" y="1025132"/>
                    <a:pt x="795324" y="1025132"/>
                    <a:pt x="793580" y="1025132"/>
                  </a:cubicBezTo>
                  <a:cubicBezTo>
                    <a:pt x="755202" y="1009428"/>
                    <a:pt x="713626" y="991979"/>
                    <a:pt x="674376" y="978019"/>
                  </a:cubicBezTo>
                  <a:cubicBezTo>
                    <a:pt x="662455" y="973657"/>
                    <a:pt x="643266" y="975984"/>
                    <a:pt x="628438" y="971330"/>
                  </a:cubicBezTo>
                  <a:cubicBezTo>
                    <a:pt x="617972" y="968131"/>
                    <a:pt x="601690" y="961733"/>
                    <a:pt x="590060" y="961443"/>
                  </a:cubicBezTo>
                  <a:cubicBezTo>
                    <a:pt x="583664" y="961152"/>
                    <a:pt x="572907" y="967259"/>
                    <a:pt x="567092" y="969004"/>
                  </a:cubicBezTo>
                  <a:cubicBezTo>
                    <a:pt x="550810" y="974239"/>
                    <a:pt x="487429" y="976856"/>
                    <a:pt x="468821" y="971330"/>
                  </a:cubicBezTo>
                  <a:cubicBezTo>
                    <a:pt x="433060" y="960279"/>
                    <a:pt x="396717" y="952427"/>
                    <a:pt x="362700" y="938468"/>
                  </a:cubicBezTo>
                  <a:cubicBezTo>
                    <a:pt x="266756" y="899208"/>
                    <a:pt x="184185" y="857621"/>
                    <a:pt x="103650" y="804110"/>
                  </a:cubicBezTo>
                  <a:cubicBezTo>
                    <a:pt x="96672" y="799457"/>
                    <a:pt x="89694" y="796840"/>
                    <a:pt x="83007" y="792187"/>
                  </a:cubicBezTo>
                  <a:cubicBezTo>
                    <a:pt x="74866" y="783462"/>
                    <a:pt x="67016" y="774738"/>
                    <a:pt x="58875" y="766013"/>
                  </a:cubicBezTo>
                  <a:cubicBezTo>
                    <a:pt x="55677" y="763687"/>
                    <a:pt x="52770" y="763978"/>
                    <a:pt x="48990" y="761651"/>
                  </a:cubicBezTo>
                  <a:cubicBezTo>
                    <a:pt x="45501" y="759615"/>
                    <a:pt x="44048" y="753799"/>
                    <a:pt x="40268" y="751763"/>
                  </a:cubicBezTo>
                  <a:cubicBezTo>
                    <a:pt x="28929" y="745365"/>
                    <a:pt x="8286" y="742166"/>
                    <a:pt x="3053" y="729952"/>
                  </a:cubicBezTo>
                  <a:cubicBezTo>
                    <a:pt x="-3634" y="722391"/>
                    <a:pt x="1599" y="707559"/>
                    <a:pt x="9740" y="704942"/>
                  </a:cubicBezTo>
                  <a:cubicBezTo>
                    <a:pt x="21370" y="695345"/>
                    <a:pt x="46083" y="705523"/>
                    <a:pt x="56840" y="708141"/>
                  </a:cubicBezTo>
                  <a:cubicBezTo>
                    <a:pt x="56840" y="707850"/>
                    <a:pt x="56840" y="707268"/>
                    <a:pt x="56840" y="706977"/>
                  </a:cubicBezTo>
                  <a:cubicBezTo>
                    <a:pt x="51607" y="702033"/>
                    <a:pt x="47536" y="695926"/>
                    <a:pt x="42594" y="690692"/>
                  </a:cubicBezTo>
                  <a:cubicBezTo>
                    <a:pt x="37942" y="686039"/>
                    <a:pt x="30964" y="681967"/>
                    <a:pt x="27185" y="676442"/>
                  </a:cubicBezTo>
                  <a:cubicBezTo>
                    <a:pt x="10322" y="652013"/>
                    <a:pt x="26894" y="627875"/>
                    <a:pt x="46955" y="614207"/>
                  </a:cubicBezTo>
                  <a:cubicBezTo>
                    <a:pt x="60620" y="604900"/>
                    <a:pt x="76029" y="596467"/>
                    <a:pt x="92892" y="590069"/>
                  </a:cubicBezTo>
                  <a:cubicBezTo>
                    <a:pt x="101324" y="586870"/>
                    <a:pt x="109174" y="587742"/>
                    <a:pt x="117896" y="584543"/>
                  </a:cubicBezTo>
                  <a:cubicBezTo>
                    <a:pt x="134468" y="578436"/>
                    <a:pt x="153076" y="570584"/>
                    <a:pt x="169357" y="563895"/>
                  </a:cubicBezTo>
                  <a:cubicBezTo>
                    <a:pt x="182731" y="558370"/>
                    <a:pt x="195233" y="556334"/>
                    <a:pt x="208607" y="550808"/>
                  </a:cubicBezTo>
                  <a:cubicBezTo>
                    <a:pt x="245532" y="535686"/>
                    <a:pt x="285363" y="524926"/>
                    <a:pt x="323450" y="509221"/>
                  </a:cubicBezTo>
                  <a:cubicBezTo>
                    <a:pt x="337697" y="502533"/>
                    <a:pt x="351943" y="496135"/>
                    <a:pt x="366189" y="489446"/>
                  </a:cubicBezTo>
                  <a:cubicBezTo>
                    <a:pt x="401078" y="474905"/>
                    <a:pt x="438293" y="465308"/>
                    <a:pt x="473182" y="452221"/>
                  </a:cubicBezTo>
                  <a:cubicBezTo>
                    <a:pt x="526097" y="432446"/>
                    <a:pt x="583083" y="421976"/>
                    <a:pt x="637161" y="404236"/>
                  </a:cubicBezTo>
                  <a:cubicBezTo>
                    <a:pt x="647337" y="401910"/>
                    <a:pt x="657513" y="399874"/>
                    <a:pt x="667688" y="397548"/>
                  </a:cubicBezTo>
                  <a:cubicBezTo>
                    <a:pt x="709846" y="384752"/>
                    <a:pt x="756655" y="378644"/>
                    <a:pt x="801139" y="367012"/>
                  </a:cubicBezTo>
                  <a:cubicBezTo>
                    <a:pt x="818002" y="362649"/>
                    <a:pt x="835156" y="362359"/>
                    <a:pt x="851437" y="358287"/>
                  </a:cubicBezTo>
                  <a:cubicBezTo>
                    <a:pt x="859578" y="356251"/>
                    <a:pt x="868300" y="358869"/>
                    <a:pt x="874406" y="355088"/>
                  </a:cubicBezTo>
                  <a:cubicBezTo>
                    <a:pt x="891560" y="344037"/>
                    <a:pt x="901154" y="326879"/>
                    <a:pt x="912784" y="310302"/>
                  </a:cubicBezTo>
                  <a:cubicBezTo>
                    <a:pt x="928193" y="288200"/>
                    <a:pt x="944765" y="266680"/>
                    <a:pt x="960756" y="244578"/>
                  </a:cubicBezTo>
                  <a:cubicBezTo>
                    <a:pt x="970932" y="230618"/>
                    <a:pt x="984306" y="218113"/>
                    <a:pt x="995645" y="205317"/>
                  </a:cubicBezTo>
                  <a:cubicBezTo>
                    <a:pt x="1039838" y="150062"/>
                    <a:pt x="1086357" y="103240"/>
                    <a:pt x="1141888" y="62235"/>
                  </a:cubicBezTo>
                  <a:cubicBezTo>
                    <a:pt x="1170381" y="41587"/>
                    <a:pt x="1214574" y="2908"/>
                    <a:pt x="1252370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3383F17-F14B-4E81-3F75-F82DEB818580}"/>
                </a:ext>
              </a:extLst>
            </p:cNvPr>
            <p:cNvSpPr/>
            <p:nvPr/>
          </p:nvSpPr>
          <p:spPr>
            <a:xfrm>
              <a:off x="5803254" y="2303214"/>
              <a:ext cx="1220" cy="2326"/>
            </a:xfrm>
            <a:custGeom>
              <a:avLst/>
              <a:gdLst>
                <a:gd name="connsiteX0" fmla="*/ 0 w 1220"/>
                <a:gd name="connsiteY0" fmla="*/ 0 h 2326"/>
                <a:gd name="connsiteX1" fmla="*/ 0 w 1220"/>
                <a:gd name="connsiteY1" fmla="*/ 2327 h 2326"/>
                <a:gd name="connsiteX2" fmla="*/ 0 w 1220"/>
                <a:gd name="connsiteY2" fmla="*/ 0 h 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0" h="2326">
                  <a:moveTo>
                    <a:pt x="0" y="0"/>
                  </a:moveTo>
                  <a:cubicBezTo>
                    <a:pt x="1163" y="1745"/>
                    <a:pt x="2035" y="1163"/>
                    <a:pt x="0" y="2327"/>
                  </a:cubicBezTo>
                  <a:cubicBezTo>
                    <a:pt x="0" y="1454"/>
                    <a:pt x="0" y="582"/>
                    <a:pt x="0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74720B0-93E1-05BE-961C-855A7D3C9C6B}"/>
                </a:ext>
              </a:extLst>
            </p:cNvPr>
            <p:cNvSpPr/>
            <p:nvPr/>
          </p:nvSpPr>
          <p:spPr>
            <a:xfrm>
              <a:off x="5807615" y="2307576"/>
              <a:ext cx="1220" cy="2326"/>
            </a:xfrm>
            <a:custGeom>
              <a:avLst/>
              <a:gdLst>
                <a:gd name="connsiteX0" fmla="*/ 0 w 1220"/>
                <a:gd name="connsiteY0" fmla="*/ 0 h 2326"/>
                <a:gd name="connsiteX1" fmla="*/ 0 w 1220"/>
                <a:gd name="connsiteY1" fmla="*/ 2327 h 2326"/>
                <a:gd name="connsiteX2" fmla="*/ 0 w 1220"/>
                <a:gd name="connsiteY2" fmla="*/ 0 h 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0" h="2326">
                  <a:moveTo>
                    <a:pt x="0" y="0"/>
                  </a:moveTo>
                  <a:cubicBezTo>
                    <a:pt x="1163" y="1745"/>
                    <a:pt x="2035" y="1163"/>
                    <a:pt x="0" y="2327"/>
                  </a:cubicBezTo>
                  <a:cubicBezTo>
                    <a:pt x="0" y="1454"/>
                    <a:pt x="0" y="582"/>
                    <a:pt x="0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0CDEA19-7473-DF00-3F8A-EDCBAE7C478B}"/>
                </a:ext>
              </a:extLst>
            </p:cNvPr>
            <p:cNvSpPr/>
            <p:nvPr/>
          </p:nvSpPr>
          <p:spPr>
            <a:xfrm>
              <a:off x="5815174" y="2309612"/>
              <a:ext cx="1162" cy="2326"/>
            </a:xfrm>
            <a:custGeom>
              <a:avLst/>
              <a:gdLst>
                <a:gd name="connsiteX0" fmla="*/ 0 w 1162"/>
                <a:gd name="connsiteY0" fmla="*/ 0 h 2326"/>
                <a:gd name="connsiteX1" fmla="*/ 1163 w 1162"/>
                <a:gd name="connsiteY1" fmla="*/ 2327 h 2326"/>
                <a:gd name="connsiteX2" fmla="*/ 0 w 1162"/>
                <a:gd name="connsiteY2" fmla="*/ 2327 h 2326"/>
                <a:gd name="connsiteX3" fmla="*/ 0 w 1162"/>
                <a:gd name="connsiteY3" fmla="*/ 0 h 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" h="2326">
                  <a:moveTo>
                    <a:pt x="0" y="0"/>
                  </a:moveTo>
                  <a:cubicBezTo>
                    <a:pt x="872" y="1163"/>
                    <a:pt x="291" y="291"/>
                    <a:pt x="1163" y="2327"/>
                  </a:cubicBezTo>
                  <a:cubicBezTo>
                    <a:pt x="872" y="2327"/>
                    <a:pt x="291" y="2327"/>
                    <a:pt x="0" y="2327"/>
                  </a:cubicBezTo>
                  <a:cubicBezTo>
                    <a:pt x="0" y="1454"/>
                    <a:pt x="0" y="872"/>
                    <a:pt x="0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F432432-7D86-62E1-11D3-BEDEC2A7780F}"/>
                </a:ext>
              </a:extLst>
            </p:cNvPr>
            <p:cNvSpPr/>
            <p:nvPr/>
          </p:nvSpPr>
          <p:spPr>
            <a:xfrm>
              <a:off x="5822734" y="2309612"/>
              <a:ext cx="2325" cy="1163"/>
            </a:xfrm>
            <a:custGeom>
              <a:avLst/>
              <a:gdLst>
                <a:gd name="connsiteX0" fmla="*/ 0 w 2325"/>
                <a:gd name="connsiteY0" fmla="*/ 0 h 1163"/>
                <a:gd name="connsiteX1" fmla="*/ 2326 w 2325"/>
                <a:gd name="connsiteY1" fmla="*/ 0 h 1163"/>
                <a:gd name="connsiteX2" fmla="*/ 2326 w 2325"/>
                <a:gd name="connsiteY2" fmla="*/ 1163 h 1163"/>
                <a:gd name="connsiteX3" fmla="*/ 0 w 2325"/>
                <a:gd name="connsiteY3" fmla="*/ 0 h 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" h="1163">
                  <a:moveTo>
                    <a:pt x="0" y="0"/>
                  </a:moveTo>
                  <a:cubicBezTo>
                    <a:pt x="872" y="0"/>
                    <a:pt x="1454" y="0"/>
                    <a:pt x="2326" y="0"/>
                  </a:cubicBezTo>
                  <a:cubicBezTo>
                    <a:pt x="2326" y="291"/>
                    <a:pt x="2326" y="872"/>
                    <a:pt x="2326" y="1163"/>
                  </a:cubicBezTo>
                  <a:cubicBezTo>
                    <a:pt x="291" y="291"/>
                    <a:pt x="1163" y="872"/>
                    <a:pt x="0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86E4DE8-B958-7E64-11F1-962C193275D0}"/>
                </a:ext>
              </a:extLst>
            </p:cNvPr>
            <p:cNvSpPr/>
            <p:nvPr/>
          </p:nvSpPr>
          <p:spPr>
            <a:xfrm>
              <a:off x="5845702" y="2320663"/>
              <a:ext cx="2325" cy="1163"/>
            </a:xfrm>
            <a:custGeom>
              <a:avLst/>
              <a:gdLst>
                <a:gd name="connsiteX0" fmla="*/ 0 w 2325"/>
                <a:gd name="connsiteY0" fmla="*/ 0 h 1163"/>
                <a:gd name="connsiteX1" fmla="*/ 2326 w 2325"/>
                <a:gd name="connsiteY1" fmla="*/ 0 h 1163"/>
                <a:gd name="connsiteX2" fmla="*/ 2326 w 2325"/>
                <a:gd name="connsiteY2" fmla="*/ 1163 h 1163"/>
                <a:gd name="connsiteX3" fmla="*/ 0 w 2325"/>
                <a:gd name="connsiteY3" fmla="*/ 0 h 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" h="1163">
                  <a:moveTo>
                    <a:pt x="0" y="0"/>
                  </a:moveTo>
                  <a:cubicBezTo>
                    <a:pt x="872" y="0"/>
                    <a:pt x="1454" y="0"/>
                    <a:pt x="2326" y="0"/>
                  </a:cubicBezTo>
                  <a:cubicBezTo>
                    <a:pt x="2326" y="291"/>
                    <a:pt x="2326" y="872"/>
                    <a:pt x="2326" y="1163"/>
                  </a:cubicBezTo>
                  <a:cubicBezTo>
                    <a:pt x="291" y="291"/>
                    <a:pt x="1163" y="872"/>
                    <a:pt x="0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EAA42B5-0688-5DDA-EE91-5B01EF01F44F}"/>
                </a:ext>
              </a:extLst>
            </p:cNvPr>
            <p:cNvSpPr/>
            <p:nvPr/>
          </p:nvSpPr>
          <p:spPr>
            <a:xfrm>
              <a:off x="5864310" y="2332587"/>
              <a:ext cx="4361" cy="2326"/>
            </a:xfrm>
            <a:custGeom>
              <a:avLst/>
              <a:gdLst>
                <a:gd name="connsiteX0" fmla="*/ 0 w 4361"/>
                <a:gd name="connsiteY0" fmla="*/ 0 h 2326"/>
                <a:gd name="connsiteX1" fmla="*/ 4361 w 4361"/>
                <a:gd name="connsiteY1" fmla="*/ 1163 h 2326"/>
                <a:gd name="connsiteX2" fmla="*/ 4361 w 4361"/>
                <a:gd name="connsiteY2" fmla="*/ 2327 h 2326"/>
                <a:gd name="connsiteX3" fmla="*/ 0 w 4361"/>
                <a:gd name="connsiteY3" fmla="*/ 0 h 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1" h="2326">
                  <a:moveTo>
                    <a:pt x="0" y="0"/>
                  </a:moveTo>
                  <a:cubicBezTo>
                    <a:pt x="1454" y="291"/>
                    <a:pt x="2907" y="872"/>
                    <a:pt x="4361" y="1163"/>
                  </a:cubicBezTo>
                  <a:cubicBezTo>
                    <a:pt x="4361" y="1454"/>
                    <a:pt x="4361" y="2036"/>
                    <a:pt x="4361" y="2327"/>
                  </a:cubicBezTo>
                  <a:cubicBezTo>
                    <a:pt x="872" y="1454"/>
                    <a:pt x="1744" y="2036"/>
                    <a:pt x="0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CCC3D08-1521-7A44-F3E8-04511E5B0687}"/>
                </a:ext>
              </a:extLst>
            </p:cNvPr>
            <p:cNvSpPr/>
            <p:nvPr/>
          </p:nvSpPr>
          <p:spPr>
            <a:xfrm>
              <a:off x="5929915" y="2355561"/>
              <a:ext cx="4463" cy="3489"/>
            </a:xfrm>
            <a:custGeom>
              <a:avLst/>
              <a:gdLst>
                <a:gd name="connsiteX0" fmla="*/ 102 w 4463"/>
                <a:gd name="connsiteY0" fmla="*/ 0 h 3489"/>
                <a:gd name="connsiteX1" fmla="*/ 4463 w 4463"/>
                <a:gd name="connsiteY1" fmla="*/ 2327 h 3489"/>
                <a:gd name="connsiteX2" fmla="*/ 4463 w 4463"/>
                <a:gd name="connsiteY2" fmla="*/ 3490 h 3489"/>
                <a:gd name="connsiteX3" fmla="*/ 102 w 4463"/>
                <a:gd name="connsiteY3" fmla="*/ 0 h 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63" h="3489">
                  <a:moveTo>
                    <a:pt x="102" y="0"/>
                  </a:moveTo>
                  <a:cubicBezTo>
                    <a:pt x="2137" y="1163"/>
                    <a:pt x="1847" y="1454"/>
                    <a:pt x="4463" y="2327"/>
                  </a:cubicBezTo>
                  <a:cubicBezTo>
                    <a:pt x="4463" y="2617"/>
                    <a:pt x="4463" y="3199"/>
                    <a:pt x="4463" y="3490"/>
                  </a:cubicBezTo>
                  <a:cubicBezTo>
                    <a:pt x="-1061" y="2908"/>
                    <a:pt x="102" y="3199"/>
                    <a:pt x="102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CCF97A3-7830-E766-C49E-9BEC03EB3628}"/>
                </a:ext>
              </a:extLst>
            </p:cNvPr>
            <p:cNvSpPr/>
            <p:nvPr/>
          </p:nvSpPr>
          <p:spPr>
            <a:xfrm>
              <a:off x="5935251" y="2357597"/>
              <a:ext cx="2325" cy="1163"/>
            </a:xfrm>
            <a:custGeom>
              <a:avLst/>
              <a:gdLst>
                <a:gd name="connsiteX0" fmla="*/ 0 w 2325"/>
                <a:gd name="connsiteY0" fmla="*/ 0 h 1163"/>
                <a:gd name="connsiteX1" fmla="*/ 2326 w 2325"/>
                <a:gd name="connsiteY1" fmla="*/ 0 h 1163"/>
                <a:gd name="connsiteX2" fmla="*/ 2326 w 2325"/>
                <a:gd name="connsiteY2" fmla="*/ 1163 h 1163"/>
                <a:gd name="connsiteX3" fmla="*/ 0 w 2325"/>
                <a:gd name="connsiteY3" fmla="*/ 0 h 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" h="1163">
                  <a:moveTo>
                    <a:pt x="0" y="0"/>
                  </a:moveTo>
                  <a:cubicBezTo>
                    <a:pt x="872" y="0"/>
                    <a:pt x="1454" y="0"/>
                    <a:pt x="2326" y="0"/>
                  </a:cubicBezTo>
                  <a:cubicBezTo>
                    <a:pt x="2326" y="291"/>
                    <a:pt x="2326" y="872"/>
                    <a:pt x="2326" y="1163"/>
                  </a:cubicBezTo>
                  <a:cubicBezTo>
                    <a:pt x="291" y="582"/>
                    <a:pt x="1163" y="872"/>
                    <a:pt x="0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ED7771B-7095-328C-0F4C-6B3F2727CA7E}"/>
                </a:ext>
              </a:extLst>
            </p:cNvPr>
            <p:cNvSpPr/>
            <p:nvPr/>
          </p:nvSpPr>
          <p:spPr>
            <a:xfrm>
              <a:off x="5934378" y="2359924"/>
              <a:ext cx="2325" cy="1163"/>
            </a:xfrm>
            <a:custGeom>
              <a:avLst/>
              <a:gdLst>
                <a:gd name="connsiteX0" fmla="*/ 0 w 2325"/>
                <a:gd name="connsiteY0" fmla="*/ 0 h 1163"/>
                <a:gd name="connsiteX1" fmla="*/ 2326 w 2325"/>
                <a:gd name="connsiteY1" fmla="*/ 0 h 1163"/>
                <a:gd name="connsiteX2" fmla="*/ 2326 w 2325"/>
                <a:gd name="connsiteY2" fmla="*/ 1163 h 1163"/>
                <a:gd name="connsiteX3" fmla="*/ 0 w 2325"/>
                <a:gd name="connsiteY3" fmla="*/ 0 h 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" h="1163">
                  <a:moveTo>
                    <a:pt x="0" y="0"/>
                  </a:moveTo>
                  <a:cubicBezTo>
                    <a:pt x="872" y="0"/>
                    <a:pt x="1454" y="0"/>
                    <a:pt x="2326" y="0"/>
                  </a:cubicBezTo>
                  <a:cubicBezTo>
                    <a:pt x="2326" y="291"/>
                    <a:pt x="2326" y="872"/>
                    <a:pt x="2326" y="1163"/>
                  </a:cubicBezTo>
                  <a:cubicBezTo>
                    <a:pt x="291" y="291"/>
                    <a:pt x="872" y="872"/>
                    <a:pt x="0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585AD157-E494-CDF1-CBCA-AA2B1EB82A19}"/>
                </a:ext>
              </a:extLst>
            </p:cNvPr>
            <p:cNvSpPr/>
            <p:nvPr/>
          </p:nvSpPr>
          <p:spPr>
            <a:xfrm>
              <a:off x="5873032" y="2361087"/>
              <a:ext cx="2568" cy="3199"/>
            </a:xfrm>
            <a:custGeom>
              <a:avLst/>
              <a:gdLst>
                <a:gd name="connsiteX0" fmla="*/ 1163 w 2568"/>
                <a:gd name="connsiteY0" fmla="*/ 0 h 3199"/>
                <a:gd name="connsiteX1" fmla="*/ 0 w 2568"/>
                <a:gd name="connsiteY1" fmla="*/ 3199 h 3199"/>
                <a:gd name="connsiteX2" fmla="*/ 0 w 2568"/>
                <a:gd name="connsiteY2" fmla="*/ 2036 h 3199"/>
                <a:gd name="connsiteX3" fmla="*/ 1163 w 2568"/>
                <a:gd name="connsiteY3" fmla="*/ 0 h 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8" h="3199">
                  <a:moveTo>
                    <a:pt x="1163" y="0"/>
                  </a:moveTo>
                  <a:cubicBezTo>
                    <a:pt x="3198" y="2617"/>
                    <a:pt x="3198" y="1745"/>
                    <a:pt x="0" y="3199"/>
                  </a:cubicBezTo>
                  <a:cubicBezTo>
                    <a:pt x="0" y="2908"/>
                    <a:pt x="0" y="2327"/>
                    <a:pt x="0" y="2036"/>
                  </a:cubicBezTo>
                  <a:cubicBezTo>
                    <a:pt x="872" y="873"/>
                    <a:pt x="291" y="1745"/>
                    <a:pt x="1163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4732C88-21FA-E896-1996-CF7F54A3B152}"/>
                </a:ext>
              </a:extLst>
            </p:cNvPr>
            <p:cNvSpPr/>
            <p:nvPr/>
          </p:nvSpPr>
          <p:spPr>
            <a:xfrm>
              <a:off x="5874195" y="2361959"/>
              <a:ext cx="8722" cy="4362"/>
            </a:xfrm>
            <a:custGeom>
              <a:avLst/>
              <a:gdLst>
                <a:gd name="connsiteX0" fmla="*/ 5524 w 8722"/>
                <a:gd name="connsiteY0" fmla="*/ 0 h 4362"/>
                <a:gd name="connsiteX1" fmla="*/ 8722 w 8722"/>
                <a:gd name="connsiteY1" fmla="*/ 4362 h 4362"/>
                <a:gd name="connsiteX2" fmla="*/ 5524 w 8722"/>
                <a:gd name="connsiteY2" fmla="*/ 4362 h 4362"/>
                <a:gd name="connsiteX3" fmla="*/ 0 w 8722"/>
                <a:gd name="connsiteY3" fmla="*/ 4362 h 4362"/>
                <a:gd name="connsiteX4" fmla="*/ 0 w 8722"/>
                <a:gd name="connsiteY4" fmla="*/ 3199 h 4362"/>
                <a:gd name="connsiteX5" fmla="*/ 1163 w 8722"/>
                <a:gd name="connsiteY5" fmla="*/ 3199 h 4362"/>
                <a:gd name="connsiteX6" fmla="*/ 5524 w 8722"/>
                <a:gd name="connsiteY6" fmla="*/ 0 h 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2" h="4362">
                  <a:moveTo>
                    <a:pt x="5524" y="0"/>
                  </a:moveTo>
                  <a:cubicBezTo>
                    <a:pt x="7269" y="1454"/>
                    <a:pt x="7850" y="2327"/>
                    <a:pt x="8722" y="4362"/>
                  </a:cubicBezTo>
                  <a:cubicBezTo>
                    <a:pt x="7559" y="4362"/>
                    <a:pt x="6396" y="4362"/>
                    <a:pt x="5524" y="4362"/>
                  </a:cubicBezTo>
                  <a:cubicBezTo>
                    <a:pt x="3489" y="3490"/>
                    <a:pt x="3489" y="4071"/>
                    <a:pt x="0" y="4362"/>
                  </a:cubicBezTo>
                  <a:cubicBezTo>
                    <a:pt x="0" y="4071"/>
                    <a:pt x="0" y="3490"/>
                    <a:pt x="0" y="3199"/>
                  </a:cubicBezTo>
                  <a:cubicBezTo>
                    <a:pt x="291" y="3199"/>
                    <a:pt x="872" y="3199"/>
                    <a:pt x="1163" y="3199"/>
                  </a:cubicBezTo>
                  <a:cubicBezTo>
                    <a:pt x="2326" y="1745"/>
                    <a:pt x="3780" y="1454"/>
                    <a:pt x="5524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11262B8-0D75-9F97-29E7-6BD6A516E0C1}"/>
                </a:ext>
              </a:extLst>
            </p:cNvPr>
            <p:cNvSpPr/>
            <p:nvPr/>
          </p:nvSpPr>
          <p:spPr>
            <a:xfrm>
              <a:off x="5882917" y="2363123"/>
              <a:ext cx="5524" cy="5525"/>
            </a:xfrm>
            <a:custGeom>
              <a:avLst/>
              <a:gdLst>
                <a:gd name="connsiteX0" fmla="*/ 0 w 5524"/>
                <a:gd name="connsiteY0" fmla="*/ 0 h 5525"/>
                <a:gd name="connsiteX1" fmla="*/ 4361 w 5524"/>
                <a:gd name="connsiteY1" fmla="*/ 2327 h 5525"/>
                <a:gd name="connsiteX2" fmla="*/ 5524 w 5524"/>
                <a:gd name="connsiteY2" fmla="*/ 5526 h 5525"/>
                <a:gd name="connsiteX3" fmla="*/ 4361 w 5524"/>
                <a:gd name="connsiteY3" fmla="*/ 5526 h 5525"/>
                <a:gd name="connsiteX4" fmla="*/ 4361 w 5524"/>
                <a:gd name="connsiteY4" fmla="*/ 4362 h 5525"/>
                <a:gd name="connsiteX5" fmla="*/ 0 w 5524"/>
                <a:gd name="connsiteY5" fmla="*/ 0 h 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" h="5525">
                  <a:moveTo>
                    <a:pt x="0" y="0"/>
                  </a:moveTo>
                  <a:cubicBezTo>
                    <a:pt x="3489" y="1163"/>
                    <a:pt x="4070" y="582"/>
                    <a:pt x="4361" y="2327"/>
                  </a:cubicBezTo>
                  <a:cubicBezTo>
                    <a:pt x="4652" y="3490"/>
                    <a:pt x="5233" y="4653"/>
                    <a:pt x="5524" y="5526"/>
                  </a:cubicBezTo>
                  <a:cubicBezTo>
                    <a:pt x="5233" y="5526"/>
                    <a:pt x="4652" y="5526"/>
                    <a:pt x="4361" y="5526"/>
                  </a:cubicBezTo>
                  <a:cubicBezTo>
                    <a:pt x="4361" y="5235"/>
                    <a:pt x="4361" y="4653"/>
                    <a:pt x="4361" y="4362"/>
                  </a:cubicBezTo>
                  <a:cubicBezTo>
                    <a:pt x="2617" y="3199"/>
                    <a:pt x="1163" y="2327"/>
                    <a:pt x="0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CE3E6E0-68C5-C257-C061-E1068DC66BC5}"/>
                </a:ext>
              </a:extLst>
            </p:cNvPr>
            <p:cNvSpPr/>
            <p:nvPr/>
          </p:nvSpPr>
          <p:spPr>
            <a:xfrm>
              <a:off x="5921477" y="2363123"/>
              <a:ext cx="3016" cy="2560"/>
            </a:xfrm>
            <a:custGeom>
              <a:avLst/>
              <a:gdLst>
                <a:gd name="connsiteX0" fmla="*/ 691 w 3016"/>
                <a:gd name="connsiteY0" fmla="*/ 0 h 2560"/>
                <a:gd name="connsiteX1" fmla="*/ 3017 w 3016"/>
                <a:gd name="connsiteY1" fmla="*/ 2327 h 2560"/>
                <a:gd name="connsiteX2" fmla="*/ 691 w 3016"/>
                <a:gd name="connsiteY2" fmla="*/ 0 h 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6" h="2560">
                  <a:moveTo>
                    <a:pt x="691" y="0"/>
                  </a:moveTo>
                  <a:cubicBezTo>
                    <a:pt x="1563" y="872"/>
                    <a:pt x="2144" y="1454"/>
                    <a:pt x="3017" y="2327"/>
                  </a:cubicBezTo>
                  <a:cubicBezTo>
                    <a:pt x="109" y="3199"/>
                    <a:pt x="-763" y="1454"/>
                    <a:pt x="691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03CD3C6-E038-F5BE-A363-39E1153D8AF0}"/>
                </a:ext>
              </a:extLst>
            </p:cNvPr>
            <p:cNvSpPr/>
            <p:nvPr/>
          </p:nvSpPr>
          <p:spPr>
            <a:xfrm>
              <a:off x="5889313" y="2365449"/>
              <a:ext cx="4651" cy="4653"/>
            </a:xfrm>
            <a:custGeom>
              <a:avLst/>
              <a:gdLst>
                <a:gd name="connsiteX0" fmla="*/ 291 w 4651"/>
                <a:gd name="connsiteY0" fmla="*/ 0 h 4653"/>
                <a:gd name="connsiteX1" fmla="*/ 4652 w 4651"/>
                <a:gd name="connsiteY1" fmla="*/ 1163 h 4653"/>
                <a:gd name="connsiteX2" fmla="*/ 2326 w 4651"/>
                <a:gd name="connsiteY2" fmla="*/ 2327 h 4653"/>
                <a:gd name="connsiteX3" fmla="*/ 0 w 4651"/>
                <a:gd name="connsiteY3" fmla="*/ 4653 h 4653"/>
                <a:gd name="connsiteX4" fmla="*/ 291 w 4651"/>
                <a:gd name="connsiteY4" fmla="*/ 0 h 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1" h="4653">
                  <a:moveTo>
                    <a:pt x="291" y="0"/>
                  </a:moveTo>
                  <a:cubicBezTo>
                    <a:pt x="1744" y="291"/>
                    <a:pt x="3198" y="873"/>
                    <a:pt x="4652" y="1163"/>
                  </a:cubicBezTo>
                  <a:cubicBezTo>
                    <a:pt x="3489" y="2036"/>
                    <a:pt x="4361" y="1454"/>
                    <a:pt x="2326" y="2327"/>
                  </a:cubicBezTo>
                  <a:cubicBezTo>
                    <a:pt x="1454" y="3199"/>
                    <a:pt x="872" y="3781"/>
                    <a:pt x="0" y="4653"/>
                  </a:cubicBezTo>
                  <a:cubicBezTo>
                    <a:pt x="291" y="2908"/>
                    <a:pt x="291" y="1454"/>
                    <a:pt x="291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CC2D01F-BCB4-714E-54D0-33AA197C549B}"/>
                </a:ext>
              </a:extLst>
            </p:cNvPr>
            <p:cNvSpPr/>
            <p:nvPr/>
          </p:nvSpPr>
          <p:spPr>
            <a:xfrm>
              <a:off x="5882917" y="2366612"/>
              <a:ext cx="2325" cy="1163"/>
            </a:xfrm>
            <a:custGeom>
              <a:avLst/>
              <a:gdLst>
                <a:gd name="connsiteX0" fmla="*/ 0 w 2325"/>
                <a:gd name="connsiteY0" fmla="*/ 0 h 1163"/>
                <a:gd name="connsiteX1" fmla="*/ 2326 w 2325"/>
                <a:gd name="connsiteY1" fmla="*/ 0 h 1163"/>
                <a:gd name="connsiteX2" fmla="*/ 2326 w 2325"/>
                <a:gd name="connsiteY2" fmla="*/ 1163 h 1163"/>
                <a:gd name="connsiteX3" fmla="*/ 0 w 2325"/>
                <a:gd name="connsiteY3" fmla="*/ 0 h 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" h="1163">
                  <a:moveTo>
                    <a:pt x="0" y="0"/>
                  </a:moveTo>
                  <a:cubicBezTo>
                    <a:pt x="872" y="0"/>
                    <a:pt x="1454" y="0"/>
                    <a:pt x="2326" y="0"/>
                  </a:cubicBezTo>
                  <a:cubicBezTo>
                    <a:pt x="2326" y="291"/>
                    <a:pt x="2326" y="873"/>
                    <a:pt x="2326" y="1163"/>
                  </a:cubicBezTo>
                  <a:cubicBezTo>
                    <a:pt x="291" y="291"/>
                    <a:pt x="1163" y="873"/>
                    <a:pt x="0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D09BD01-F7F3-F70E-B7A4-1228BD36A158}"/>
                </a:ext>
              </a:extLst>
            </p:cNvPr>
            <p:cNvSpPr/>
            <p:nvPr/>
          </p:nvSpPr>
          <p:spPr>
            <a:xfrm>
              <a:off x="5899489" y="2367485"/>
              <a:ext cx="3198" cy="3199"/>
            </a:xfrm>
            <a:custGeom>
              <a:avLst/>
              <a:gdLst>
                <a:gd name="connsiteX0" fmla="*/ 872 w 3198"/>
                <a:gd name="connsiteY0" fmla="*/ 0 h 3199"/>
                <a:gd name="connsiteX1" fmla="*/ 3198 w 3198"/>
                <a:gd name="connsiteY1" fmla="*/ 3199 h 3199"/>
                <a:gd name="connsiteX2" fmla="*/ 0 w 3198"/>
                <a:gd name="connsiteY2" fmla="*/ 3199 h 3199"/>
                <a:gd name="connsiteX3" fmla="*/ 872 w 3198"/>
                <a:gd name="connsiteY3" fmla="*/ 0 h 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8" h="3199">
                  <a:moveTo>
                    <a:pt x="872" y="0"/>
                  </a:moveTo>
                  <a:cubicBezTo>
                    <a:pt x="2617" y="1454"/>
                    <a:pt x="2035" y="582"/>
                    <a:pt x="3198" y="3199"/>
                  </a:cubicBezTo>
                  <a:cubicBezTo>
                    <a:pt x="2035" y="3199"/>
                    <a:pt x="872" y="3199"/>
                    <a:pt x="0" y="3199"/>
                  </a:cubicBezTo>
                  <a:cubicBezTo>
                    <a:pt x="291" y="2327"/>
                    <a:pt x="582" y="1163"/>
                    <a:pt x="872" y="0"/>
                  </a:cubicBezTo>
                  <a:close/>
                </a:path>
              </a:pathLst>
            </a:custGeom>
            <a:grpFill/>
            <a:ln w="2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5F46A20-2C48-3735-2CFD-8C63B710CBFC}"/>
              </a:ext>
            </a:extLst>
          </p:cNvPr>
          <p:cNvSpPr txBox="1"/>
          <p:nvPr/>
        </p:nvSpPr>
        <p:spPr>
          <a:xfrm>
            <a:off x="14450786" y="2761119"/>
            <a:ext cx="3464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0" i="1" kern="1400" dirty="0">
                <a:solidFill>
                  <a:srgbClr val="0085C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Virtual attendance </a:t>
            </a:r>
            <a:br>
              <a:rPr lang="en-US" sz="2000" b="0" i="1" kern="1400" dirty="0">
                <a:solidFill>
                  <a:srgbClr val="0085C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b="0" i="1" kern="1400" dirty="0">
                <a:solidFill>
                  <a:srgbClr val="0085C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via Webex </a:t>
            </a:r>
            <a:br>
              <a:rPr lang="en-US" sz="2000" b="0" i="1" kern="1400" dirty="0">
                <a:solidFill>
                  <a:srgbClr val="0085C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b="0" i="1" kern="1400" dirty="0">
                <a:solidFill>
                  <a:srgbClr val="0085C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also be available  </a:t>
            </a:r>
            <a:endParaRPr lang="en-US" sz="2800" b="1" kern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A33D4E-AEB6-1486-8972-828680CBDDF3}"/>
              </a:ext>
            </a:extLst>
          </p:cNvPr>
          <p:cNvSpPr txBox="1"/>
          <p:nvPr/>
        </p:nvSpPr>
        <p:spPr>
          <a:xfrm>
            <a:off x="10052045" y="23940418"/>
            <a:ext cx="7684446" cy="183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3200" b="1" dirty="0">
                <a:solidFill>
                  <a:srgbClr val="0085CA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</a:rPr>
              <a:t>April 3–7, 2023  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2000" dirty="0">
                <a:solidFill>
                  <a:srgbClr val="00308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NOAA Western Regional Campus, Alaska Fisheries Science Center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2000" dirty="0">
                <a:solidFill>
                  <a:srgbClr val="00308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7600 Sand Point Way, NE, Building 9 Auditorium, Seattle, WA 98115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9EE856D-8FB3-67A5-899E-B933B7B98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81057" y="693245"/>
            <a:ext cx="2804137" cy="205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5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rcoal">
      <a:dk1>
        <a:srgbClr val="141414"/>
      </a:dk1>
      <a:lt1>
        <a:srgbClr val="FFFFFF"/>
      </a:lt1>
      <a:dk2>
        <a:srgbClr val="003087"/>
      </a:dk2>
      <a:lt2>
        <a:srgbClr val="D3F5F6"/>
      </a:lt2>
      <a:accent1>
        <a:srgbClr val="FF8300"/>
      </a:accent1>
      <a:accent2>
        <a:srgbClr val="1ECAD3"/>
      </a:accent2>
      <a:accent3>
        <a:srgbClr val="76BC20"/>
      </a:accent3>
      <a:accent4>
        <a:srgbClr val="5145B9"/>
      </a:accent4>
      <a:accent5>
        <a:srgbClr val="0085CA"/>
      </a:accent5>
      <a:accent6>
        <a:srgbClr val="D02C2F"/>
      </a:accent6>
      <a:hlink>
        <a:srgbClr val="003087"/>
      </a:hlink>
      <a:folHlink>
        <a:srgbClr val="51BFEA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L slants-circles" id="{D017420A-BC64-914B-8FB2-DE00BD289755}" vid="{D1EEE816-0590-C64E-A13B-43F38E39F9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TALL slants-circles PLAN A</Template>
  <TotalTime>2741</TotalTime>
  <Words>1063</Words>
  <Application>Microsoft Office PowerPoint</Application>
  <PresentationFormat>Custom</PresentationFormat>
  <Paragraphs>111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Arial Narrow</vt:lpstr>
      <vt:lpstr>Calibri</vt:lpstr>
      <vt:lpstr>Calibri Light</vt:lpstr>
      <vt:lpstr>Times New Roman</vt:lpstr>
      <vt:lpstr>Office Theme</vt:lpstr>
      <vt:lpstr>PowerPoint Presentation</vt:lpstr>
    </vt:vector>
  </TitlesOfParts>
  <Company>NOAA AFSC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Raul.Ramirez</dc:creator>
  <cp:lastModifiedBy>Thomas Helser</cp:lastModifiedBy>
  <cp:revision>117</cp:revision>
  <dcterms:created xsi:type="dcterms:W3CDTF">2023-02-08T17:12:37Z</dcterms:created>
  <dcterms:modified xsi:type="dcterms:W3CDTF">2023-03-27T21:13:37Z</dcterms:modified>
</cp:coreProperties>
</file>