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98" r:id="rId30"/>
    <p:sldId id="285" r:id="rId31"/>
    <p:sldId id="286" r:id="rId32"/>
  </p:sldIdLst>
  <p:sldSz cx="9144000" cy="6858000" type="screen4x3"/>
  <p:notesSz cx="6858000" cy="9144000"/>
  <p:embeddedFontLst>
    <p:embeddedFont>
      <p:font typeface="Robot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Arial Narrow" panose="020B0606020202030204" pitchFamily="34" charset="0"/>
      <p:regular r:id="rId42"/>
      <p:bold r:id="rId43"/>
      <p:italic r:id="rId44"/>
      <p:boldItalic r:id="rId45"/>
    </p:embeddedFont>
    <p:embeddedFont>
      <p:font typeface="Tahoma" panose="020B0604030504040204" pitchFamily="34" charset="0"/>
      <p:regular r:id="rId46"/>
      <p:bold r:id="rId47"/>
    </p:embeddedFont>
    <p:embeddedFont>
      <p:font typeface="Gill Sans"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A8xCG8Us60eijGDZ7Uod/a0DC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85" autoAdjust="0"/>
  </p:normalViewPr>
  <p:slideViewPr>
    <p:cSldViewPr snapToGrid="0">
      <p:cViewPr varScale="1">
        <p:scale>
          <a:sx n="66" d="100"/>
          <a:sy n="66" d="100"/>
        </p:scale>
        <p:origin x="1300" y="32"/>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7" Type="http://schemas.openxmlformats.org/officeDocument/2006/relationships/slide" Target="slides/slide5.xml"/><Relationship Id="rId71"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74"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0dc0215cf0_0_4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98" name="Google Shape;398;g10dc0215cf0_0_4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0dc0215cf0_0_6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10dc0215cf0_0_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900" dirty="0"/>
          </a:p>
        </p:txBody>
      </p:sp>
      <p:sp>
        <p:nvSpPr>
          <p:cNvPr id="579" name="Google Shape;579;g10dc0215cf0_0_6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0dc0215cf0_0_6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10dc0215cf0_0_6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900" dirty="0"/>
          </a:p>
        </p:txBody>
      </p:sp>
      <p:sp>
        <p:nvSpPr>
          <p:cNvPr id="588" name="Google Shape;588;g10dc0215cf0_0_6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0dc0215cf0_0_6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10dc0215cf0_0_6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190540" algn="l" rtl="0">
              <a:lnSpc>
                <a:spcPct val="100000"/>
              </a:lnSpc>
              <a:spcBef>
                <a:spcPts val="0"/>
              </a:spcBef>
              <a:spcAft>
                <a:spcPts val="0"/>
              </a:spcAft>
              <a:buSzPts val="2400"/>
              <a:buFont typeface="Arial"/>
              <a:buNone/>
            </a:pPr>
            <a:endParaRPr sz="1100" i="0" dirty="0">
              <a:solidFill>
                <a:schemeClr val="dk1"/>
              </a:solidFill>
            </a:endParaRPr>
          </a:p>
        </p:txBody>
      </p:sp>
      <p:sp>
        <p:nvSpPr>
          <p:cNvPr id="597" name="Google Shape;597;g10dc0215cf0_0_6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0dc0215cf0_0_6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10dc0215cf0_0_6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14259" marR="0" lvl="0" indent="0" algn="l" rtl="0">
              <a:lnSpc>
                <a:spcPct val="100000"/>
              </a:lnSpc>
              <a:spcBef>
                <a:spcPts val="0"/>
              </a:spcBef>
              <a:spcAft>
                <a:spcPts val="0"/>
              </a:spcAft>
              <a:buSzPts val="1650"/>
              <a:buFont typeface="Arial"/>
              <a:buNone/>
            </a:pPr>
            <a:endParaRPr dirty="0">
              <a:latin typeface="Arial"/>
              <a:ea typeface="Arial"/>
              <a:cs typeface="Arial"/>
              <a:sym typeface="Arial"/>
            </a:endParaRPr>
          </a:p>
        </p:txBody>
      </p:sp>
      <p:sp>
        <p:nvSpPr>
          <p:cNvPr id="605" name="Google Shape;605;g10dc0215cf0_0_6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613" name="Google Shape;613;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07950" lvl="0" indent="0" algn="l" rtl="0">
              <a:lnSpc>
                <a:spcPct val="115000"/>
              </a:lnSpc>
              <a:spcBef>
                <a:spcPts val="0"/>
              </a:spcBef>
              <a:spcAft>
                <a:spcPts val="0"/>
              </a:spcAft>
              <a:buClr>
                <a:schemeClr val="dk1"/>
              </a:buClr>
              <a:buSzPts val="1900"/>
              <a:buFont typeface="Roboto"/>
              <a:buNone/>
            </a:pPr>
            <a:endParaRPr sz="1200" dirty="0">
              <a:solidFill>
                <a:schemeClr val="dk1"/>
              </a:solidFill>
            </a:endParaRPr>
          </a:p>
        </p:txBody>
      </p:sp>
      <p:sp>
        <p:nvSpPr>
          <p:cNvPr id="624" name="Google Shape;624;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3" name="Google Shape;633;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642" name="Google Shape;642;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67" name="Google Shape;66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092be89749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1092be89749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679" name="Google Shape;679;g1092be89749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0dc0215cf0_0_4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1000"/>
              </a:spcAft>
              <a:buClr>
                <a:schemeClr val="dk1"/>
              </a:buClr>
              <a:buSzPts val="1100"/>
              <a:buFont typeface="Arial"/>
              <a:buNone/>
            </a:pPr>
            <a:endParaRPr sz="1100" dirty="0">
              <a:latin typeface="Times New Roman"/>
              <a:ea typeface="Times New Roman"/>
              <a:cs typeface="Times New Roman"/>
              <a:sym typeface="Times New Roman"/>
            </a:endParaRPr>
          </a:p>
        </p:txBody>
      </p:sp>
      <p:sp>
        <p:nvSpPr>
          <p:cNvPr id="409" name="Google Shape;409;g10dc0215cf0_0_4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689" name="Google Shape;6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0f1ea8feea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7" name="Google Shape;697;g10f1ea8feea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12" name="Google Shape;712;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000" i="0" dirty="0">
              <a:latin typeface="Arial"/>
              <a:ea typeface="Arial"/>
              <a:cs typeface="Arial"/>
              <a:sym typeface="Arial"/>
            </a:endParaRPr>
          </a:p>
        </p:txBody>
      </p:sp>
      <p:sp>
        <p:nvSpPr>
          <p:cNvPr id="723" name="Google Shape;723;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800" dirty="0"/>
          </a:p>
        </p:txBody>
      </p:sp>
      <p:sp>
        <p:nvSpPr>
          <p:cNvPr id="733" name="Google Shape;733;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0" name="Google Shape;75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1" name="Google Shape;761;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772" name="Google Shape;772;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Adult </a:t>
            </a:r>
            <a:r>
              <a:rPr lang="en-US" dirty="0"/>
              <a:t>Pacific cod example from the Gulf of </a:t>
            </a:r>
            <a:r>
              <a:rPr lang="en-US" dirty="0" smtClean="0"/>
              <a:t>Alaska, including catches in RACE GAP summer bottom trawl surveys</a:t>
            </a:r>
            <a:r>
              <a:rPr lang="en-US" baseline="0" dirty="0" smtClean="0"/>
              <a:t> (upper left), SDM ensemble (upper right), CV of ensemble predictions (lower left), and EFH map with area percentiles (lower right).</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smtClean="0"/>
              <a:t>Adult </a:t>
            </a:r>
            <a:r>
              <a:rPr lang="en-US" dirty="0"/>
              <a:t>Pacific cod were predicted to be more abundant in waters shallower than 175 m on bathymetric rises west of the Kenai Peninsula.</a:t>
            </a:r>
            <a:endParaRPr dirty="0"/>
          </a:p>
        </p:txBody>
      </p:sp>
      <p:sp>
        <p:nvSpPr>
          <p:cNvPr id="781" name="Google Shape;781;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986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1" name="Google Shape;781;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0dc0215cf0_0_4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900" dirty="0"/>
          </a:p>
        </p:txBody>
      </p:sp>
      <p:sp>
        <p:nvSpPr>
          <p:cNvPr id="417" name="Google Shape;417;g10dc0215cf0_0_4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4" name="Google Shape;794;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0dc0215cf0_0_5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75" name="Google Shape;475;g10dc0215cf0_0_5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dc0215cf0_0_5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10dc0215cf0_0_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i="1" dirty="0"/>
          </a:p>
        </p:txBody>
      </p:sp>
      <p:sp>
        <p:nvSpPr>
          <p:cNvPr id="533" name="Google Shape;533;g10dc0215cf0_0_5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0dc0215cf0_0_5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10dc0215cf0_0_5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dirty="0">
              <a:solidFill>
                <a:srgbClr val="7030A0"/>
              </a:solidFill>
            </a:endParaRPr>
          </a:p>
        </p:txBody>
      </p:sp>
      <p:sp>
        <p:nvSpPr>
          <p:cNvPr id="543" name="Google Shape;543;g10dc0215cf0_0_5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0dc0215cf0_0_5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10dc0215cf0_0_5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p:txBody>
      </p:sp>
      <p:sp>
        <p:nvSpPr>
          <p:cNvPr id="553" name="Google Shape;553;g10dc0215cf0_0_5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0dc0215cf0_0_5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10dc0215cf0_0_5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562" name="Google Shape;562;g10dc0215cf0_0_5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0dc0215cf0_0_5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dirty="0">
              <a:latin typeface="Times New Roman"/>
              <a:ea typeface="Times New Roman"/>
              <a:cs typeface="Times New Roman"/>
              <a:sym typeface="Times New Roman"/>
            </a:endParaRPr>
          </a:p>
        </p:txBody>
      </p:sp>
      <p:sp>
        <p:nvSpPr>
          <p:cNvPr id="570" name="Google Shape;570;g10dc0215cf0_0_5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
        <p:cNvGrpSpPr/>
        <p:nvPr/>
      </p:nvGrpSpPr>
      <p:grpSpPr>
        <a:xfrm>
          <a:off x="0" y="0"/>
          <a:ext cx="0" cy="0"/>
          <a:chOff x="0" y="0"/>
          <a:chExt cx="0" cy="0"/>
        </a:xfrm>
      </p:grpSpPr>
      <p:sp>
        <p:nvSpPr>
          <p:cNvPr id="19" name="Google Shape;19;p12"/>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12"/>
          <p:cNvSpPr>
            <a:spLocks noGrp="1"/>
          </p:cNvSpPr>
          <p:nvPr>
            <p:ph type="pic" idx="2"/>
          </p:nvPr>
        </p:nvSpPr>
        <p:spPr>
          <a:xfrm>
            <a:off x="251175" y="5681499"/>
            <a:ext cx="762329" cy="914400"/>
          </a:xfrm>
          <a:prstGeom prst="rect">
            <a:avLst/>
          </a:prstGeom>
          <a:noFill/>
          <a:ln>
            <a:noFill/>
          </a:ln>
        </p:spPr>
      </p:sp>
      <p:sp>
        <p:nvSpPr>
          <p:cNvPr id="23" name="Google Shape;23;p12"/>
          <p:cNvSpPr>
            <a:spLocks noGrp="1"/>
          </p:cNvSpPr>
          <p:nvPr>
            <p:ph type="pic" idx="3"/>
          </p:nvPr>
        </p:nvSpPr>
        <p:spPr>
          <a:xfrm>
            <a:off x="7800476" y="5899984"/>
            <a:ext cx="476092" cy="511293"/>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3"/>
        <p:cNvGrpSpPr/>
        <p:nvPr/>
      </p:nvGrpSpPr>
      <p:grpSpPr>
        <a:xfrm>
          <a:off x="0" y="0"/>
          <a:ext cx="0" cy="0"/>
          <a:chOff x="0" y="0"/>
          <a:chExt cx="0" cy="0"/>
        </a:xfrm>
      </p:grpSpPr>
      <p:sp>
        <p:nvSpPr>
          <p:cNvPr id="114" name="Google Shape;114;p15"/>
          <p:cNvSpPr txBox="1">
            <a:spLocks noGrp="1"/>
          </p:cNvSpPr>
          <p:nvPr>
            <p:ph type="body" idx="1"/>
          </p:nvPr>
        </p:nvSpPr>
        <p:spPr>
          <a:xfrm rot="5400000">
            <a:off x="2364054" y="-348093"/>
            <a:ext cx="4424028" cy="7989752"/>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22072" algn="l">
              <a:lnSpc>
                <a:spcPct val="100000"/>
              </a:lnSpc>
              <a:spcBef>
                <a:spcPts val="600"/>
              </a:spcBef>
              <a:spcAft>
                <a:spcPts val="0"/>
              </a:spcAft>
              <a:buSzPts val="1472"/>
              <a:buChar char="◼"/>
              <a:defRPr/>
            </a:lvl2pPr>
            <a:lvl3pPr marL="1371600" lvl="2" indent="-310388" algn="l">
              <a:lnSpc>
                <a:spcPct val="100000"/>
              </a:lnSpc>
              <a:spcBef>
                <a:spcPts val="600"/>
              </a:spcBef>
              <a:spcAft>
                <a:spcPts val="0"/>
              </a:spcAft>
              <a:buSzPts val="1288"/>
              <a:buChar char="◼"/>
              <a:defRPr/>
            </a:lvl3pPr>
            <a:lvl4pPr marL="1828800" lvl="3" indent="-298703" algn="l">
              <a:lnSpc>
                <a:spcPct val="100000"/>
              </a:lnSpc>
              <a:spcBef>
                <a:spcPts val="600"/>
              </a:spcBef>
              <a:spcAft>
                <a:spcPts val="0"/>
              </a:spcAft>
              <a:buSzPts val="1104"/>
              <a:buChar char="◼"/>
              <a:defRPr/>
            </a:lvl4pPr>
            <a:lvl5pPr marL="2286000" lvl="4" indent="-298704" algn="l">
              <a:lnSpc>
                <a:spcPct val="100000"/>
              </a:lnSpc>
              <a:spcBef>
                <a:spcPts val="600"/>
              </a:spcBef>
              <a:spcAft>
                <a:spcPts val="0"/>
              </a:spcAft>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15" name="Google Shape;115;p1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5"/>
          <p:cNvSpPr>
            <a:spLocks noGrp="1"/>
          </p:cNvSpPr>
          <p:nvPr>
            <p:ph type="pic" idx="2"/>
          </p:nvPr>
        </p:nvSpPr>
        <p:spPr>
          <a:xfrm>
            <a:off x="251175" y="5681499"/>
            <a:ext cx="762329" cy="914400"/>
          </a:xfrm>
          <a:prstGeom prst="rect">
            <a:avLst/>
          </a:prstGeom>
          <a:noFill/>
          <a:ln>
            <a:noFill/>
          </a:ln>
        </p:spPr>
      </p:sp>
      <p:sp>
        <p:nvSpPr>
          <p:cNvPr id="119" name="Google Shape;119;p15"/>
          <p:cNvSpPr>
            <a:spLocks noGrp="1"/>
          </p:cNvSpPr>
          <p:nvPr>
            <p:ph type="pic" idx="3"/>
          </p:nvPr>
        </p:nvSpPr>
        <p:spPr>
          <a:xfrm>
            <a:off x="7800476" y="5899984"/>
            <a:ext cx="476092" cy="511293"/>
          </a:xfrm>
          <a:prstGeom prst="rect">
            <a:avLst/>
          </a:prstGeom>
          <a:noFill/>
          <a:ln>
            <a:noFill/>
          </a:ln>
        </p:spPr>
      </p:sp>
      <p:sp>
        <p:nvSpPr>
          <p:cNvPr id="120" name="Google Shape;120;p15"/>
          <p:cNvSpPr/>
          <p:nvPr/>
        </p:nvSpPr>
        <p:spPr>
          <a:xfrm>
            <a:off x="448092" y="599726"/>
            <a:ext cx="8238707" cy="74729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5"/>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22"/>
        <p:cNvGrpSpPr/>
        <p:nvPr/>
      </p:nvGrpSpPr>
      <p:grpSpPr>
        <a:xfrm>
          <a:off x="0" y="0"/>
          <a:ext cx="0" cy="0"/>
          <a:chOff x="0" y="0"/>
          <a:chExt cx="0" cy="0"/>
        </a:xfrm>
      </p:grpSpPr>
      <p:sp>
        <p:nvSpPr>
          <p:cNvPr id="123" name="Google Shape;123;p16"/>
          <p:cNvSpPr/>
          <p:nvPr/>
        </p:nvSpPr>
        <p:spPr>
          <a:xfrm>
            <a:off x="6629400" y="599725"/>
            <a:ext cx="2057399" cy="58169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6"/>
          <p:cNvSpPr txBox="1">
            <a:spLocks noGrp="1"/>
          </p:cNvSpPr>
          <p:nvPr>
            <p:ph type="title"/>
          </p:nvPr>
        </p:nvSpPr>
        <p:spPr>
          <a:xfrm rot="5400000">
            <a:off x="4789425" y="2515700"/>
            <a:ext cx="5183073" cy="15031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rot="5400000">
            <a:off x="950760" y="306157"/>
            <a:ext cx="5183073" cy="592220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26" name="Google Shape;126;p16"/>
          <p:cNvSpPr txBox="1">
            <a:spLocks noGrp="1"/>
          </p:cNvSpPr>
          <p:nvPr>
            <p:ph type="dt" idx="10"/>
          </p:nvPr>
        </p:nvSpPr>
        <p:spPr>
          <a:xfrm>
            <a:off x="6745255" y="5956136"/>
            <a:ext cx="947672"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ftr" idx="11"/>
          </p:nvPr>
        </p:nvSpPr>
        <p:spPr>
          <a:xfrm>
            <a:off x="581192" y="5951810"/>
            <a:ext cx="5922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16"/>
          <p:cNvSpPr>
            <a:spLocks noGrp="1"/>
          </p:cNvSpPr>
          <p:nvPr>
            <p:ph type="pic" idx="2"/>
          </p:nvPr>
        </p:nvSpPr>
        <p:spPr>
          <a:xfrm>
            <a:off x="251175" y="5681499"/>
            <a:ext cx="762329" cy="914400"/>
          </a:xfrm>
          <a:prstGeom prst="rect">
            <a:avLst/>
          </a:prstGeom>
          <a:noFill/>
          <a:ln>
            <a:noFill/>
          </a:ln>
        </p:spPr>
      </p:sp>
      <p:sp>
        <p:nvSpPr>
          <p:cNvPr id="130" name="Google Shape;130;p16"/>
          <p:cNvSpPr>
            <a:spLocks noGrp="1"/>
          </p:cNvSpPr>
          <p:nvPr>
            <p:ph type="pic" idx="3"/>
          </p:nvPr>
        </p:nvSpPr>
        <p:spPr>
          <a:xfrm>
            <a:off x="7800476" y="5899984"/>
            <a:ext cx="476092" cy="511293"/>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31"/>
        <p:cNvGrpSpPr/>
        <p:nvPr/>
      </p:nvGrpSpPr>
      <p:grpSpPr>
        <a:xfrm>
          <a:off x="0" y="0"/>
          <a:ext cx="0" cy="0"/>
          <a:chOff x="0" y="0"/>
          <a:chExt cx="0" cy="0"/>
        </a:xfrm>
      </p:grpSpPr>
      <p:sp>
        <p:nvSpPr>
          <p:cNvPr id="132" name="Google Shape;132;p17"/>
          <p:cNvSpPr/>
          <p:nvPr/>
        </p:nvSpPr>
        <p:spPr>
          <a:xfrm>
            <a:off x="335863" y="5141975"/>
            <a:ext cx="8468145"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7"/>
          <p:cNvSpPr txBox="1">
            <a:spLocks noGrp="1"/>
          </p:cNvSpPr>
          <p:nvPr>
            <p:ph type="title"/>
          </p:nvPr>
        </p:nvSpPr>
        <p:spPr>
          <a:xfrm>
            <a:off x="435895" y="3043911"/>
            <a:ext cx="8272211"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700"/>
              <a:buFont typeface="Arial"/>
              <a:buNone/>
              <a:defRPr sz="2700" b="0"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435895" y="4541417"/>
            <a:ext cx="8272211"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SzPts val="1242"/>
              <a:buNone/>
              <a:defRPr sz="1350" cap="none">
                <a:solidFill>
                  <a:schemeClr val="accent2"/>
                </a:solidFill>
              </a:defRPr>
            </a:lvl1pPr>
            <a:lvl2pPr marL="914400" lvl="1" indent="-228600" algn="l">
              <a:lnSpc>
                <a:spcPct val="100000"/>
              </a:lnSpc>
              <a:spcBef>
                <a:spcPts val="600"/>
              </a:spcBef>
              <a:spcAft>
                <a:spcPts val="0"/>
              </a:spcAft>
              <a:buSzPts val="1242"/>
              <a:buNone/>
              <a:defRPr sz="1350">
                <a:solidFill>
                  <a:srgbClr val="888888"/>
                </a:solidFill>
              </a:defRPr>
            </a:lvl2pPr>
            <a:lvl3pPr marL="1371600" lvl="2" indent="-228600" algn="l">
              <a:lnSpc>
                <a:spcPct val="100000"/>
              </a:lnSpc>
              <a:spcBef>
                <a:spcPts val="600"/>
              </a:spcBef>
              <a:spcAft>
                <a:spcPts val="0"/>
              </a:spcAft>
              <a:buSzPts val="1104"/>
              <a:buNone/>
              <a:defRPr sz="1200">
                <a:solidFill>
                  <a:srgbClr val="888888"/>
                </a:solidFill>
              </a:defRPr>
            </a:lvl3pPr>
            <a:lvl4pPr marL="1828800" lvl="3" indent="-228600" algn="l">
              <a:lnSpc>
                <a:spcPct val="100000"/>
              </a:lnSpc>
              <a:spcBef>
                <a:spcPts val="600"/>
              </a:spcBef>
              <a:spcAft>
                <a:spcPts val="0"/>
              </a:spcAft>
              <a:buSzPts val="966"/>
              <a:buNone/>
              <a:defRPr sz="1050">
                <a:solidFill>
                  <a:srgbClr val="888888"/>
                </a:solidFill>
              </a:defRPr>
            </a:lvl4pPr>
            <a:lvl5pPr marL="2286000" lvl="4" indent="-228600" algn="l">
              <a:lnSpc>
                <a:spcPct val="100000"/>
              </a:lnSpc>
              <a:spcBef>
                <a:spcPts val="600"/>
              </a:spcBef>
              <a:spcAft>
                <a:spcPts val="0"/>
              </a:spcAft>
              <a:buSzPts val="966"/>
              <a:buNone/>
              <a:defRPr sz="1050">
                <a:solidFill>
                  <a:srgbClr val="888888"/>
                </a:solidFill>
              </a:defRPr>
            </a:lvl5pPr>
            <a:lvl6pPr marL="2743200" lvl="5" indent="-228600" algn="l">
              <a:lnSpc>
                <a:spcPct val="100000"/>
              </a:lnSpc>
              <a:spcBef>
                <a:spcPts val="600"/>
              </a:spcBef>
              <a:spcAft>
                <a:spcPts val="0"/>
              </a:spcAft>
              <a:buSzPts val="966"/>
              <a:buNone/>
              <a:defRPr sz="1050">
                <a:solidFill>
                  <a:srgbClr val="888888"/>
                </a:solidFill>
              </a:defRPr>
            </a:lvl6pPr>
            <a:lvl7pPr marL="3200400" lvl="6" indent="-228600" algn="l">
              <a:lnSpc>
                <a:spcPct val="100000"/>
              </a:lnSpc>
              <a:spcBef>
                <a:spcPts val="600"/>
              </a:spcBef>
              <a:spcAft>
                <a:spcPts val="0"/>
              </a:spcAft>
              <a:buSzPts val="966"/>
              <a:buNone/>
              <a:defRPr sz="1050">
                <a:solidFill>
                  <a:srgbClr val="888888"/>
                </a:solidFill>
              </a:defRPr>
            </a:lvl7pPr>
            <a:lvl8pPr marL="3657600" lvl="7" indent="-228600" algn="l">
              <a:lnSpc>
                <a:spcPct val="100000"/>
              </a:lnSpc>
              <a:spcBef>
                <a:spcPts val="600"/>
              </a:spcBef>
              <a:spcAft>
                <a:spcPts val="0"/>
              </a:spcAft>
              <a:buSzPts val="966"/>
              <a:buNone/>
              <a:defRPr sz="1050">
                <a:solidFill>
                  <a:srgbClr val="888888"/>
                </a:solidFill>
              </a:defRPr>
            </a:lvl8pPr>
            <a:lvl9pPr marL="4114800" lvl="8" indent="-228600" algn="l">
              <a:lnSpc>
                <a:spcPct val="100000"/>
              </a:lnSpc>
              <a:spcBef>
                <a:spcPts val="600"/>
              </a:spcBef>
              <a:spcAft>
                <a:spcPts val="600"/>
              </a:spcAft>
              <a:buSzPts val="966"/>
              <a:buNone/>
              <a:defRPr sz="1050">
                <a:solidFill>
                  <a:srgbClr val="888888"/>
                </a:solidFill>
              </a:defRPr>
            </a:lvl9pPr>
          </a:lstStyle>
          <a:p>
            <a:endParaRPr/>
          </a:p>
        </p:txBody>
      </p:sp>
      <p:sp>
        <p:nvSpPr>
          <p:cNvPr id="135" name="Google Shape;135;p17"/>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7"/>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17"/>
          <p:cNvSpPr>
            <a:spLocks noGrp="1"/>
          </p:cNvSpPr>
          <p:nvPr>
            <p:ph type="pic" idx="2"/>
          </p:nvPr>
        </p:nvSpPr>
        <p:spPr>
          <a:xfrm>
            <a:off x="251175" y="5681499"/>
            <a:ext cx="770467" cy="914400"/>
          </a:xfrm>
          <a:prstGeom prst="rect">
            <a:avLst/>
          </a:prstGeom>
          <a:noFill/>
          <a:ln>
            <a:noFill/>
          </a:ln>
        </p:spPr>
      </p:sp>
      <p:sp>
        <p:nvSpPr>
          <p:cNvPr id="139" name="Google Shape;139;p17"/>
          <p:cNvSpPr>
            <a:spLocks noGrp="1"/>
          </p:cNvSpPr>
          <p:nvPr>
            <p:ph type="pic" idx="3"/>
          </p:nvPr>
        </p:nvSpPr>
        <p:spPr>
          <a:xfrm>
            <a:off x="8124340" y="5900198"/>
            <a:ext cx="378152" cy="511293"/>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0"/>
        <p:cNvGrpSpPr/>
        <p:nvPr/>
      </p:nvGrpSpPr>
      <p:grpSpPr>
        <a:xfrm>
          <a:off x="0" y="0"/>
          <a:ext cx="0" cy="0"/>
          <a:chOff x="0" y="0"/>
          <a:chExt cx="0" cy="0"/>
        </a:xfrm>
      </p:grpSpPr>
      <p:sp>
        <p:nvSpPr>
          <p:cNvPr id="141" name="Google Shape;141;p19"/>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9"/>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9"/>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19"/>
          <p:cNvSpPr>
            <a:spLocks noGrp="1"/>
          </p:cNvSpPr>
          <p:nvPr>
            <p:ph type="pic" idx="2"/>
          </p:nvPr>
        </p:nvSpPr>
        <p:spPr>
          <a:xfrm>
            <a:off x="251175" y="5681499"/>
            <a:ext cx="770467" cy="914400"/>
          </a:xfrm>
          <a:prstGeom prst="rect">
            <a:avLst/>
          </a:prstGeom>
          <a:noFill/>
          <a:ln>
            <a:noFill/>
          </a:ln>
        </p:spPr>
      </p:sp>
      <p:sp>
        <p:nvSpPr>
          <p:cNvPr id="145" name="Google Shape;145;p19"/>
          <p:cNvSpPr>
            <a:spLocks noGrp="1"/>
          </p:cNvSpPr>
          <p:nvPr>
            <p:ph type="pic" idx="3"/>
          </p:nvPr>
        </p:nvSpPr>
        <p:spPr>
          <a:xfrm>
            <a:off x="8124340" y="5900198"/>
            <a:ext cx="378152" cy="51129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6"/>
        <p:cNvGrpSpPr/>
        <p:nvPr/>
      </p:nvGrpSpPr>
      <p:grpSpPr>
        <a:xfrm>
          <a:off x="0" y="0"/>
          <a:ext cx="0" cy="0"/>
          <a:chOff x="0" y="0"/>
          <a:chExt cx="0" cy="0"/>
        </a:xfrm>
      </p:grpSpPr>
      <p:sp>
        <p:nvSpPr>
          <p:cNvPr id="147" name="Google Shape;147;p20"/>
          <p:cNvSpPr/>
          <p:nvPr/>
        </p:nvSpPr>
        <p:spPr>
          <a:xfrm>
            <a:off x="335863" y="5141973"/>
            <a:ext cx="8473650" cy="127470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0"/>
          <p:cNvSpPr txBox="1">
            <a:spLocks noGrp="1"/>
          </p:cNvSpPr>
          <p:nvPr>
            <p:ph type="title"/>
          </p:nvPr>
        </p:nvSpPr>
        <p:spPr>
          <a:xfrm>
            <a:off x="435894" y="5262296"/>
            <a:ext cx="3682084" cy="6895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D58AC"/>
              </a:buClr>
              <a:buSzPts val="1500"/>
              <a:buFont typeface="Arial"/>
              <a:buNone/>
              <a:defRPr sz="1500" b="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0"/>
          <p:cNvSpPr txBox="1">
            <a:spLocks noGrp="1"/>
          </p:cNvSpPr>
          <p:nvPr>
            <p:ph type="body" idx="1"/>
          </p:nvPr>
        </p:nvSpPr>
        <p:spPr>
          <a:xfrm>
            <a:off x="335862" y="601200"/>
            <a:ext cx="8469630" cy="4204800"/>
          </a:xfrm>
          <a:prstGeom prst="rect">
            <a:avLst/>
          </a:prstGeom>
          <a:noFill/>
          <a:ln>
            <a:noFill/>
          </a:ln>
        </p:spPr>
        <p:txBody>
          <a:bodyPr spcFirstLastPara="1" wrap="square" lIns="91425" tIns="45700" rIns="91425" bIns="45700" anchor="ctr" anchorCtr="0">
            <a:normAutofit/>
          </a:bodyPr>
          <a:lstStyle>
            <a:lvl1pPr marL="457200" lvl="0" indent="-316230" algn="l">
              <a:lnSpc>
                <a:spcPct val="100000"/>
              </a:lnSpc>
              <a:spcBef>
                <a:spcPts val="300"/>
              </a:spcBef>
              <a:spcAft>
                <a:spcPts val="0"/>
              </a:spcAft>
              <a:buSzPts val="1380"/>
              <a:buChar char="◼"/>
              <a:defRPr sz="1500">
                <a:solidFill>
                  <a:schemeClr val="dk2"/>
                </a:solidFill>
              </a:defRPr>
            </a:lvl1pPr>
            <a:lvl2pPr marL="914400" lvl="1" indent="-307467" algn="l">
              <a:lnSpc>
                <a:spcPct val="100000"/>
              </a:lnSpc>
              <a:spcBef>
                <a:spcPts val="600"/>
              </a:spcBef>
              <a:spcAft>
                <a:spcPts val="0"/>
              </a:spcAft>
              <a:buSzPts val="1242"/>
              <a:buChar char="◼"/>
              <a:defRPr sz="1350">
                <a:solidFill>
                  <a:schemeClr val="dk2"/>
                </a:solidFill>
              </a:defRPr>
            </a:lvl2pPr>
            <a:lvl3pPr marL="1371600" lvl="2" indent="-298703" algn="l">
              <a:lnSpc>
                <a:spcPct val="100000"/>
              </a:lnSpc>
              <a:spcBef>
                <a:spcPts val="600"/>
              </a:spcBef>
              <a:spcAft>
                <a:spcPts val="0"/>
              </a:spcAft>
              <a:buSzPts val="1104"/>
              <a:buChar char="◼"/>
              <a:defRPr sz="1200">
                <a:solidFill>
                  <a:schemeClr val="dk2"/>
                </a:solidFill>
              </a:defRPr>
            </a:lvl3pPr>
            <a:lvl4pPr marL="1828800" lvl="3" indent="-289941" algn="l">
              <a:lnSpc>
                <a:spcPct val="100000"/>
              </a:lnSpc>
              <a:spcBef>
                <a:spcPts val="600"/>
              </a:spcBef>
              <a:spcAft>
                <a:spcPts val="0"/>
              </a:spcAft>
              <a:buSzPts val="966"/>
              <a:buChar char="◼"/>
              <a:defRPr sz="1050">
                <a:solidFill>
                  <a:schemeClr val="dk2"/>
                </a:solidFill>
              </a:defRPr>
            </a:lvl4pPr>
            <a:lvl5pPr marL="2286000" lvl="4" indent="-289941" algn="l">
              <a:lnSpc>
                <a:spcPct val="100000"/>
              </a:lnSpc>
              <a:spcBef>
                <a:spcPts val="600"/>
              </a:spcBef>
              <a:spcAft>
                <a:spcPts val="0"/>
              </a:spcAft>
              <a:buSzPts val="966"/>
              <a:buChar char="◼"/>
              <a:defRPr sz="1050">
                <a:solidFill>
                  <a:schemeClr val="dk2"/>
                </a:solidFill>
              </a:defRPr>
            </a:lvl5pPr>
            <a:lvl6pPr marL="2743200" lvl="5" indent="-289941" algn="l">
              <a:lnSpc>
                <a:spcPct val="100000"/>
              </a:lnSpc>
              <a:spcBef>
                <a:spcPts val="600"/>
              </a:spcBef>
              <a:spcAft>
                <a:spcPts val="0"/>
              </a:spcAft>
              <a:buSzPts val="966"/>
              <a:buChar char="◼"/>
              <a:defRPr sz="1050">
                <a:solidFill>
                  <a:schemeClr val="dk2"/>
                </a:solidFill>
              </a:defRPr>
            </a:lvl6pPr>
            <a:lvl7pPr marL="3200400" lvl="6" indent="-289941" algn="l">
              <a:lnSpc>
                <a:spcPct val="100000"/>
              </a:lnSpc>
              <a:spcBef>
                <a:spcPts val="600"/>
              </a:spcBef>
              <a:spcAft>
                <a:spcPts val="0"/>
              </a:spcAft>
              <a:buSzPts val="966"/>
              <a:buChar char="◼"/>
              <a:defRPr sz="1050">
                <a:solidFill>
                  <a:schemeClr val="dk2"/>
                </a:solidFill>
              </a:defRPr>
            </a:lvl7pPr>
            <a:lvl8pPr marL="3657600" lvl="7" indent="-289940" algn="l">
              <a:lnSpc>
                <a:spcPct val="100000"/>
              </a:lnSpc>
              <a:spcBef>
                <a:spcPts val="600"/>
              </a:spcBef>
              <a:spcAft>
                <a:spcPts val="0"/>
              </a:spcAft>
              <a:buSzPts val="966"/>
              <a:buChar char="◼"/>
              <a:defRPr sz="1050">
                <a:solidFill>
                  <a:schemeClr val="dk2"/>
                </a:solidFill>
              </a:defRPr>
            </a:lvl8pPr>
            <a:lvl9pPr marL="4114800" lvl="8" indent="-289940" algn="l">
              <a:lnSpc>
                <a:spcPct val="100000"/>
              </a:lnSpc>
              <a:spcBef>
                <a:spcPts val="600"/>
              </a:spcBef>
              <a:spcAft>
                <a:spcPts val="600"/>
              </a:spcAft>
              <a:buSzPts val="966"/>
              <a:buChar char="◼"/>
              <a:defRPr sz="1050">
                <a:solidFill>
                  <a:schemeClr val="dk2"/>
                </a:solidFill>
              </a:defRPr>
            </a:lvl9pPr>
          </a:lstStyle>
          <a:p>
            <a:endParaRPr/>
          </a:p>
        </p:txBody>
      </p:sp>
      <p:sp>
        <p:nvSpPr>
          <p:cNvPr id="150" name="Google Shape;150;p20"/>
          <p:cNvSpPr txBox="1">
            <a:spLocks noGrp="1"/>
          </p:cNvSpPr>
          <p:nvPr>
            <p:ph type="body" idx="2"/>
          </p:nvPr>
        </p:nvSpPr>
        <p:spPr>
          <a:xfrm>
            <a:off x="4305618" y="5262297"/>
            <a:ext cx="4402490"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165"/>
              </a:spcBef>
              <a:spcAft>
                <a:spcPts val="0"/>
              </a:spcAft>
              <a:buSzPts val="759"/>
              <a:buNone/>
              <a:defRPr sz="825">
                <a:solidFill>
                  <a:schemeClr val="lt1"/>
                </a:solidFill>
              </a:defRPr>
            </a:lvl1pPr>
            <a:lvl2pPr marL="914400" lvl="1" indent="-228600" algn="l">
              <a:lnSpc>
                <a:spcPct val="100000"/>
              </a:lnSpc>
              <a:spcBef>
                <a:spcPts val="600"/>
              </a:spcBef>
              <a:spcAft>
                <a:spcPts val="0"/>
              </a:spcAft>
              <a:buSzPts val="759"/>
              <a:buNone/>
              <a:defRPr sz="825"/>
            </a:lvl2pPr>
            <a:lvl3pPr marL="1371600" lvl="2" indent="-228600" algn="l">
              <a:lnSpc>
                <a:spcPct val="100000"/>
              </a:lnSpc>
              <a:spcBef>
                <a:spcPts val="600"/>
              </a:spcBef>
              <a:spcAft>
                <a:spcPts val="0"/>
              </a:spcAft>
              <a:buSzPts val="690"/>
              <a:buNone/>
              <a:defRPr sz="750"/>
            </a:lvl3pPr>
            <a:lvl4pPr marL="1828800" lvl="3" indent="-228600" algn="l">
              <a:lnSpc>
                <a:spcPct val="100000"/>
              </a:lnSpc>
              <a:spcBef>
                <a:spcPts val="600"/>
              </a:spcBef>
              <a:spcAft>
                <a:spcPts val="0"/>
              </a:spcAft>
              <a:buSzPts val="621"/>
              <a:buNone/>
              <a:defRPr sz="675"/>
            </a:lvl4pPr>
            <a:lvl5pPr marL="2286000" lvl="4" indent="-228600" algn="l">
              <a:lnSpc>
                <a:spcPct val="100000"/>
              </a:lnSpc>
              <a:spcBef>
                <a:spcPts val="600"/>
              </a:spcBef>
              <a:spcAft>
                <a:spcPts val="0"/>
              </a:spcAft>
              <a:buSzPts val="621"/>
              <a:buNone/>
              <a:defRPr sz="675"/>
            </a:lvl5pPr>
            <a:lvl6pPr marL="2743200" lvl="5" indent="-228600" algn="l">
              <a:lnSpc>
                <a:spcPct val="100000"/>
              </a:lnSpc>
              <a:spcBef>
                <a:spcPts val="600"/>
              </a:spcBef>
              <a:spcAft>
                <a:spcPts val="0"/>
              </a:spcAft>
              <a:buSzPts val="621"/>
              <a:buNone/>
              <a:defRPr sz="675"/>
            </a:lvl6pPr>
            <a:lvl7pPr marL="3200400" lvl="6" indent="-228600" algn="l">
              <a:lnSpc>
                <a:spcPct val="100000"/>
              </a:lnSpc>
              <a:spcBef>
                <a:spcPts val="600"/>
              </a:spcBef>
              <a:spcAft>
                <a:spcPts val="0"/>
              </a:spcAft>
              <a:buSzPts val="621"/>
              <a:buNone/>
              <a:defRPr sz="675"/>
            </a:lvl7pPr>
            <a:lvl8pPr marL="3657600" lvl="7" indent="-228600" algn="l">
              <a:lnSpc>
                <a:spcPct val="100000"/>
              </a:lnSpc>
              <a:spcBef>
                <a:spcPts val="600"/>
              </a:spcBef>
              <a:spcAft>
                <a:spcPts val="0"/>
              </a:spcAft>
              <a:buSzPts val="621"/>
              <a:buNone/>
              <a:defRPr sz="675"/>
            </a:lvl8pPr>
            <a:lvl9pPr marL="4114800" lvl="8" indent="-228600" algn="l">
              <a:lnSpc>
                <a:spcPct val="100000"/>
              </a:lnSpc>
              <a:spcBef>
                <a:spcPts val="600"/>
              </a:spcBef>
              <a:spcAft>
                <a:spcPts val="600"/>
              </a:spcAft>
              <a:buSzPts val="621"/>
              <a:buNone/>
              <a:defRPr sz="675"/>
            </a:lvl9pPr>
          </a:lstStyle>
          <a:p>
            <a:endParaRPr/>
          </a:p>
        </p:txBody>
      </p:sp>
      <p:sp>
        <p:nvSpPr>
          <p:cNvPr id="151" name="Google Shape;151;p20"/>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0"/>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0"/>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0"/>
          <p:cNvSpPr>
            <a:spLocks noGrp="1"/>
          </p:cNvSpPr>
          <p:nvPr>
            <p:ph type="pic" idx="3"/>
          </p:nvPr>
        </p:nvSpPr>
        <p:spPr>
          <a:xfrm>
            <a:off x="251175" y="5681499"/>
            <a:ext cx="770467" cy="914400"/>
          </a:xfrm>
          <a:prstGeom prst="rect">
            <a:avLst/>
          </a:prstGeom>
          <a:noFill/>
          <a:ln>
            <a:noFill/>
          </a:ln>
        </p:spPr>
      </p:sp>
      <p:sp>
        <p:nvSpPr>
          <p:cNvPr id="155" name="Google Shape;155;p20"/>
          <p:cNvSpPr>
            <a:spLocks noGrp="1"/>
          </p:cNvSpPr>
          <p:nvPr>
            <p:ph type="pic" idx="4"/>
          </p:nvPr>
        </p:nvSpPr>
        <p:spPr>
          <a:xfrm>
            <a:off x="8124340" y="5900198"/>
            <a:ext cx="378152" cy="511293"/>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435895" y="4693389"/>
            <a:ext cx="8272212"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1800"/>
              <a:buFont typeface="Arial"/>
              <a:buNone/>
              <a:defRPr sz="18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1"/>
          <p:cNvSpPr>
            <a:spLocks noGrp="1"/>
          </p:cNvSpPr>
          <p:nvPr>
            <p:ph type="pic" idx="2"/>
          </p:nvPr>
        </p:nvSpPr>
        <p:spPr>
          <a:xfrm>
            <a:off x="335863" y="599725"/>
            <a:ext cx="8468144" cy="3557252"/>
          </a:xfrm>
          <a:prstGeom prst="rect">
            <a:avLst/>
          </a:prstGeom>
          <a:noFill/>
          <a:ln>
            <a:noFill/>
          </a:ln>
        </p:spPr>
      </p:sp>
      <p:sp>
        <p:nvSpPr>
          <p:cNvPr id="159" name="Google Shape;159;p21"/>
          <p:cNvSpPr txBox="1">
            <a:spLocks noGrp="1"/>
          </p:cNvSpPr>
          <p:nvPr>
            <p:ph type="body" idx="1"/>
          </p:nvPr>
        </p:nvSpPr>
        <p:spPr>
          <a:xfrm>
            <a:off x="435894" y="5260128"/>
            <a:ext cx="8272213"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80"/>
              </a:spcBef>
              <a:spcAft>
                <a:spcPts val="0"/>
              </a:spcAft>
              <a:buSzPts val="828"/>
              <a:buNone/>
              <a:defRPr sz="900"/>
            </a:lvl1pPr>
            <a:lvl2pPr marL="914400" lvl="1" indent="-228600" algn="l">
              <a:lnSpc>
                <a:spcPct val="100000"/>
              </a:lnSpc>
              <a:spcBef>
                <a:spcPts val="600"/>
              </a:spcBef>
              <a:spcAft>
                <a:spcPts val="0"/>
              </a:spcAft>
              <a:buSzPts val="828"/>
              <a:buNone/>
              <a:defRPr sz="900"/>
            </a:lvl2pPr>
            <a:lvl3pPr marL="1371600" lvl="2" indent="-228600" algn="l">
              <a:lnSpc>
                <a:spcPct val="100000"/>
              </a:lnSpc>
              <a:spcBef>
                <a:spcPts val="600"/>
              </a:spcBef>
              <a:spcAft>
                <a:spcPts val="0"/>
              </a:spcAft>
              <a:buSzPts val="690"/>
              <a:buNone/>
              <a:defRPr sz="750"/>
            </a:lvl3pPr>
            <a:lvl4pPr marL="1828800" lvl="3" indent="-228600" algn="l">
              <a:lnSpc>
                <a:spcPct val="100000"/>
              </a:lnSpc>
              <a:spcBef>
                <a:spcPts val="600"/>
              </a:spcBef>
              <a:spcAft>
                <a:spcPts val="0"/>
              </a:spcAft>
              <a:buSzPts val="621"/>
              <a:buNone/>
              <a:defRPr sz="675"/>
            </a:lvl4pPr>
            <a:lvl5pPr marL="2286000" lvl="4" indent="-228600" algn="l">
              <a:lnSpc>
                <a:spcPct val="100000"/>
              </a:lnSpc>
              <a:spcBef>
                <a:spcPts val="600"/>
              </a:spcBef>
              <a:spcAft>
                <a:spcPts val="0"/>
              </a:spcAft>
              <a:buSzPts val="621"/>
              <a:buNone/>
              <a:defRPr sz="675"/>
            </a:lvl5pPr>
            <a:lvl6pPr marL="2743200" lvl="5" indent="-228600" algn="l">
              <a:lnSpc>
                <a:spcPct val="100000"/>
              </a:lnSpc>
              <a:spcBef>
                <a:spcPts val="600"/>
              </a:spcBef>
              <a:spcAft>
                <a:spcPts val="0"/>
              </a:spcAft>
              <a:buSzPts val="621"/>
              <a:buNone/>
              <a:defRPr sz="675"/>
            </a:lvl6pPr>
            <a:lvl7pPr marL="3200400" lvl="6" indent="-228600" algn="l">
              <a:lnSpc>
                <a:spcPct val="100000"/>
              </a:lnSpc>
              <a:spcBef>
                <a:spcPts val="600"/>
              </a:spcBef>
              <a:spcAft>
                <a:spcPts val="0"/>
              </a:spcAft>
              <a:buSzPts val="621"/>
              <a:buNone/>
              <a:defRPr sz="675"/>
            </a:lvl7pPr>
            <a:lvl8pPr marL="3657600" lvl="7" indent="-228600" algn="l">
              <a:lnSpc>
                <a:spcPct val="100000"/>
              </a:lnSpc>
              <a:spcBef>
                <a:spcPts val="600"/>
              </a:spcBef>
              <a:spcAft>
                <a:spcPts val="0"/>
              </a:spcAft>
              <a:buSzPts val="621"/>
              <a:buNone/>
              <a:defRPr sz="675"/>
            </a:lvl8pPr>
            <a:lvl9pPr marL="4114800" lvl="8" indent="-228600" algn="l">
              <a:lnSpc>
                <a:spcPct val="100000"/>
              </a:lnSpc>
              <a:spcBef>
                <a:spcPts val="600"/>
              </a:spcBef>
              <a:spcAft>
                <a:spcPts val="600"/>
              </a:spcAft>
              <a:buSzPts val="621"/>
              <a:buNone/>
              <a:defRPr sz="675"/>
            </a:lvl9pPr>
          </a:lstStyle>
          <a:p>
            <a:endParaRPr/>
          </a:p>
        </p:txBody>
      </p:sp>
      <p:sp>
        <p:nvSpPr>
          <p:cNvPr id="160" name="Google Shape;160;p2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1"/>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21"/>
          <p:cNvSpPr>
            <a:spLocks noGrp="1"/>
          </p:cNvSpPr>
          <p:nvPr>
            <p:ph type="pic" idx="3"/>
          </p:nvPr>
        </p:nvSpPr>
        <p:spPr>
          <a:xfrm>
            <a:off x="251175" y="5681499"/>
            <a:ext cx="770467" cy="914400"/>
          </a:xfrm>
          <a:prstGeom prst="rect">
            <a:avLst/>
          </a:prstGeom>
          <a:noFill/>
          <a:ln>
            <a:noFill/>
          </a:ln>
        </p:spPr>
      </p:sp>
      <p:sp>
        <p:nvSpPr>
          <p:cNvPr id="164" name="Google Shape;164;p21"/>
          <p:cNvSpPr>
            <a:spLocks noGrp="1"/>
          </p:cNvSpPr>
          <p:nvPr>
            <p:ph type="pic" idx="4"/>
          </p:nvPr>
        </p:nvSpPr>
        <p:spPr>
          <a:xfrm>
            <a:off x="8124340" y="5900198"/>
            <a:ext cx="378152" cy="511293"/>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165"/>
        <p:cNvGrpSpPr/>
        <p:nvPr/>
      </p:nvGrpSpPr>
      <p:grpSpPr>
        <a:xfrm>
          <a:off x="0" y="0"/>
          <a:ext cx="0" cy="0"/>
          <a:chOff x="0" y="0"/>
          <a:chExt cx="0" cy="0"/>
        </a:xfrm>
      </p:grpSpPr>
      <p:sp>
        <p:nvSpPr>
          <p:cNvPr id="166" name="Google Shape;166;p22"/>
          <p:cNvSpPr txBox="1">
            <a:spLocks noGrp="1"/>
          </p:cNvSpPr>
          <p:nvPr>
            <p:ph type="body" idx="1"/>
          </p:nvPr>
        </p:nvSpPr>
        <p:spPr>
          <a:xfrm rot="5400000">
            <a:off x="2364054" y="-348093"/>
            <a:ext cx="4424028" cy="7989752"/>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22072" algn="l">
              <a:lnSpc>
                <a:spcPct val="100000"/>
              </a:lnSpc>
              <a:spcBef>
                <a:spcPts val="600"/>
              </a:spcBef>
              <a:spcAft>
                <a:spcPts val="0"/>
              </a:spcAft>
              <a:buSzPts val="1472"/>
              <a:buChar char="◼"/>
              <a:defRPr/>
            </a:lvl2pPr>
            <a:lvl3pPr marL="1371600" lvl="2" indent="-310388" algn="l">
              <a:lnSpc>
                <a:spcPct val="100000"/>
              </a:lnSpc>
              <a:spcBef>
                <a:spcPts val="600"/>
              </a:spcBef>
              <a:spcAft>
                <a:spcPts val="0"/>
              </a:spcAft>
              <a:buSzPts val="1288"/>
              <a:buChar char="◼"/>
              <a:defRPr/>
            </a:lvl3pPr>
            <a:lvl4pPr marL="1828800" lvl="3" indent="-298703" algn="l">
              <a:lnSpc>
                <a:spcPct val="100000"/>
              </a:lnSpc>
              <a:spcBef>
                <a:spcPts val="600"/>
              </a:spcBef>
              <a:spcAft>
                <a:spcPts val="0"/>
              </a:spcAft>
              <a:buSzPts val="1104"/>
              <a:buChar char="◼"/>
              <a:defRPr/>
            </a:lvl4pPr>
            <a:lvl5pPr marL="2286000" lvl="4" indent="-298704" algn="l">
              <a:lnSpc>
                <a:spcPct val="100000"/>
              </a:lnSpc>
              <a:spcBef>
                <a:spcPts val="600"/>
              </a:spcBef>
              <a:spcAft>
                <a:spcPts val="0"/>
              </a:spcAft>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67" name="Google Shape;167;p22"/>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2"/>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22"/>
          <p:cNvSpPr>
            <a:spLocks noGrp="1"/>
          </p:cNvSpPr>
          <p:nvPr>
            <p:ph type="pic" idx="2"/>
          </p:nvPr>
        </p:nvSpPr>
        <p:spPr>
          <a:xfrm>
            <a:off x="251175" y="5681499"/>
            <a:ext cx="770467" cy="914400"/>
          </a:xfrm>
          <a:prstGeom prst="rect">
            <a:avLst/>
          </a:prstGeom>
          <a:noFill/>
          <a:ln>
            <a:noFill/>
          </a:ln>
        </p:spPr>
      </p:sp>
      <p:sp>
        <p:nvSpPr>
          <p:cNvPr id="171" name="Google Shape;171;p22"/>
          <p:cNvSpPr>
            <a:spLocks noGrp="1"/>
          </p:cNvSpPr>
          <p:nvPr>
            <p:ph type="pic" idx="3"/>
          </p:nvPr>
        </p:nvSpPr>
        <p:spPr>
          <a:xfrm>
            <a:off x="8124340" y="5900198"/>
            <a:ext cx="378152" cy="511293"/>
          </a:xfrm>
          <a:prstGeom prst="rect">
            <a:avLst/>
          </a:prstGeom>
          <a:noFill/>
          <a:ln>
            <a:noFill/>
          </a:ln>
        </p:spPr>
      </p:sp>
      <p:sp>
        <p:nvSpPr>
          <p:cNvPr id="172" name="Google Shape;172;p22"/>
          <p:cNvSpPr/>
          <p:nvPr/>
        </p:nvSpPr>
        <p:spPr>
          <a:xfrm>
            <a:off x="448092" y="599726"/>
            <a:ext cx="8238707" cy="74729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2"/>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174"/>
        <p:cNvGrpSpPr/>
        <p:nvPr/>
      </p:nvGrpSpPr>
      <p:grpSpPr>
        <a:xfrm>
          <a:off x="0" y="0"/>
          <a:ext cx="0" cy="0"/>
          <a:chOff x="0" y="0"/>
          <a:chExt cx="0" cy="0"/>
        </a:xfrm>
      </p:grpSpPr>
      <p:sp>
        <p:nvSpPr>
          <p:cNvPr id="175" name="Google Shape;175;p23"/>
          <p:cNvSpPr/>
          <p:nvPr/>
        </p:nvSpPr>
        <p:spPr>
          <a:xfrm>
            <a:off x="6629401" y="599725"/>
            <a:ext cx="2180113" cy="58169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3"/>
          <p:cNvSpPr txBox="1">
            <a:spLocks noGrp="1"/>
          </p:cNvSpPr>
          <p:nvPr>
            <p:ph type="title"/>
          </p:nvPr>
        </p:nvSpPr>
        <p:spPr>
          <a:xfrm rot="5400000">
            <a:off x="4789426" y="2515702"/>
            <a:ext cx="5183073" cy="150312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3"/>
          <p:cNvSpPr txBox="1">
            <a:spLocks noGrp="1"/>
          </p:cNvSpPr>
          <p:nvPr>
            <p:ph type="body" idx="1"/>
          </p:nvPr>
        </p:nvSpPr>
        <p:spPr>
          <a:xfrm rot="5400000">
            <a:off x="950761" y="306159"/>
            <a:ext cx="5183073" cy="592220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78" name="Google Shape;178;p23"/>
          <p:cNvSpPr txBox="1">
            <a:spLocks noGrp="1"/>
          </p:cNvSpPr>
          <p:nvPr>
            <p:ph type="dt" idx="10"/>
          </p:nvPr>
        </p:nvSpPr>
        <p:spPr>
          <a:xfrm>
            <a:off x="6745255" y="5956138"/>
            <a:ext cx="99610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3"/>
          <p:cNvSpPr txBox="1">
            <a:spLocks noGrp="1"/>
          </p:cNvSpPr>
          <p:nvPr>
            <p:ph type="ftr" idx="11"/>
          </p:nvPr>
        </p:nvSpPr>
        <p:spPr>
          <a:xfrm>
            <a:off x="581193" y="5951812"/>
            <a:ext cx="5922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3"/>
          <p:cNvSpPr txBox="1">
            <a:spLocks noGrp="1"/>
          </p:cNvSpPr>
          <p:nvPr>
            <p:ph type="sldNum" idx="12"/>
          </p:nvPr>
        </p:nvSpPr>
        <p:spPr>
          <a:xfrm>
            <a:off x="7834962" y="5956138"/>
            <a:ext cx="87314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23"/>
          <p:cNvSpPr>
            <a:spLocks noGrp="1"/>
          </p:cNvSpPr>
          <p:nvPr>
            <p:ph type="pic" idx="2"/>
          </p:nvPr>
        </p:nvSpPr>
        <p:spPr>
          <a:xfrm>
            <a:off x="251176" y="5681499"/>
            <a:ext cx="760300" cy="914400"/>
          </a:xfrm>
          <a:prstGeom prst="rect">
            <a:avLst/>
          </a:prstGeom>
          <a:noFill/>
          <a:ln>
            <a:noFill/>
          </a:ln>
        </p:spPr>
      </p:sp>
      <p:sp>
        <p:nvSpPr>
          <p:cNvPr id="182" name="Google Shape;182;p23"/>
          <p:cNvSpPr>
            <a:spLocks noGrp="1"/>
          </p:cNvSpPr>
          <p:nvPr>
            <p:ph type="pic" idx="3"/>
          </p:nvPr>
        </p:nvSpPr>
        <p:spPr>
          <a:xfrm>
            <a:off x="6152928" y="5900198"/>
            <a:ext cx="378152" cy="51129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83"/>
        <p:cNvGrpSpPr/>
        <p:nvPr/>
      </p:nvGrpSpPr>
      <p:grpSpPr>
        <a:xfrm>
          <a:off x="0" y="0"/>
          <a:ext cx="0" cy="0"/>
          <a:chOff x="0" y="0"/>
          <a:chExt cx="0" cy="0"/>
        </a:xfrm>
      </p:grpSpPr>
      <p:sp>
        <p:nvSpPr>
          <p:cNvPr id="184" name="Google Shape;184;gda58c33139_0_7846"/>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28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5" name="Google Shape;185;gda58c33139_0_7846"/>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rgbClr val="0000FF"/>
              </a:buClr>
              <a:buSzPts val="2400"/>
              <a:buFont typeface="Tahoma"/>
              <a:buNone/>
              <a:defRPr sz="2400"/>
            </a:lvl1pPr>
            <a:lvl2pPr lvl="1" algn="ctr">
              <a:lnSpc>
                <a:spcPct val="100000"/>
              </a:lnSpc>
              <a:spcBef>
                <a:spcPts val="400"/>
              </a:spcBef>
              <a:spcAft>
                <a:spcPts val="0"/>
              </a:spcAft>
              <a:buClr>
                <a:srgbClr val="0000FF"/>
              </a:buClr>
              <a:buSzPts val="2000"/>
              <a:buFont typeface="Tahoma"/>
              <a:buNone/>
              <a:defRPr sz="2000"/>
            </a:lvl2pPr>
            <a:lvl3pPr lvl="2" algn="ctr">
              <a:lnSpc>
                <a:spcPct val="100000"/>
              </a:lnSpc>
              <a:spcBef>
                <a:spcPts val="360"/>
              </a:spcBef>
              <a:spcAft>
                <a:spcPts val="0"/>
              </a:spcAft>
              <a:buClr>
                <a:srgbClr val="0000FF"/>
              </a:buClr>
              <a:buSzPts val="1800"/>
              <a:buFont typeface="Tahoma"/>
              <a:buNone/>
              <a:defRPr sz="1800"/>
            </a:lvl3pPr>
            <a:lvl4pPr lvl="3" algn="ctr">
              <a:lnSpc>
                <a:spcPct val="100000"/>
              </a:lnSpc>
              <a:spcBef>
                <a:spcPts val="320"/>
              </a:spcBef>
              <a:spcAft>
                <a:spcPts val="0"/>
              </a:spcAft>
              <a:buClr>
                <a:srgbClr val="0000FF"/>
              </a:buClr>
              <a:buSzPts val="1600"/>
              <a:buFont typeface="Tahoma"/>
              <a:buNone/>
              <a:defRPr sz="1600"/>
            </a:lvl4pPr>
            <a:lvl5pPr lvl="4" algn="ctr">
              <a:lnSpc>
                <a:spcPct val="100000"/>
              </a:lnSpc>
              <a:spcBef>
                <a:spcPts val="320"/>
              </a:spcBef>
              <a:spcAft>
                <a:spcPts val="0"/>
              </a:spcAft>
              <a:buClr>
                <a:srgbClr val="0000FF"/>
              </a:buClr>
              <a:buSzPts val="1600"/>
              <a:buFont typeface="Tahoma"/>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600"/>
              </a:spcAft>
              <a:buClr>
                <a:schemeClr val="dk1"/>
              </a:buClr>
              <a:buSzPts val="1600"/>
              <a:buNone/>
              <a:defRPr sz="1600"/>
            </a:lvl9pPr>
          </a:lstStyle>
          <a:p>
            <a:endParaRPr/>
          </a:p>
        </p:txBody>
      </p:sp>
      <p:sp>
        <p:nvSpPr>
          <p:cNvPr id="186" name="Google Shape;186;gda58c33139_0_7846"/>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Footer">
  <p:cSld name="White+Footer">
    <p:spTree>
      <p:nvGrpSpPr>
        <p:cNvPr id="1" name="Shape 187"/>
        <p:cNvGrpSpPr/>
        <p:nvPr/>
      </p:nvGrpSpPr>
      <p:grpSpPr>
        <a:xfrm>
          <a:off x="0" y="0"/>
          <a:ext cx="0" cy="0"/>
          <a:chOff x="0" y="0"/>
          <a:chExt cx="0" cy="0"/>
        </a:xfrm>
      </p:grpSpPr>
      <p:sp>
        <p:nvSpPr>
          <p:cNvPr id="188" name="Google Shape;188;g7b3297e2ef_3_226"/>
          <p:cNvSpPr txBox="1">
            <a:spLocks noGrp="1"/>
          </p:cNvSpPr>
          <p:nvPr>
            <p:ph type="title"/>
          </p:nvPr>
        </p:nvSpPr>
        <p:spPr>
          <a:xfrm>
            <a:off x="628650" y="365760"/>
            <a:ext cx="7886700" cy="1326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9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7b3297e2ef_3_226"/>
          <p:cNvSpPr txBox="1">
            <a:spLocks noGrp="1"/>
          </p:cNvSpPr>
          <p:nvPr>
            <p:ph type="body" idx="1"/>
          </p:nvPr>
        </p:nvSpPr>
        <p:spPr>
          <a:xfrm>
            <a:off x="628651" y="1790700"/>
            <a:ext cx="6856800" cy="4512300"/>
          </a:xfrm>
          <a:prstGeom prst="rect">
            <a:avLst/>
          </a:prstGeom>
          <a:noFill/>
          <a:ln>
            <a:noFill/>
          </a:ln>
        </p:spPr>
        <p:txBody>
          <a:bodyPr spcFirstLastPara="1" wrap="square" lIns="91425" tIns="45700" rIns="91425" bIns="45700" anchor="t" anchorCtr="0">
            <a:normAutofit/>
          </a:bodyPr>
          <a:lstStyle>
            <a:lvl1pPr marL="457200" lvl="0" indent="-320040" algn="l">
              <a:lnSpc>
                <a:spcPct val="95000"/>
              </a:lnSpc>
              <a:spcBef>
                <a:spcPts val="1400"/>
              </a:spcBef>
              <a:spcAft>
                <a:spcPts val="0"/>
              </a:spcAft>
              <a:buSzPts val="1440"/>
              <a:buChar char="•"/>
              <a:defRPr/>
            </a:lvl1pPr>
            <a:lvl2pPr marL="914400" lvl="1" indent="-342900" algn="l">
              <a:lnSpc>
                <a:spcPct val="90000"/>
              </a:lnSpc>
              <a:spcBef>
                <a:spcPts val="30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90" name="Google Shape;190;g7b3297e2ef_3_226"/>
          <p:cNvSpPr txBox="1"/>
          <p:nvPr/>
        </p:nvSpPr>
        <p:spPr>
          <a:xfrm>
            <a:off x="685805" y="6317621"/>
            <a:ext cx="6697800" cy="540300"/>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03D72"/>
                </a:solidFill>
                <a:latin typeface="Arial Narrow"/>
                <a:ea typeface="Arial Narrow"/>
                <a:cs typeface="Arial Narrow"/>
                <a:sym typeface="Arial Narrow"/>
              </a:rPr>
              <a:t>U.S. Department of Commerce | National Oceanic and Atmospheric Administration | National Marine Fisheries Service</a:t>
            </a:r>
            <a:endParaRPr sz="1400" b="0" i="0" u="none" strike="noStrike" cap="none">
              <a:solidFill>
                <a:srgbClr val="000000"/>
              </a:solidFill>
              <a:latin typeface="Arial"/>
              <a:ea typeface="Arial"/>
              <a:cs typeface="Arial"/>
              <a:sym typeface="Arial"/>
            </a:endParaRPr>
          </a:p>
        </p:txBody>
      </p:sp>
      <p:sp>
        <p:nvSpPr>
          <p:cNvPr id="191" name="Google Shape;191;g7b3297e2ef_3_226"/>
          <p:cNvSpPr txBox="1"/>
          <p:nvPr/>
        </p:nvSpPr>
        <p:spPr>
          <a:xfrm>
            <a:off x="126124" y="6304133"/>
            <a:ext cx="559500" cy="553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3B9C2"/>
              </a:buClr>
              <a:buSzPts val="1200"/>
              <a:buFont typeface="Arial Narrow"/>
              <a:buNone/>
            </a:pPr>
            <a:r>
              <a:rPr lang="en-US" sz="1200" b="1" i="0" u="none" strike="noStrike" cap="none">
                <a:solidFill>
                  <a:srgbClr val="13B9C2"/>
                </a:solidFill>
                <a:latin typeface="Arial Narrow"/>
                <a:ea typeface="Arial Narrow"/>
                <a:cs typeface="Arial Narrow"/>
                <a:sym typeface="Arial Narrow"/>
              </a:rPr>
              <a:t>Page </a:t>
            </a:r>
            <a:fld id="{00000000-1234-1234-1234-123412341234}" type="slidenum">
              <a:rPr lang="en-US" sz="1200" b="1" i="0" u="none" strike="noStrike" cap="none">
                <a:solidFill>
                  <a:srgbClr val="13B9C2"/>
                </a:solidFill>
                <a:latin typeface="Arial Narrow"/>
                <a:ea typeface="Arial Narrow"/>
                <a:cs typeface="Arial Narrow"/>
                <a:sym typeface="Arial Narrow"/>
              </a:rPr>
              <a:t>‹#›</a:t>
            </a:fld>
            <a:endParaRPr sz="1200" b="1" i="0" u="none" strike="noStrike" cap="none">
              <a:solidFill>
                <a:srgbClr val="13B9C2"/>
              </a:solidFill>
              <a:latin typeface="Arial Narrow"/>
              <a:ea typeface="Arial Narrow"/>
              <a:cs typeface="Arial Narrow"/>
              <a:sym typeface="Arial Narrow"/>
            </a:endParaRPr>
          </a:p>
        </p:txBody>
      </p:sp>
      <p:sp>
        <p:nvSpPr>
          <p:cNvPr id="192" name="Google Shape;192;g7b3297e2ef_3_226"/>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24"/>
        <p:cNvGrpSpPr/>
        <p:nvPr/>
      </p:nvGrpSpPr>
      <p:grpSpPr>
        <a:xfrm>
          <a:off x="0" y="0"/>
          <a:ext cx="0" cy="0"/>
          <a:chOff x="0" y="0"/>
          <a:chExt cx="0" cy="0"/>
        </a:xfrm>
      </p:grpSpPr>
      <p:sp>
        <p:nvSpPr>
          <p:cNvPr id="25" name="Google Shape;25;gee9d0e9709_0_327"/>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ee9d0e9709_0_327"/>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ee9d0e9709_0_327"/>
          <p:cNvSpPr txBox="1">
            <a:spLocks noGrp="1"/>
          </p:cNvSpPr>
          <p:nvPr>
            <p:ph type="body" idx="1"/>
          </p:nvPr>
        </p:nvSpPr>
        <p:spPr>
          <a:xfrm>
            <a:off x="581192" y="1434769"/>
            <a:ext cx="7989900" cy="44241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28" name="Google Shape;28;gee9d0e9709_0_327"/>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ee9d0e9709_0_327"/>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ee9d0e9709_0_327"/>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gee9d0e9709_0_327"/>
          <p:cNvSpPr>
            <a:spLocks noGrp="1"/>
          </p:cNvSpPr>
          <p:nvPr>
            <p:ph type="pic" idx="2"/>
          </p:nvPr>
        </p:nvSpPr>
        <p:spPr>
          <a:xfrm>
            <a:off x="251175" y="5681499"/>
            <a:ext cx="762300" cy="914400"/>
          </a:xfrm>
          <a:prstGeom prst="rect">
            <a:avLst/>
          </a:prstGeom>
          <a:noFill/>
          <a:ln>
            <a:noFill/>
          </a:ln>
        </p:spPr>
      </p:sp>
      <p:sp>
        <p:nvSpPr>
          <p:cNvPr id="32" name="Google Shape;32;gee9d0e9709_0_327"/>
          <p:cNvSpPr>
            <a:spLocks noGrp="1"/>
          </p:cNvSpPr>
          <p:nvPr>
            <p:ph type="pic" idx="3"/>
          </p:nvPr>
        </p:nvSpPr>
        <p:spPr>
          <a:xfrm>
            <a:off x="7800476" y="5899984"/>
            <a:ext cx="476100" cy="5112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2">
  <p:cSld name="Title Slide_1">
    <p:spTree>
      <p:nvGrpSpPr>
        <p:cNvPr id="1" name="Shape 202"/>
        <p:cNvGrpSpPr/>
        <p:nvPr/>
      </p:nvGrpSpPr>
      <p:grpSpPr>
        <a:xfrm>
          <a:off x="0" y="0"/>
          <a:ext cx="0" cy="0"/>
          <a:chOff x="0" y="0"/>
          <a:chExt cx="0" cy="0"/>
        </a:xfrm>
      </p:grpSpPr>
      <p:sp>
        <p:nvSpPr>
          <p:cNvPr id="203" name="Google Shape;203;g10dc0215cf0_0_647"/>
          <p:cNvSpPr/>
          <p:nvPr/>
        </p:nvSpPr>
        <p:spPr>
          <a:xfrm>
            <a:off x="448091" y="3085765"/>
            <a:ext cx="8240100"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10dc0215cf0_0_647"/>
          <p:cNvSpPr txBox="1">
            <a:spLocks noGrp="1"/>
          </p:cNvSpPr>
          <p:nvPr>
            <p:ph type="ctrTitle"/>
          </p:nvPr>
        </p:nvSpPr>
        <p:spPr>
          <a:xfrm>
            <a:off x="581192" y="990600"/>
            <a:ext cx="7989900" cy="1093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3600"/>
              <a:buFont typeface="Arial"/>
              <a:buNone/>
              <a:defRPr sz="3600">
                <a:solidFill>
                  <a:schemeClr val="accen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5" name="Google Shape;205;g10dc0215cf0_0_647"/>
          <p:cNvSpPr txBox="1">
            <a:spLocks noGrp="1"/>
          </p:cNvSpPr>
          <p:nvPr>
            <p:ph type="subTitle" idx="1"/>
          </p:nvPr>
        </p:nvSpPr>
        <p:spPr>
          <a:xfrm>
            <a:off x="581192" y="2495444"/>
            <a:ext cx="7989900" cy="5904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320"/>
              </a:spcBef>
              <a:spcAft>
                <a:spcPts val="0"/>
              </a:spcAft>
              <a:buSzPts val="1472"/>
              <a:buNone/>
              <a:defRPr sz="1600" cap="none">
                <a:solidFill>
                  <a:schemeClr val="accent2"/>
                </a:solidFill>
              </a:defRPr>
            </a:lvl1pPr>
            <a:lvl2pPr lvl="1" algn="ctr" rtl="0">
              <a:lnSpc>
                <a:spcPct val="100000"/>
              </a:lnSpc>
              <a:spcBef>
                <a:spcPts val="600"/>
              </a:spcBef>
              <a:spcAft>
                <a:spcPts val="0"/>
              </a:spcAft>
              <a:buSzPts val="1472"/>
              <a:buNone/>
              <a:defRPr>
                <a:solidFill>
                  <a:srgbClr val="888888"/>
                </a:solidFill>
              </a:defRPr>
            </a:lvl2pPr>
            <a:lvl3pPr lvl="2" algn="ctr" rtl="0">
              <a:lnSpc>
                <a:spcPct val="100000"/>
              </a:lnSpc>
              <a:spcBef>
                <a:spcPts val="600"/>
              </a:spcBef>
              <a:spcAft>
                <a:spcPts val="0"/>
              </a:spcAft>
              <a:buSzPts val="1288"/>
              <a:buNone/>
              <a:defRPr>
                <a:solidFill>
                  <a:srgbClr val="888888"/>
                </a:solidFill>
              </a:defRPr>
            </a:lvl3pPr>
            <a:lvl4pPr lvl="3" algn="ctr" rtl="0">
              <a:lnSpc>
                <a:spcPct val="100000"/>
              </a:lnSpc>
              <a:spcBef>
                <a:spcPts val="600"/>
              </a:spcBef>
              <a:spcAft>
                <a:spcPts val="0"/>
              </a:spcAft>
              <a:buSzPts val="1104"/>
              <a:buNone/>
              <a:defRPr>
                <a:solidFill>
                  <a:srgbClr val="888888"/>
                </a:solidFill>
              </a:defRPr>
            </a:lvl4pPr>
            <a:lvl5pPr lvl="4" algn="ctr" rtl="0">
              <a:lnSpc>
                <a:spcPct val="100000"/>
              </a:lnSpc>
              <a:spcBef>
                <a:spcPts val="600"/>
              </a:spcBef>
              <a:spcAft>
                <a:spcPts val="0"/>
              </a:spcAft>
              <a:buSzPts val="1104"/>
              <a:buNone/>
              <a:defRPr>
                <a:solidFill>
                  <a:srgbClr val="888888"/>
                </a:solidFill>
              </a:defRPr>
            </a:lvl5pPr>
            <a:lvl6pPr lvl="5" algn="ctr" rtl="0">
              <a:lnSpc>
                <a:spcPct val="100000"/>
              </a:lnSpc>
              <a:spcBef>
                <a:spcPts val="600"/>
              </a:spcBef>
              <a:spcAft>
                <a:spcPts val="0"/>
              </a:spcAft>
              <a:buSzPts val="1104"/>
              <a:buNone/>
              <a:defRPr>
                <a:solidFill>
                  <a:srgbClr val="888888"/>
                </a:solidFill>
              </a:defRPr>
            </a:lvl6pPr>
            <a:lvl7pPr lvl="6" algn="ctr" rtl="0">
              <a:lnSpc>
                <a:spcPct val="100000"/>
              </a:lnSpc>
              <a:spcBef>
                <a:spcPts val="600"/>
              </a:spcBef>
              <a:spcAft>
                <a:spcPts val="0"/>
              </a:spcAft>
              <a:buSzPts val="1104"/>
              <a:buNone/>
              <a:defRPr>
                <a:solidFill>
                  <a:srgbClr val="888888"/>
                </a:solidFill>
              </a:defRPr>
            </a:lvl7pPr>
            <a:lvl8pPr lvl="7" algn="ctr" rtl="0">
              <a:lnSpc>
                <a:spcPct val="100000"/>
              </a:lnSpc>
              <a:spcBef>
                <a:spcPts val="600"/>
              </a:spcBef>
              <a:spcAft>
                <a:spcPts val="0"/>
              </a:spcAft>
              <a:buSzPts val="1104"/>
              <a:buNone/>
              <a:defRPr>
                <a:solidFill>
                  <a:srgbClr val="888888"/>
                </a:solidFill>
              </a:defRPr>
            </a:lvl8pPr>
            <a:lvl9pPr lvl="8" algn="ctr" rtl="0">
              <a:lnSpc>
                <a:spcPct val="100000"/>
              </a:lnSpc>
              <a:spcBef>
                <a:spcPts val="600"/>
              </a:spcBef>
              <a:spcAft>
                <a:spcPts val="600"/>
              </a:spcAft>
              <a:buSzPts val="1104"/>
              <a:buNone/>
              <a:defRPr>
                <a:solidFill>
                  <a:srgbClr val="888888"/>
                </a:solidFill>
              </a:defRPr>
            </a:lvl9pPr>
          </a:lstStyle>
          <a:p>
            <a:endParaRPr/>
          </a:p>
        </p:txBody>
      </p:sp>
      <p:sp>
        <p:nvSpPr>
          <p:cNvPr id="206" name="Google Shape;206;g10dc0215cf0_0_647"/>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g10dc0215cf0_0_647"/>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g10dc0215cf0_0_647"/>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9" name="Google Shape;209;g10dc0215cf0_0_647"/>
          <p:cNvSpPr>
            <a:spLocks noGrp="1"/>
          </p:cNvSpPr>
          <p:nvPr>
            <p:ph type="pic" idx="2"/>
          </p:nvPr>
        </p:nvSpPr>
        <p:spPr>
          <a:xfrm>
            <a:off x="251175" y="5681499"/>
            <a:ext cx="762300" cy="914400"/>
          </a:xfrm>
          <a:prstGeom prst="rect">
            <a:avLst/>
          </a:prstGeom>
          <a:noFill/>
          <a:ln>
            <a:noFill/>
          </a:ln>
        </p:spPr>
      </p:sp>
      <p:sp>
        <p:nvSpPr>
          <p:cNvPr id="210" name="Google Shape;210;g10dc0215cf0_0_647"/>
          <p:cNvSpPr>
            <a:spLocks noGrp="1"/>
          </p:cNvSpPr>
          <p:nvPr>
            <p:ph type="pic" idx="3"/>
          </p:nvPr>
        </p:nvSpPr>
        <p:spPr>
          <a:xfrm>
            <a:off x="8026400" y="5900198"/>
            <a:ext cx="476100" cy="5112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211"/>
        <p:cNvGrpSpPr/>
        <p:nvPr/>
      </p:nvGrpSpPr>
      <p:grpSpPr>
        <a:xfrm>
          <a:off x="0" y="0"/>
          <a:ext cx="0" cy="0"/>
          <a:chOff x="0" y="0"/>
          <a:chExt cx="0" cy="0"/>
        </a:xfrm>
      </p:grpSpPr>
      <p:sp>
        <p:nvSpPr>
          <p:cNvPr id="212" name="Google Shape;212;g10dc0215cf0_0_656"/>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10dc0215cf0_0_656"/>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4" name="Google Shape;214;g10dc0215cf0_0_656"/>
          <p:cNvSpPr txBox="1">
            <a:spLocks noGrp="1"/>
          </p:cNvSpPr>
          <p:nvPr>
            <p:ph type="body" idx="1"/>
          </p:nvPr>
        </p:nvSpPr>
        <p:spPr>
          <a:xfrm>
            <a:off x="581192" y="1434769"/>
            <a:ext cx="7989900" cy="44241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215" name="Google Shape;215;g10dc0215cf0_0_656"/>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g10dc0215cf0_0_656"/>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 name="Google Shape;217;g10dc0215cf0_0_656"/>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g10dc0215cf0_0_656"/>
          <p:cNvSpPr>
            <a:spLocks noGrp="1"/>
          </p:cNvSpPr>
          <p:nvPr>
            <p:ph type="pic" idx="2"/>
          </p:nvPr>
        </p:nvSpPr>
        <p:spPr>
          <a:xfrm>
            <a:off x="251175" y="5681499"/>
            <a:ext cx="762300" cy="914400"/>
          </a:xfrm>
          <a:prstGeom prst="rect">
            <a:avLst/>
          </a:prstGeom>
          <a:noFill/>
          <a:ln>
            <a:noFill/>
          </a:ln>
        </p:spPr>
      </p:sp>
      <p:sp>
        <p:nvSpPr>
          <p:cNvPr id="219" name="Google Shape;219;g10dc0215cf0_0_656"/>
          <p:cNvSpPr>
            <a:spLocks noGrp="1"/>
          </p:cNvSpPr>
          <p:nvPr>
            <p:ph type="pic" idx="3"/>
          </p:nvPr>
        </p:nvSpPr>
        <p:spPr>
          <a:xfrm>
            <a:off x="7800476" y="5899984"/>
            <a:ext cx="476100" cy="5112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1">
  <p:cSld name="Two Content_1">
    <p:spTree>
      <p:nvGrpSpPr>
        <p:cNvPr id="1" name="Shape 220"/>
        <p:cNvGrpSpPr/>
        <p:nvPr/>
      </p:nvGrpSpPr>
      <p:grpSpPr>
        <a:xfrm>
          <a:off x="0" y="0"/>
          <a:ext cx="0" cy="0"/>
          <a:chOff x="0" y="0"/>
          <a:chExt cx="0" cy="0"/>
        </a:xfrm>
      </p:grpSpPr>
      <p:sp>
        <p:nvSpPr>
          <p:cNvPr id="221" name="Google Shape;221;g10dc0215cf0_0_665"/>
          <p:cNvSpPr txBox="1">
            <a:spLocks noGrp="1"/>
          </p:cNvSpPr>
          <p:nvPr>
            <p:ph type="body" idx="1"/>
          </p:nvPr>
        </p:nvSpPr>
        <p:spPr>
          <a:xfrm>
            <a:off x="581192" y="1434770"/>
            <a:ext cx="3899400" cy="44262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222" name="Google Shape;222;g10dc0215cf0_0_665"/>
          <p:cNvSpPr txBox="1">
            <a:spLocks noGrp="1"/>
          </p:cNvSpPr>
          <p:nvPr>
            <p:ph type="body" idx="2"/>
          </p:nvPr>
        </p:nvSpPr>
        <p:spPr>
          <a:xfrm>
            <a:off x="4663282" y="1434769"/>
            <a:ext cx="3907800" cy="44262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223" name="Google Shape;223;g10dc0215cf0_0_665"/>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g10dc0215cf0_0_665"/>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5" name="Google Shape;225;g10dc0215cf0_0_665"/>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6" name="Google Shape;226;g10dc0215cf0_0_665"/>
          <p:cNvSpPr>
            <a:spLocks noGrp="1"/>
          </p:cNvSpPr>
          <p:nvPr>
            <p:ph type="pic" idx="3"/>
          </p:nvPr>
        </p:nvSpPr>
        <p:spPr>
          <a:xfrm>
            <a:off x="251175" y="5681499"/>
            <a:ext cx="762300" cy="914400"/>
          </a:xfrm>
          <a:prstGeom prst="rect">
            <a:avLst/>
          </a:prstGeom>
          <a:noFill/>
          <a:ln>
            <a:noFill/>
          </a:ln>
        </p:spPr>
      </p:sp>
      <p:sp>
        <p:nvSpPr>
          <p:cNvPr id="227" name="Google Shape;227;g10dc0215cf0_0_665"/>
          <p:cNvSpPr>
            <a:spLocks noGrp="1"/>
          </p:cNvSpPr>
          <p:nvPr>
            <p:ph type="pic" idx="4"/>
          </p:nvPr>
        </p:nvSpPr>
        <p:spPr>
          <a:xfrm>
            <a:off x="7800476" y="5899984"/>
            <a:ext cx="476100" cy="511200"/>
          </a:xfrm>
          <a:prstGeom prst="rect">
            <a:avLst/>
          </a:prstGeom>
          <a:noFill/>
          <a:ln>
            <a:noFill/>
          </a:ln>
        </p:spPr>
      </p:sp>
      <p:sp>
        <p:nvSpPr>
          <p:cNvPr id="228" name="Google Shape;228;g10dc0215cf0_0_665"/>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0dc0215cf0_0_665"/>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0"/>
        <p:cNvGrpSpPr/>
        <p:nvPr/>
      </p:nvGrpSpPr>
      <p:grpSpPr>
        <a:xfrm>
          <a:off x="0" y="0"/>
          <a:ext cx="0" cy="0"/>
          <a:chOff x="0" y="0"/>
          <a:chExt cx="0" cy="0"/>
        </a:xfrm>
      </p:grpSpPr>
      <p:sp>
        <p:nvSpPr>
          <p:cNvPr id="231" name="Google Shape;231;g10dc0215cf0_0_675"/>
          <p:cNvSpPr txBox="1">
            <a:spLocks noGrp="1"/>
          </p:cNvSpPr>
          <p:nvPr>
            <p:ph type="body" idx="1"/>
          </p:nvPr>
        </p:nvSpPr>
        <p:spPr>
          <a:xfrm>
            <a:off x="581192" y="1434770"/>
            <a:ext cx="3899400" cy="44262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232" name="Google Shape;232;g10dc0215cf0_0_675"/>
          <p:cNvSpPr txBox="1">
            <a:spLocks noGrp="1"/>
          </p:cNvSpPr>
          <p:nvPr>
            <p:ph type="body" idx="2"/>
          </p:nvPr>
        </p:nvSpPr>
        <p:spPr>
          <a:xfrm>
            <a:off x="4663282" y="1434769"/>
            <a:ext cx="3907800" cy="44262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233" name="Google Shape;233;g10dc0215cf0_0_675"/>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4" name="Google Shape;234;g10dc0215cf0_0_675"/>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5" name="Google Shape;235;g10dc0215cf0_0_675"/>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g10dc0215cf0_0_675"/>
          <p:cNvSpPr>
            <a:spLocks noGrp="1"/>
          </p:cNvSpPr>
          <p:nvPr>
            <p:ph type="pic" idx="3"/>
          </p:nvPr>
        </p:nvSpPr>
        <p:spPr>
          <a:xfrm>
            <a:off x="251175" y="5681499"/>
            <a:ext cx="762300" cy="914400"/>
          </a:xfrm>
          <a:prstGeom prst="rect">
            <a:avLst/>
          </a:prstGeom>
          <a:noFill/>
          <a:ln>
            <a:noFill/>
          </a:ln>
        </p:spPr>
      </p:sp>
      <p:sp>
        <p:nvSpPr>
          <p:cNvPr id="237" name="Google Shape;237;g10dc0215cf0_0_675"/>
          <p:cNvSpPr>
            <a:spLocks noGrp="1"/>
          </p:cNvSpPr>
          <p:nvPr>
            <p:ph type="pic" idx="4"/>
          </p:nvPr>
        </p:nvSpPr>
        <p:spPr>
          <a:xfrm>
            <a:off x="7800476" y="5899984"/>
            <a:ext cx="476100" cy="511200"/>
          </a:xfrm>
          <a:prstGeom prst="rect">
            <a:avLst/>
          </a:prstGeom>
          <a:noFill/>
          <a:ln>
            <a:noFill/>
          </a:ln>
        </p:spPr>
      </p:sp>
      <p:sp>
        <p:nvSpPr>
          <p:cNvPr id="238" name="Google Shape;238;g10dc0215cf0_0_675"/>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10dc0215cf0_0_675"/>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0"/>
        <p:cNvGrpSpPr/>
        <p:nvPr/>
      </p:nvGrpSpPr>
      <p:grpSpPr>
        <a:xfrm>
          <a:off x="0" y="0"/>
          <a:ext cx="0" cy="0"/>
          <a:chOff x="0" y="0"/>
          <a:chExt cx="0" cy="0"/>
        </a:xfrm>
      </p:grpSpPr>
      <p:sp>
        <p:nvSpPr>
          <p:cNvPr id="241" name="Google Shape;241;g10dc0215cf0_0_685"/>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10dc0215cf0_0_685"/>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3" name="Google Shape;243;g10dc0215cf0_0_685"/>
          <p:cNvSpPr txBox="1">
            <a:spLocks noGrp="1"/>
          </p:cNvSpPr>
          <p:nvPr>
            <p:ph type="body" idx="1"/>
          </p:nvPr>
        </p:nvSpPr>
        <p:spPr>
          <a:xfrm>
            <a:off x="581192" y="1434769"/>
            <a:ext cx="7989900" cy="4424100"/>
          </a:xfrm>
          <a:prstGeom prst="rect">
            <a:avLst/>
          </a:prstGeom>
          <a:noFill/>
          <a:ln>
            <a:noFill/>
          </a:ln>
        </p:spPr>
        <p:txBody>
          <a:bodyPr spcFirstLastPara="1" wrap="square" lIns="91425" tIns="45700" rIns="91425" bIns="45700" anchor="ctr"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244" name="Google Shape;244;g10dc0215cf0_0_685"/>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5" name="Google Shape;245;g10dc0215cf0_0_685"/>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6" name="Google Shape;246;g10dc0215cf0_0_685"/>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g10dc0215cf0_0_685"/>
          <p:cNvSpPr>
            <a:spLocks noGrp="1"/>
          </p:cNvSpPr>
          <p:nvPr>
            <p:ph type="pic" idx="2"/>
          </p:nvPr>
        </p:nvSpPr>
        <p:spPr>
          <a:xfrm>
            <a:off x="251175" y="5681499"/>
            <a:ext cx="762300" cy="914400"/>
          </a:xfrm>
          <a:prstGeom prst="rect">
            <a:avLst/>
          </a:prstGeom>
          <a:noFill/>
          <a:ln>
            <a:noFill/>
          </a:ln>
        </p:spPr>
      </p:sp>
      <p:sp>
        <p:nvSpPr>
          <p:cNvPr id="248" name="Google Shape;248;g10dc0215cf0_0_685"/>
          <p:cNvSpPr>
            <a:spLocks noGrp="1"/>
          </p:cNvSpPr>
          <p:nvPr>
            <p:ph type="pic" idx="3"/>
          </p:nvPr>
        </p:nvSpPr>
        <p:spPr>
          <a:xfrm>
            <a:off x="7800476" y="5899984"/>
            <a:ext cx="476100" cy="5112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49"/>
        <p:cNvGrpSpPr/>
        <p:nvPr/>
      </p:nvGrpSpPr>
      <p:grpSpPr>
        <a:xfrm>
          <a:off x="0" y="0"/>
          <a:ext cx="0" cy="0"/>
          <a:chOff x="0" y="0"/>
          <a:chExt cx="0" cy="0"/>
        </a:xfrm>
      </p:grpSpPr>
      <p:sp>
        <p:nvSpPr>
          <p:cNvPr id="250" name="Google Shape;250;g10dc0215cf0_0_694"/>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g10dc0215cf0_0_694"/>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2" name="Google Shape;252;g10dc0215cf0_0_694"/>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3" name="Google Shape;253;g10dc0215cf0_0_694"/>
          <p:cNvSpPr>
            <a:spLocks noGrp="1"/>
          </p:cNvSpPr>
          <p:nvPr>
            <p:ph type="pic" idx="2"/>
          </p:nvPr>
        </p:nvSpPr>
        <p:spPr>
          <a:xfrm>
            <a:off x="251175" y="5681499"/>
            <a:ext cx="770400" cy="914400"/>
          </a:xfrm>
          <a:prstGeom prst="rect">
            <a:avLst/>
          </a:prstGeom>
          <a:noFill/>
          <a:ln>
            <a:noFill/>
          </a:ln>
        </p:spPr>
      </p:sp>
      <p:sp>
        <p:nvSpPr>
          <p:cNvPr id="254" name="Google Shape;254;g10dc0215cf0_0_694"/>
          <p:cNvSpPr>
            <a:spLocks noGrp="1"/>
          </p:cNvSpPr>
          <p:nvPr>
            <p:ph type="pic" idx="3"/>
          </p:nvPr>
        </p:nvSpPr>
        <p:spPr>
          <a:xfrm>
            <a:off x="8124340" y="5900198"/>
            <a:ext cx="378300" cy="511200"/>
          </a:xfrm>
          <a:prstGeom prst="rect">
            <a:avLst/>
          </a:prstGeom>
          <a:noFill/>
          <a:ln>
            <a:noFill/>
          </a:ln>
        </p:spPr>
      </p:sp>
      <p:sp>
        <p:nvSpPr>
          <p:cNvPr id="255" name="Google Shape;255;g10dc0215cf0_0_694"/>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10dc0215cf0_0_694"/>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7"/>
        <p:cNvGrpSpPr/>
        <p:nvPr/>
      </p:nvGrpSpPr>
      <p:grpSpPr>
        <a:xfrm>
          <a:off x="0" y="0"/>
          <a:ext cx="0" cy="0"/>
          <a:chOff x="0" y="0"/>
          <a:chExt cx="0" cy="0"/>
        </a:xfrm>
      </p:grpSpPr>
      <p:sp>
        <p:nvSpPr>
          <p:cNvPr id="258" name="Google Shape;258;g10dc0215cf0_0_702"/>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9" name="Google Shape;259;g10dc0215cf0_0_702"/>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0" name="Google Shape;260;g10dc0215cf0_0_702"/>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1" name="Google Shape;261;g10dc0215cf0_0_702"/>
          <p:cNvSpPr>
            <a:spLocks noGrp="1"/>
          </p:cNvSpPr>
          <p:nvPr>
            <p:ph type="pic" idx="2"/>
          </p:nvPr>
        </p:nvSpPr>
        <p:spPr>
          <a:xfrm>
            <a:off x="251175" y="5681499"/>
            <a:ext cx="762300" cy="914400"/>
          </a:xfrm>
          <a:prstGeom prst="rect">
            <a:avLst/>
          </a:prstGeom>
          <a:noFill/>
          <a:ln>
            <a:noFill/>
          </a:ln>
        </p:spPr>
      </p:sp>
      <p:sp>
        <p:nvSpPr>
          <p:cNvPr id="262" name="Google Shape;262;g10dc0215cf0_0_702"/>
          <p:cNvSpPr>
            <a:spLocks noGrp="1"/>
          </p:cNvSpPr>
          <p:nvPr>
            <p:ph type="pic" idx="3"/>
          </p:nvPr>
        </p:nvSpPr>
        <p:spPr>
          <a:xfrm>
            <a:off x="7800476" y="5899984"/>
            <a:ext cx="476100" cy="5112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3"/>
        <p:cNvGrpSpPr/>
        <p:nvPr/>
      </p:nvGrpSpPr>
      <p:grpSpPr>
        <a:xfrm>
          <a:off x="0" y="0"/>
          <a:ext cx="0" cy="0"/>
          <a:chOff x="0" y="0"/>
          <a:chExt cx="0" cy="0"/>
        </a:xfrm>
      </p:grpSpPr>
      <p:sp>
        <p:nvSpPr>
          <p:cNvPr id="264" name="Google Shape;264;g10dc0215cf0_0_708"/>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5" name="Google Shape;265;g10dc0215cf0_0_708"/>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6" name="Google Shape;266;g10dc0215cf0_0_708"/>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g10dc0215cf0_0_708"/>
          <p:cNvSpPr>
            <a:spLocks noGrp="1"/>
          </p:cNvSpPr>
          <p:nvPr>
            <p:ph type="pic" idx="2"/>
          </p:nvPr>
        </p:nvSpPr>
        <p:spPr>
          <a:xfrm>
            <a:off x="251175" y="5681499"/>
            <a:ext cx="762300" cy="914400"/>
          </a:xfrm>
          <a:prstGeom prst="rect">
            <a:avLst/>
          </a:prstGeom>
          <a:noFill/>
          <a:ln>
            <a:noFill/>
          </a:ln>
        </p:spPr>
      </p:sp>
      <p:sp>
        <p:nvSpPr>
          <p:cNvPr id="268" name="Google Shape;268;g10dc0215cf0_0_708"/>
          <p:cNvSpPr>
            <a:spLocks noGrp="1"/>
          </p:cNvSpPr>
          <p:nvPr>
            <p:ph type="pic" idx="3"/>
          </p:nvPr>
        </p:nvSpPr>
        <p:spPr>
          <a:xfrm>
            <a:off x="7800476" y="5899984"/>
            <a:ext cx="476100" cy="511200"/>
          </a:xfrm>
          <a:prstGeom prst="rect">
            <a:avLst/>
          </a:prstGeom>
          <a:noFill/>
          <a:ln>
            <a:noFill/>
          </a:ln>
        </p:spPr>
      </p:sp>
      <p:sp>
        <p:nvSpPr>
          <p:cNvPr id="269" name="Google Shape;269;g10dc0215cf0_0_708"/>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10dc0215cf0_0_708"/>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2_Section Header">
    <p:spTree>
      <p:nvGrpSpPr>
        <p:cNvPr id="1" name="Shape 271"/>
        <p:cNvGrpSpPr/>
        <p:nvPr/>
      </p:nvGrpSpPr>
      <p:grpSpPr>
        <a:xfrm>
          <a:off x="0" y="0"/>
          <a:ext cx="0" cy="0"/>
          <a:chOff x="0" y="0"/>
          <a:chExt cx="0" cy="0"/>
        </a:xfrm>
      </p:grpSpPr>
      <p:sp>
        <p:nvSpPr>
          <p:cNvPr id="272" name="Google Shape;272;g10dc0215cf0_0_716"/>
          <p:cNvSpPr/>
          <p:nvPr/>
        </p:nvSpPr>
        <p:spPr>
          <a:xfrm>
            <a:off x="335863" y="5141974"/>
            <a:ext cx="8468100" cy="1258800"/>
          </a:xfrm>
          <a:prstGeom prst="rect">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3" name="Google Shape;273;g10dc0215cf0_0_716"/>
          <p:cNvSpPr txBox="1">
            <a:spLocks noGrp="1"/>
          </p:cNvSpPr>
          <p:nvPr>
            <p:ph type="title"/>
          </p:nvPr>
        </p:nvSpPr>
        <p:spPr>
          <a:xfrm>
            <a:off x="435895" y="3043910"/>
            <a:ext cx="8272200" cy="14976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3600"/>
              <a:buFont typeface="Gill Sans"/>
              <a:buNone/>
              <a:defRPr sz="2700" b="0" cap="none">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4" name="Google Shape;274;g10dc0215cf0_0_716"/>
          <p:cNvSpPr txBox="1">
            <a:spLocks noGrp="1"/>
          </p:cNvSpPr>
          <p:nvPr>
            <p:ph type="body" idx="1"/>
          </p:nvPr>
        </p:nvSpPr>
        <p:spPr>
          <a:xfrm>
            <a:off x="435894" y="4541417"/>
            <a:ext cx="8272200" cy="600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270"/>
              </a:spcBef>
              <a:spcAft>
                <a:spcPts val="0"/>
              </a:spcAft>
              <a:buSzPts val="1656"/>
              <a:buNone/>
              <a:defRPr sz="1350" cap="none">
                <a:solidFill>
                  <a:schemeClr val="accent2"/>
                </a:solidFill>
              </a:defRPr>
            </a:lvl1pPr>
            <a:lvl2pPr marL="914400" lvl="1" indent="-228600" algn="l" rtl="0">
              <a:lnSpc>
                <a:spcPct val="100000"/>
              </a:lnSpc>
              <a:spcBef>
                <a:spcPts val="450"/>
              </a:spcBef>
              <a:spcAft>
                <a:spcPts val="0"/>
              </a:spcAft>
              <a:buSzPts val="1656"/>
              <a:buNone/>
              <a:defRPr sz="1350">
                <a:solidFill>
                  <a:srgbClr val="888888"/>
                </a:solidFill>
              </a:defRPr>
            </a:lvl2pPr>
            <a:lvl3pPr marL="1371600" lvl="2" indent="-228600" algn="l" rtl="0">
              <a:lnSpc>
                <a:spcPct val="100000"/>
              </a:lnSpc>
              <a:spcBef>
                <a:spcPts val="450"/>
              </a:spcBef>
              <a:spcAft>
                <a:spcPts val="0"/>
              </a:spcAft>
              <a:buSzPts val="1472"/>
              <a:buNone/>
              <a:defRPr sz="1200">
                <a:solidFill>
                  <a:srgbClr val="888888"/>
                </a:solidFill>
              </a:defRPr>
            </a:lvl3pPr>
            <a:lvl4pPr marL="1828800" lvl="3" indent="-228600" algn="l" rtl="0">
              <a:lnSpc>
                <a:spcPct val="100000"/>
              </a:lnSpc>
              <a:spcBef>
                <a:spcPts val="450"/>
              </a:spcBef>
              <a:spcAft>
                <a:spcPts val="0"/>
              </a:spcAft>
              <a:buSzPts val="1288"/>
              <a:buNone/>
              <a:defRPr sz="1050">
                <a:solidFill>
                  <a:srgbClr val="888888"/>
                </a:solidFill>
              </a:defRPr>
            </a:lvl4pPr>
            <a:lvl5pPr marL="2286000" lvl="4" indent="-228600" algn="l" rtl="0">
              <a:lnSpc>
                <a:spcPct val="100000"/>
              </a:lnSpc>
              <a:spcBef>
                <a:spcPts val="450"/>
              </a:spcBef>
              <a:spcAft>
                <a:spcPts val="0"/>
              </a:spcAft>
              <a:buSzPts val="1288"/>
              <a:buNone/>
              <a:defRPr sz="1050">
                <a:solidFill>
                  <a:srgbClr val="888888"/>
                </a:solidFill>
              </a:defRPr>
            </a:lvl5pPr>
            <a:lvl6pPr marL="2743200" lvl="5" indent="-228600" algn="l" rtl="0">
              <a:lnSpc>
                <a:spcPct val="100000"/>
              </a:lnSpc>
              <a:spcBef>
                <a:spcPts val="450"/>
              </a:spcBef>
              <a:spcAft>
                <a:spcPts val="0"/>
              </a:spcAft>
              <a:buSzPts val="1288"/>
              <a:buNone/>
              <a:defRPr sz="1050">
                <a:solidFill>
                  <a:srgbClr val="888888"/>
                </a:solidFill>
              </a:defRPr>
            </a:lvl6pPr>
            <a:lvl7pPr marL="3200400" lvl="6" indent="-228600" algn="l" rtl="0">
              <a:lnSpc>
                <a:spcPct val="100000"/>
              </a:lnSpc>
              <a:spcBef>
                <a:spcPts val="450"/>
              </a:spcBef>
              <a:spcAft>
                <a:spcPts val="0"/>
              </a:spcAft>
              <a:buSzPts val="1288"/>
              <a:buNone/>
              <a:defRPr sz="1050">
                <a:solidFill>
                  <a:srgbClr val="888888"/>
                </a:solidFill>
              </a:defRPr>
            </a:lvl7pPr>
            <a:lvl8pPr marL="3657600" lvl="7" indent="-228600" algn="l" rtl="0">
              <a:lnSpc>
                <a:spcPct val="100000"/>
              </a:lnSpc>
              <a:spcBef>
                <a:spcPts val="450"/>
              </a:spcBef>
              <a:spcAft>
                <a:spcPts val="0"/>
              </a:spcAft>
              <a:buSzPts val="1288"/>
              <a:buNone/>
              <a:defRPr sz="1050">
                <a:solidFill>
                  <a:srgbClr val="888888"/>
                </a:solidFill>
              </a:defRPr>
            </a:lvl8pPr>
            <a:lvl9pPr marL="4114800" lvl="8" indent="-228600" algn="l" rtl="0">
              <a:lnSpc>
                <a:spcPct val="100000"/>
              </a:lnSpc>
              <a:spcBef>
                <a:spcPts val="450"/>
              </a:spcBef>
              <a:spcAft>
                <a:spcPts val="450"/>
              </a:spcAft>
              <a:buSzPts val="1288"/>
              <a:buNone/>
              <a:defRPr sz="1050">
                <a:solidFill>
                  <a:srgbClr val="888888"/>
                </a:solidFill>
              </a:defRPr>
            </a:lvl9pPr>
          </a:lstStyle>
          <a:p>
            <a:endParaRPr/>
          </a:p>
        </p:txBody>
      </p:sp>
      <p:sp>
        <p:nvSpPr>
          <p:cNvPr id="275" name="Google Shape;275;g10dc0215cf0_0_716"/>
          <p:cNvSpPr txBox="1">
            <a:spLocks noGrp="1"/>
          </p:cNvSpPr>
          <p:nvPr>
            <p:ph type="dt" idx="10"/>
          </p:nvPr>
        </p:nvSpPr>
        <p:spPr>
          <a:xfrm>
            <a:off x="5704464" y="5956137"/>
            <a:ext cx="178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350">
                <a:solidFill>
                  <a:srgbClr val="2D58AC"/>
                </a:solidFill>
                <a:latin typeface="Gill Sans"/>
                <a:ea typeface="Gill Sans"/>
                <a:cs typeface="Gill Sans"/>
                <a:sym typeface="Gill Sans"/>
              </a:defRPr>
            </a:lvl1pPr>
            <a:lvl2pPr marR="0" lvl="1"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9pPr>
          </a:lstStyle>
          <a:p>
            <a:endParaRPr/>
          </a:p>
        </p:txBody>
      </p:sp>
      <p:sp>
        <p:nvSpPr>
          <p:cNvPr id="276" name="Google Shape;276;g10dc0215cf0_0_716"/>
          <p:cNvSpPr txBox="1">
            <a:spLocks noGrp="1"/>
          </p:cNvSpPr>
          <p:nvPr>
            <p:ph type="sldNum" idx="12"/>
          </p:nvPr>
        </p:nvSpPr>
        <p:spPr>
          <a:xfrm>
            <a:off x="7599912" y="5956137"/>
            <a:ext cx="1108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77" name="Google Shape;277;g10dc0215cf0_0_71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7999010" y="5956137"/>
            <a:ext cx="309999" cy="348117"/>
          </a:xfrm>
          <a:prstGeom prst="rect">
            <a:avLst/>
          </a:prstGeom>
          <a:noFill/>
          <a:ln>
            <a:noFill/>
          </a:ln>
        </p:spPr>
      </p:pic>
      <p:sp>
        <p:nvSpPr>
          <p:cNvPr id="278" name="Google Shape;278;g10dc0215cf0_0_716"/>
          <p:cNvSpPr>
            <a:spLocks noGrp="1"/>
          </p:cNvSpPr>
          <p:nvPr>
            <p:ph type="pic" idx="2"/>
          </p:nvPr>
        </p:nvSpPr>
        <p:spPr>
          <a:xfrm>
            <a:off x="334901" y="5681499"/>
            <a:ext cx="685800" cy="9144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9"/>
        <p:cNvGrpSpPr/>
        <p:nvPr/>
      </p:nvGrpSpPr>
      <p:grpSpPr>
        <a:xfrm>
          <a:off x="0" y="0"/>
          <a:ext cx="0" cy="0"/>
          <a:chOff x="0" y="0"/>
          <a:chExt cx="0" cy="0"/>
        </a:xfrm>
      </p:grpSpPr>
      <p:sp>
        <p:nvSpPr>
          <p:cNvPr id="280" name="Google Shape;280;g10dc0215cf0_0_724"/>
          <p:cNvSpPr/>
          <p:nvPr/>
        </p:nvSpPr>
        <p:spPr>
          <a:xfrm>
            <a:off x="448091" y="3085765"/>
            <a:ext cx="8240100"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10dc0215cf0_0_724"/>
          <p:cNvSpPr txBox="1">
            <a:spLocks noGrp="1"/>
          </p:cNvSpPr>
          <p:nvPr>
            <p:ph type="ctrTitle"/>
          </p:nvPr>
        </p:nvSpPr>
        <p:spPr>
          <a:xfrm>
            <a:off x="581192" y="990600"/>
            <a:ext cx="7989900" cy="1093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3600"/>
              <a:buFont typeface="Arial"/>
              <a:buNone/>
              <a:defRPr sz="3600">
                <a:solidFill>
                  <a:schemeClr val="accen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2" name="Google Shape;282;g10dc0215cf0_0_724"/>
          <p:cNvSpPr txBox="1">
            <a:spLocks noGrp="1"/>
          </p:cNvSpPr>
          <p:nvPr>
            <p:ph type="subTitle" idx="1"/>
          </p:nvPr>
        </p:nvSpPr>
        <p:spPr>
          <a:xfrm>
            <a:off x="581192" y="2495444"/>
            <a:ext cx="7989900" cy="5904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320"/>
              </a:spcBef>
              <a:spcAft>
                <a:spcPts val="0"/>
              </a:spcAft>
              <a:buSzPts val="1472"/>
              <a:buNone/>
              <a:defRPr sz="1600" cap="none">
                <a:solidFill>
                  <a:schemeClr val="accent2"/>
                </a:solidFill>
              </a:defRPr>
            </a:lvl1pPr>
            <a:lvl2pPr lvl="1" algn="ctr" rtl="0">
              <a:lnSpc>
                <a:spcPct val="100000"/>
              </a:lnSpc>
              <a:spcBef>
                <a:spcPts val="600"/>
              </a:spcBef>
              <a:spcAft>
                <a:spcPts val="0"/>
              </a:spcAft>
              <a:buSzPts val="1472"/>
              <a:buNone/>
              <a:defRPr>
                <a:solidFill>
                  <a:srgbClr val="888888"/>
                </a:solidFill>
              </a:defRPr>
            </a:lvl2pPr>
            <a:lvl3pPr lvl="2" algn="ctr" rtl="0">
              <a:lnSpc>
                <a:spcPct val="100000"/>
              </a:lnSpc>
              <a:spcBef>
                <a:spcPts val="600"/>
              </a:spcBef>
              <a:spcAft>
                <a:spcPts val="0"/>
              </a:spcAft>
              <a:buSzPts val="1288"/>
              <a:buNone/>
              <a:defRPr>
                <a:solidFill>
                  <a:srgbClr val="888888"/>
                </a:solidFill>
              </a:defRPr>
            </a:lvl3pPr>
            <a:lvl4pPr lvl="3" algn="ctr" rtl="0">
              <a:lnSpc>
                <a:spcPct val="100000"/>
              </a:lnSpc>
              <a:spcBef>
                <a:spcPts val="600"/>
              </a:spcBef>
              <a:spcAft>
                <a:spcPts val="0"/>
              </a:spcAft>
              <a:buSzPts val="1104"/>
              <a:buNone/>
              <a:defRPr>
                <a:solidFill>
                  <a:srgbClr val="888888"/>
                </a:solidFill>
              </a:defRPr>
            </a:lvl4pPr>
            <a:lvl5pPr lvl="4" algn="ctr" rtl="0">
              <a:lnSpc>
                <a:spcPct val="100000"/>
              </a:lnSpc>
              <a:spcBef>
                <a:spcPts val="600"/>
              </a:spcBef>
              <a:spcAft>
                <a:spcPts val="0"/>
              </a:spcAft>
              <a:buSzPts val="1104"/>
              <a:buNone/>
              <a:defRPr>
                <a:solidFill>
                  <a:srgbClr val="888888"/>
                </a:solidFill>
              </a:defRPr>
            </a:lvl5pPr>
            <a:lvl6pPr lvl="5" algn="ctr" rtl="0">
              <a:lnSpc>
                <a:spcPct val="100000"/>
              </a:lnSpc>
              <a:spcBef>
                <a:spcPts val="600"/>
              </a:spcBef>
              <a:spcAft>
                <a:spcPts val="0"/>
              </a:spcAft>
              <a:buSzPts val="1104"/>
              <a:buNone/>
              <a:defRPr>
                <a:solidFill>
                  <a:srgbClr val="888888"/>
                </a:solidFill>
              </a:defRPr>
            </a:lvl6pPr>
            <a:lvl7pPr lvl="6" algn="ctr" rtl="0">
              <a:lnSpc>
                <a:spcPct val="100000"/>
              </a:lnSpc>
              <a:spcBef>
                <a:spcPts val="600"/>
              </a:spcBef>
              <a:spcAft>
                <a:spcPts val="0"/>
              </a:spcAft>
              <a:buSzPts val="1104"/>
              <a:buNone/>
              <a:defRPr>
                <a:solidFill>
                  <a:srgbClr val="888888"/>
                </a:solidFill>
              </a:defRPr>
            </a:lvl7pPr>
            <a:lvl8pPr lvl="7" algn="ctr" rtl="0">
              <a:lnSpc>
                <a:spcPct val="100000"/>
              </a:lnSpc>
              <a:spcBef>
                <a:spcPts val="600"/>
              </a:spcBef>
              <a:spcAft>
                <a:spcPts val="0"/>
              </a:spcAft>
              <a:buSzPts val="1104"/>
              <a:buNone/>
              <a:defRPr>
                <a:solidFill>
                  <a:srgbClr val="888888"/>
                </a:solidFill>
              </a:defRPr>
            </a:lvl8pPr>
            <a:lvl9pPr lvl="8" algn="ctr" rtl="0">
              <a:lnSpc>
                <a:spcPct val="100000"/>
              </a:lnSpc>
              <a:spcBef>
                <a:spcPts val="600"/>
              </a:spcBef>
              <a:spcAft>
                <a:spcPts val="600"/>
              </a:spcAft>
              <a:buSzPts val="1104"/>
              <a:buNone/>
              <a:defRPr>
                <a:solidFill>
                  <a:srgbClr val="888888"/>
                </a:solidFill>
              </a:defRPr>
            </a:lvl9pPr>
          </a:lstStyle>
          <a:p>
            <a:endParaRPr/>
          </a:p>
        </p:txBody>
      </p:sp>
      <p:sp>
        <p:nvSpPr>
          <p:cNvPr id="283" name="Google Shape;283;g10dc0215cf0_0_724"/>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4" name="Google Shape;284;g10dc0215cf0_0_724"/>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5" name="Google Shape;285;g10dc0215cf0_0_724"/>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g10dc0215cf0_0_724"/>
          <p:cNvSpPr>
            <a:spLocks noGrp="1"/>
          </p:cNvSpPr>
          <p:nvPr>
            <p:ph type="pic" idx="2"/>
          </p:nvPr>
        </p:nvSpPr>
        <p:spPr>
          <a:xfrm>
            <a:off x="251175" y="5681499"/>
            <a:ext cx="762300" cy="914400"/>
          </a:xfrm>
          <a:prstGeom prst="rect">
            <a:avLst/>
          </a:prstGeom>
          <a:noFill/>
          <a:ln>
            <a:noFill/>
          </a:ln>
        </p:spPr>
      </p:sp>
      <p:sp>
        <p:nvSpPr>
          <p:cNvPr id="287" name="Google Shape;287;g10dc0215cf0_0_724"/>
          <p:cNvSpPr>
            <a:spLocks noGrp="1"/>
          </p:cNvSpPr>
          <p:nvPr>
            <p:ph type="pic" idx="3"/>
          </p:nvPr>
        </p:nvSpPr>
        <p:spPr>
          <a:xfrm>
            <a:off x="8026400" y="5900198"/>
            <a:ext cx="476100" cy="5112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581192" y="1434770"/>
            <a:ext cx="3899527" cy="442628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35" name="Google Shape;35;p8"/>
          <p:cNvSpPr txBox="1">
            <a:spLocks noGrp="1"/>
          </p:cNvSpPr>
          <p:nvPr>
            <p:ph type="body" idx="2"/>
          </p:nvPr>
        </p:nvSpPr>
        <p:spPr>
          <a:xfrm>
            <a:off x="4663282" y="1434769"/>
            <a:ext cx="3907662" cy="4426281"/>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36" name="Google Shape;36;p8"/>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8"/>
          <p:cNvSpPr>
            <a:spLocks noGrp="1"/>
          </p:cNvSpPr>
          <p:nvPr>
            <p:ph type="pic" idx="3"/>
          </p:nvPr>
        </p:nvSpPr>
        <p:spPr>
          <a:xfrm>
            <a:off x="251175" y="5681499"/>
            <a:ext cx="762329" cy="914400"/>
          </a:xfrm>
          <a:prstGeom prst="rect">
            <a:avLst/>
          </a:prstGeom>
          <a:noFill/>
          <a:ln>
            <a:noFill/>
          </a:ln>
        </p:spPr>
      </p:sp>
      <p:sp>
        <p:nvSpPr>
          <p:cNvPr id="40" name="Google Shape;40;p8"/>
          <p:cNvSpPr>
            <a:spLocks noGrp="1"/>
          </p:cNvSpPr>
          <p:nvPr>
            <p:ph type="pic" idx="4"/>
          </p:nvPr>
        </p:nvSpPr>
        <p:spPr>
          <a:xfrm>
            <a:off x="7800476" y="5899984"/>
            <a:ext cx="476092" cy="511293"/>
          </a:xfrm>
          <a:prstGeom prst="rect">
            <a:avLst/>
          </a:prstGeom>
          <a:noFill/>
          <a:ln>
            <a:noFill/>
          </a:ln>
        </p:spPr>
      </p:sp>
      <p:sp>
        <p:nvSpPr>
          <p:cNvPr id="41" name="Google Shape;41;p8"/>
          <p:cNvSpPr/>
          <p:nvPr/>
        </p:nvSpPr>
        <p:spPr>
          <a:xfrm>
            <a:off x="448092" y="599726"/>
            <a:ext cx="8238707" cy="74729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8"/>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8"/>
        <p:cNvGrpSpPr/>
        <p:nvPr/>
      </p:nvGrpSpPr>
      <p:grpSpPr>
        <a:xfrm>
          <a:off x="0" y="0"/>
          <a:ext cx="0" cy="0"/>
          <a:chOff x="0" y="0"/>
          <a:chExt cx="0" cy="0"/>
        </a:xfrm>
      </p:grpSpPr>
      <p:sp>
        <p:nvSpPr>
          <p:cNvPr id="289" name="Google Shape;289;g10dc0215cf0_0_733"/>
          <p:cNvSpPr/>
          <p:nvPr/>
        </p:nvSpPr>
        <p:spPr>
          <a:xfrm>
            <a:off x="452646" y="5141973"/>
            <a:ext cx="82386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10dc0215cf0_0_733"/>
          <p:cNvSpPr txBox="1">
            <a:spLocks noGrp="1"/>
          </p:cNvSpPr>
          <p:nvPr>
            <p:ph type="title"/>
          </p:nvPr>
        </p:nvSpPr>
        <p:spPr>
          <a:xfrm>
            <a:off x="581193" y="3036573"/>
            <a:ext cx="7989900" cy="15048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3600"/>
              <a:buFont typeface="Arial"/>
              <a:buNone/>
              <a:defRPr sz="3600" b="0" cap="none">
                <a:solidFill>
                  <a:schemeClr val="accen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1" name="Google Shape;291;g10dc0215cf0_0_733"/>
          <p:cNvSpPr txBox="1">
            <a:spLocks noGrp="1"/>
          </p:cNvSpPr>
          <p:nvPr>
            <p:ph type="body" idx="1"/>
          </p:nvPr>
        </p:nvSpPr>
        <p:spPr>
          <a:xfrm>
            <a:off x="581193" y="4541417"/>
            <a:ext cx="7989900" cy="600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60"/>
              </a:spcBef>
              <a:spcAft>
                <a:spcPts val="0"/>
              </a:spcAft>
              <a:buSzPts val="1656"/>
              <a:buNone/>
              <a:defRPr sz="1800" cap="none">
                <a:solidFill>
                  <a:schemeClr val="accent2"/>
                </a:solidFill>
              </a:defRPr>
            </a:lvl1pPr>
            <a:lvl2pPr marL="914400" lvl="1" indent="-228600" algn="l" rtl="0">
              <a:lnSpc>
                <a:spcPct val="100000"/>
              </a:lnSpc>
              <a:spcBef>
                <a:spcPts val="600"/>
              </a:spcBef>
              <a:spcAft>
                <a:spcPts val="0"/>
              </a:spcAft>
              <a:buSzPts val="1656"/>
              <a:buNone/>
              <a:defRPr sz="1800">
                <a:solidFill>
                  <a:srgbClr val="888888"/>
                </a:solidFill>
              </a:defRPr>
            </a:lvl2pPr>
            <a:lvl3pPr marL="1371600" lvl="2" indent="-228600" algn="l" rtl="0">
              <a:lnSpc>
                <a:spcPct val="100000"/>
              </a:lnSpc>
              <a:spcBef>
                <a:spcPts val="600"/>
              </a:spcBef>
              <a:spcAft>
                <a:spcPts val="0"/>
              </a:spcAft>
              <a:buSzPts val="1472"/>
              <a:buNone/>
              <a:defRPr sz="1600">
                <a:solidFill>
                  <a:srgbClr val="888888"/>
                </a:solidFill>
              </a:defRPr>
            </a:lvl3pPr>
            <a:lvl4pPr marL="1828800" lvl="3" indent="-228600" algn="l" rtl="0">
              <a:lnSpc>
                <a:spcPct val="100000"/>
              </a:lnSpc>
              <a:spcBef>
                <a:spcPts val="600"/>
              </a:spcBef>
              <a:spcAft>
                <a:spcPts val="0"/>
              </a:spcAft>
              <a:buSzPts val="1288"/>
              <a:buNone/>
              <a:defRPr sz="1400">
                <a:solidFill>
                  <a:srgbClr val="888888"/>
                </a:solidFill>
              </a:defRPr>
            </a:lvl4pPr>
            <a:lvl5pPr marL="2286000" lvl="4" indent="-228600" algn="l" rtl="0">
              <a:lnSpc>
                <a:spcPct val="100000"/>
              </a:lnSpc>
              <a:spcBef>
                <a:spcPts val="600"/>
              </a:spcBef>
              <a:spcAft>
                <a:spcPts val="0"/>
              </a:spcAft>
              <a:buSzPts val="1288"/>
              <a:buNone/>
              <a:defRPr sz="1400">
                <a:solidFill>
                  <a:srgbClr val="888888"/>
                </a:solidFill>
              </a:defRPr>
            </a:lvl5pPr>
            <a:lvl6pPr marL="2743200" lvl="5" indent="-228600" algn="l" rtl="0">
              <a:lnSpc>
                <a:spcPct val="100000"/>
              </a:lnSpc>
              <a:spcBef>
                <a:spcPts val="600"/>
              </a:spcBef>
              <a:spcAft>
                <a:spcPts val="0"/>
              </a:spcAft>
              <a:buSzPts val="1288"/>
              <a:buNone/>
              <a:defRPr sz="1400">
                <a:solidFill>
                  <a:srgbClr val="888888"/>
                </a:solidFill>
              </a:defRPr>
            </a:lvl6pPr>
            <a:lvl7pPr marL="3200400" lvl="6" indent="-228600" algn="l" rtl="0">
              <a:lnSpc>
                <a:spcPct val="100000"/>
              </a:lnSpc>
              <a:spcBef>
                <a:spcPts val="600"/>
              </a:spcBef>
              <a:spcAft>
                <a:spcPts val="0"/>
              </a:spcAft>
              <a:buSzPts val="1288"/>
              <a:buNone/>
              <a:defRPr sz="1400">
                <a:solidFill>
                  <a:srgbClr val="888888"/>
                </a:solidFill>
              </a:defRPr>
            </a:lvl7pPr>
            <a:lvl8pPr marL="3657600" lvl="7" indent="-228600" algn="l" rtl="0">
              <a:lnSpc>
                <a:spcPct val="100000"/>
              </a:lnSpc>
              <a:spcBef>
                <a:spcPts val="600"/>
              </a:spcBef>
              <a:spcAft>
                <a:spcPts val="0"/>
              </a:spcAft>
              <a:buSzPts val="1288"/>
              <a:buNone/>
              <a:defRPr sz="1400">
                <a:solidFill>
                  <a:srgbClr val="888888"/>
                </a:solidFill>
              </a:defRPr>
            </a:lvl8pPr>
            <a:lvl9pPr marL="4114800" lvl="8" indent="-228600" algn="l" rtl="0">
              <a:lnSpc>
                <a:spcPct val="100000"/>
              </a:lnSpc>
              <a:spcBef>
                <a:spcPts val="600"/>
              </a:spcBef>
              <a:spcAft>
                <a:spcPts val="600"/>
              </a:spcAft>
              <a:buSzPts val="1288"/>
              <a:buNone/>
              <a:defRPr sz="1400">
                <a:solidFill>
                  <a:srgbClr val="888888"/>
                </a:solidFill>
              </a:defRPr>
            </a:lvl9pPr>
          </a:lstStyle>
          <a:p>
            <a:endParaRPr/>
          </a:p>
        </p:txBody>
      </p:sp>
      <p:sp>
        <p:nvSpPr>
          <p:cNvPr id="292" name="Google Shape;292;g10dc0215cf0_0_733"/>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3" name="Google Shape;293;g10dc0215cf0_0_733"/>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g10dc0215cf0_0_733"/>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g10dc0215cf0_0_733"/>
          <p:cNvSpPr>
            <a:spLocks noGrp="1"/>
          </p:cNvSpPr>
          <p:nvPr>
            <p:ph type="pic" idx="2"/>
          </p:nvPr>
        </p:nvSpPr>
        <p:spPr>
          <a:xfrm>
            <a:off x="251175" y="5681499"/>
            <a:ext cx="762300" cy="914400"/>
          </a:xfrm>
          <a:prstGeom prst="rect">
            <a:avLst/>
          </a:prstGeom>
          <a:noFill/>
          <a:ln>
            <a:noFill/>
          </a:ln>
        </p:spPr>
      </p:sp>
      <p:sp>
        <p:nvSpPr>
          <p:cNvPr id="296" name="Google Shape;296;g10dc0215cf0_0_733"/>
          <p:cNvSpPr>
            <a:spLocks noGrp="1"/>
          </p:cNvSpPr>
          <p:nvPr>
            <p:ph type="pic" idx="3"/>
          </p:nvPr>
        </p:nvSpPr>
        <p:spPr>
          <a:xfrm>
            <a:off x="7800476" y="5899984"/>
            <a:ext cx="476100" cy="5112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7"/>
        <p:cNvGrpSpPr/>
        <p:nvPr/>
      </p:nvGrpSpPr>
      <p:grpSpPr>
        <a:xfrm>
          <a:off x="0" y="0"/>
          <a:ext cx="0" cy="0"/>
          <a:chOff x="0" y="0"/>
          <a:chExt cx="0" cy="0"/>
        </a:xfrm>
      </p:grpSpPr>
      <p:sp>
        <p:nvSpPr>
          <p:cNvPr id="298" name="Google Shape;298;g10dc0215cf0_0_742"/>
          <p:cNvSpPr/>
          <p:nvPr/>
        </p:nvSpPr>
        <p:spPr>
          <a:xfrm>
            <a:off x="452646" y="5141973"/>
            <a:ext cx="82386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10dc0215cf0_0_742"/>
          <p:cNvSpPr txBox="1">
            <a:spLocks noGrp="1"/>
          </p:cNvSpPr>
          <p:nvPr>
            <p:ph type="title"/>
          </p:nvPr>
        </p:nvSpPr>
        <p:spPr>
          <a:xfrm>
            <a:off x="581352" y="5262296"/>
            <a:ext cx="3536700" cy="689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2D58AC"/>
              </a:buClr>
              <a:buSzPts val="2000"/>
              <a:buFont typeface="Arial"/>
              <a:buNone/>
              <a:defRPr sz="2000" b="0">
                <a:solidFill>
                  <a:srgbClr val="2D58AC"/>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0" name="Google Shape;300;g10dc0215cf0_0_742"/>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normAutofit/>
          </a:bodyPr>
          <a:lstStyle>
            <a:lvl1pPr marL="457200" lvl="0" indent="-345440" algn="l" rtl="0">
              <a:lnSpc>
                <a:spcPct val="100000"/>
              </a:lnSpc>
              <a:spcBef>
                <a:spcPts val="400"/>
              </a:spcBef>
              <a:spcAft>
                <a:spcPts val="0"/>
              </a:spcAft>
              <a:buSzPts val="1840"/>
              <a:buChar char="◼"/>
              <a:defRPr sz="2000">
                <a:solidFill>
                  <a:schemeClr val="dk2"/>
                </a:solidFill>
              </a:defRPr>
            </a:lvl1pPr>
            <a:lvl2pPr marL="914400" lvl="1" indent="-333756" algn="l" rtl="0">
              <a:lnSpc>
                <a:spcPct val="100000"/>
              </a:lnSpc>
              <a:spcBef>
                <a:spcPts val="600"/>
              </a:spcBef>
              <a:spcAft>
                <a:spcPts val="0"/>
              </a:spcAft>
              <a:buSzPts val="1656"/>
              <a:buChar char="◼"/>
              <a:defRPr sz="1800">
                <a:solidFill>
                  <a:schemeClr val="dk2"/>
                </a:solidFill>
              </a:defRPr>
            </a:lvl2pPr>
            <a:lvl3pPr marL="1371600" lvl="2" indent="-322072" algn="l" rtl="0">
              <a:lnSpc>
                <a:spcPct val="100000"/>
              </a:lnSpc>
              <a:spcBef>
                <a:spcPts val="600"/>
              </a:spcBef>
              <a:spcAft>
                <a:spcPts val="0"/>
              </a:spcAft>
              <a:buSzPts val="1472"/>
              <a:buChar char="◼"/>
              <a:defRPr sz="1600">
                <a:solidFill>
                  <a:schemeClr val="dk2"/>
                </a:solidFill>
              </a:defRPr>
            </a:lvl3pPr>
            <a:lvl4pPr marL="1828800" lvl="3" indent="-310388" algn="l" rtl="0">
              <a:lnSpc>
                <a:spcPct val="100000"/>
              </a:lnSpc>
              <a:spcBef>
                <a:spcPts val="600"/>
              </a:spcBef>
              <a:spcAft>
                <a:spcPts val="0"/>
              </a:spcAft>
              <a:buSzPts val="1288"/>
              <a:buChar char="◼"/>
              <a:defRPr sz="1400">
                <a:solidFill>
                  <a:schemeClr val="dk2"/>
                </a:solidFill>
              </a:defRPr>
            </a:lvl4pPr>
            <a:lvl5pPr marL="2286000" lvl="4" indent="-310388" algn="l" rtl="0">
              <a:lnSpc>
                <a:spcPct val="100000"/>
              </a:lnSpc>
              <a:spcBef>
                <a:spcPts val="600"/>
              </a:spcBef>
              <a:spcAft>
                <a:spcPts val="0"/>
              </a:spcAft>
              <a:buSzPts val="1288"/>
              <a:buChar char="◼"/>
              <a:defRPr sz="1400">
                <a:solidFill>
                  <a:schemeClr val="dk2"/>
                </a:solidFill>
              </a:defRPr>
            </a:lvl5pPr>
            <a:lvl6pPr marL="2743200" lvl="5" indent="-310388" algn="l" rtl="0">
              <a:lnSpc>
                <a:spcPct val="100000"/>
              </a:lnSpc>
              <a:spcBef>
                <a:spcPts val="600"/>
              </a:spcBef>
              <a:spcAft>
                <a:spcPts val="0"/>
              </a:spcAft>
              <a:buSzPts val="1288"/>
              <a:buChar char="◼"/>
              <a:defRPr sz="1400">
                <a:solidFill>
                  <a:schemeClr val="dk2"/>
                </a:solidFill>
              </a:defRPr>
            </a:lvl6pPr>
            <a:lvl7pPr marL="3200400" lvl="6" indent="-310388" algn="l" rtl="0">
              <a:lnSpc>
                <a:spcPct val="100000"/>
              </a:lnSpc>
              <a:spcBef>
                <a:spcPts val="600"/>
              </a:spcBef>
              <a:spcAft>
                <a:spcPts val="0"/>
              </a:spcAft>
              <a:buSzPts val="1288"/>
              <a:buChar char="◼"/>
              <a:defRPr sz="1400">
                <a:solidFill>
                  <a:schemeClr val="dk2"/>
                </a:solidFill>
              </a:defRPr>
            </a:lvl7pPr>
            <a:lvl8pPr marL="3657600" lvl="7" indent="-310388" algn="l" rtl="0">
              <a:lnSpc>
                <a:spcPct val="100000"/>
              </a:lnSpc>
              <a:spcBef>
                <a:spcPts val="600"/>
              </a:spcBef>
              <a:spcAft>
                <a:spcPts val="0"/>
              </a:spcAft>
              <a:buSzPts val="1288"/>
              <a:buChar char="◼"/>
              <a:defRPr sz="1400">
                <a:solidFill>
                  <a:schemeClr val="dk2"/>
                </a:solidFill>
              </a:defRPr>
            </a:lvl8pPr>
            <a:lvl9pPr marL="4114800" lvl="8" indent="-310388" algn="l" rtl="0">
              <a:lnSpc>
                <a:spcPct val="100000"/>
              </a:lnSpc>
              <a:spcBef>
                <a:spcPts val="600"/>
              </a:spcBef>
              <a:spcAft>
                <a:spcPts val="600"/>
              </a:spcAft>
              <a:buSzPts val="1288"/>
              <a:buChar char="◼"/>
              <a:defRPr sz="1400">
                <a:solidFill>
                  <a:schemeClr val="dk2"/>
                </a:solidFill>
              </a:defRPr>
            </a:lvl9pPr>
          </a:lstStyle>
          <a:p>
            <a:endParaRPr/>
          </a:p>
        </p:txBody>
      </p:sp>
      <p:sp>
        <p:nvSpPr>
          <p:cNvPr id="301" name="Google Shape;301;g10dc0215cf0_0_742"/>
          <p:cNvSpPr txBox="1">
            <a:spLocks noGrp="1"/>
          </p:cNvSpPr>
          <p:nvPr>
            <p:ph type="body" idx="2"/>
          </p:nvPr>
        </p:nvSpPr>
        <p:spPr>
          <a:xfrm>
            <a:off x="4305617" y="5262295"/>
            <a:ext cx="4265400" cy="689400"/>
          </a:xfrm>
          <a:prstGeom prst="rect">
            <a:avLst/>
          </a:prstGeom>
          <a:noFill/>
          <a:ln>
            <a:noFill/>
          </a:ln>
        </p:spPr>
        <p:txBody>
          <a:bodyPr spcFirstLastPara="1" wrap="square" lIns="91425" tIns="45700" rIns="91425" bIns="45700" anchor="ctr" anchorCtr="0">
            <a:normAutofit/>
          </a:bodyPr>
          <a:lstStyle>
            <a:lvl1pPr marL="457200" lvl="0" indent="-228600" algn="r" rtl="0">
              <a:lnSpc>
                <a:spcPct val="100000"/>
              </a:lnSpc>
              <a:spcBef>
                <a:spcPts val="220"/>
              </a:spcBef>
              <a:spcAft>
                <a:spcPts val="0"/>
              </a:spcAft>
              <a:buSzPts val="1012"/>
              <a:buNone/>
              <a:defRPr sz="1100">
                <a:solidFill>
                  <a:schemeClr val="lt1"/>
                </a:solidFill>
              </a:defRPr>
            </a:lvl1pPr>
            <a:lvl2pPr marL="914400" lvl="1" indent="-228600" algn="l" rtl="0">
              <a:lnSpc>
                <a:spcPct val="100000"/>
              </a:lnSpc>
              <a:spcBef>
                <a:spcPts val="600"/>
              </a:spcBef>
              <a:spcAft>
                <a:spcPts val="0"/>
              </a:spcAft>
              <a:buSzPts val="1012"/>
              <a:buNone/>
              <a:defRPr sz="1100"/>
            </a:lvl2pPr>
            <a:lvl3pPr marL="1371600" lvl="2" indent="-228600" algn="l" rtl="0">
              <a:lnSpc>
                <a:spcPct val="100000"/>
              </a:lnSpc>
              <a:spcBef>
                <a:spcPts val="600"/>
              </a:spcBef>
              <a:spcAft>
                <a:spcPts val="0"/>
              </a:spcAft>
              <a:buSzPts val="920"/>
              <a:buNone/>
              <a:defRPr sz="1000"/>
            </a:lvl3pPr>
            <a:lvl4pPr marL="1828800" lvl="3" indent="-228600" algn="l" rtl="0">
              <a:lnSpc>
                <a:spcPct val="100000"/>
              </a:lnSpc>
              <a:spcBef>
                <a:spcPts val="600"/>
              </a:spcBef>
              <a:spcAft>
                <a:spcPts val="0"/>
              </a:spcAft>
              <a:buSzPts val="828"/>
              <a:buNone/>
              <a:defRPr sz="900"/>
            </a:lvl4pPr>
            <a:lvl5pPr marL="2286000" lvl="4" indent="-228600" algn="l" rtl="0">
              <a:lnSpc>
                <a:spcPct val="100000"/>
              </a:lnSpc>
              <a:spcBef>
                <a:spcPts val="600"/>
              </a:spcBef>
              <a:spcAft>
                <a:spcPts val="0"/>
              </a:spcAft>
              <a:buSzPts val="828"/>
              <a:buNone/>
              <a:defRPr sz="900"/>
            </a:lvl5pPr>
            <a:lvl6pPr marL="2743200" lvl="5" indent="-228600" algn="l" rtl="0">
              <a:lnSpc>
                <a:spcPct val="100000"/>
              </a:lnSpc>
              <a:spcBef>
                <a:spcPts val="600"/>
              </a:spcBef>
              <a:spcAft>
                <a:spcPts val="0"/>
              </a:spcAft>
              <a:buSzPts val="828"/>
              <a:buNone/>
              <a:defRPr sz="900"/>
            </a:lvl6pPr>
            <a:lvl7pPr marL="3200400" lvl="6" indent="-228600" algn="l" rtl="0">
              <a:lnSpc>
                <a:spcPct val="100000"/>
              </a:lnSpc>
              <a:spcBef>
                <a:spcPts val="600"/>
              </a:spcBef>
              <a:spcAft>
                <a:spcPts val="0"/>
              </a:spcAft>
              <a:buSzPts val="828"/>
              <a:buNone/>
              <a:defRPr sz="900"/>
            </a:lvl7pPr>
            <a:lvl8pPr marL="3657600" lvl="7" indent="-228600" algn="l" rtl="0">
              <a:lnSpc>
                <a:spcPct val="100000"/>
              </a:lnSpc>
              <a:spcBef>
                <a:spcPts val="600"/>
              </a:spcBef>
              <a:spcAft>
                <a:spcPts val="0"/>
              </a:spcAft>
              <a:buSzPts val="828"/>
              <a:buNone/>
              <a:defRPr sz="900"/>
            </a:lvl8pPr>
            <a:lvl9pPr marL="4114800" lvl="8" indent="-228600" algn="l" rtl="0">
              <a:lnSpc>
                <a:spcPct val="100000"/>
              </a:lnSpc>
              <a:spcBef>
                <a:spcPts val="600"/>
              </a:spcBef>
              <a:spcAft>
                <a:spcPts val="600"/>
              </a:spcAft>
              <a:buSzPts val="828"/>
              <a:buNone/>
              <a:defRPr sz="900"/>
            </a:lvl9pPr>
          </a:lstStyle>
          <a:p>
            <a:endParaRPr/>
          </a:p>
        </p:txBody>
      </p:sp>
      <p:sp>
        <p:nvSpPr>
          <p:cNvPr id="302" name="Google Shape;302;g10dc0215cf0_0_742"/>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3" name="Google Shape;303;g10dc0215cf0_0_742"/>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g10dc0215cf0_0_742"/>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g10dc0215cf0_0_742"/>
          <p:cNvSpPr>
            <a:spLocks noGrp="1"/>
          </p:cNvSpPr>
          <p:nvPr>
            <p:ph type="pic" idx="3"/>
          </p:nvPr>
        </p:nvSpPr>
        <p:spPr>
          <a:xfrm>
            <a:off x="251175" y="5681499"/>
            <a:ext cx="762300" cy="914400"/>
          </a:xfrm>
          <a:prstGeom prst="rect">
            <a:avLst/>
          </a:prstGeom>
          <a:noFill/>
          <a:ln>
            <a:noFill/>
          </a:ln>
        </p:spPr>
      </p:sp>
      <p:sp>
        <p:nvSpPr>
          <p:cNvPr id="306" name="Google Shape;306;g10dc0215cf0_0_742"/>
          <p:cNvSpPr>
            <a:spLocks noGrp="1"/>
          </p:cNvSpPr>
          <p:nvPr>
            <p:ph type="pic" idx="4"/>
          </p:nvPr>
        </p:nvSpPr>
        <p:spPr>
          <a:xfrm>
            <a:off x="7800476" y="5899984"/>
            <a:ext cx="476100" cy="5112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07"/>
        <p:cNvGrpSpPr/>
        <p:nvPr/>
      </p:nvGrpSpPr>
      <p:grpSpPr>
        <a:xfrm>
          <a:off x="0" y="0"/>
          <a:ext cx="0" cy="0"/>
          <a:chOff x="0" y="0"/>
          <a:chExt cx="0" cy="0"/>
        </a:xfrm>
      </p:grpSpPr>
      <p:sp>
        <p:nvSpPr>
          <p:cNvPr id="308" name="Google Shape;308;g10dc0215cf0_0_752"/>
          <p:cNvSpPr txBox="1">
            <a:spLocks noGrp="1"/>
          </p:cNvSpPr>
          <p:nvPr>
            <p:ph type="title"/>
          </p:nvPr>
        </p:nvSpPr>
        <p:spPr>
          <a:xfrm>
            <a:off x="581192" y="4693389"/>
            <a:ext cx="7989900" cy="56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2400"/>
              <a:buFont typeface="Arial"/>
              <a:buNone/>
              <a:defRPr sz="2400" b="0">
                <a:solidFill>
                  <a:schemeClr val="accen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g10dc0215cf0_0_752"/>
          <p:cNvSpPr>
            <a:spLocks noGrp="1"/>
          </p:cNvSpPr>
          <p:nvPr>
            <p:ph type="pic" idx="2"/>
          </p:nvPr>
        </p:nvSpPr>
        <p:spPr>
          <a:xfrm>
            <a:off x="448093" y="599725"/>
            <a:ext cx="8238600" cy="3557400"/>
          </a:xfrm>
          <a:prstGeom prst="rect">
            <a:avLst/>
          </a:prstGeom>
          <a:noFill/>
          <a:ln>
            <a:noFill/>
          </a:ln>
        </p:spPr>
      </p:sp>
      <p:sp>
        <p:nvSpPr>
          <p:cNvPr id="310" name="Google Shape;310;g10dc0215cf0_0_752"/>
          <p:cNvSpPr txBox="1">
            <a:spLocks noGrp="1"/>
          </p:cNvSpPr>
          <p:nvPr>
            <p:ph type="body" idx="1"/>
          </p:nvPr>
        </p:nvSpPr>
        <p:spPr>
          <a:xfrm>
            <a:off x="581192" y="5260126"/>
            <a:ext cx="7989900" cy="598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240"/>
              </a:spcBef>
              <a:spcAft>
                <a:spcPts val="0"/>
              </a:spcAft>
              <a:buSzPts val="1104"/>
              <a:buNone/>
              <a:defRPr sz="1200"/>
            </a:lvl1pPr>
            <a:lvl2pPr marL="914400" lvl="1" indent="-228600" algn="l" rtl="0">
              <a:lnSpc>
                <a:spcPct val="100000"/>
              </a:lnSpc>
              <a:spcBef>
                <a:spcPts val="600"/>
              </a:spcBef>
              <a:spcAft>
                <a:spcPts val="0"/>
              </a:spcAft>
              <a:buSzPts val="1104"/>
              <a:buNone/>
              <a:defRPr sz="1200"/>
            </a:lvl2pPr>
            <a:lvl3pPr marL="1371600" lvl="2" indent="-228600" algn="l" rtl="0">
              <a:lnSpc>
                <a:spcPct val="100000"/>
              </a:lnSpc>
              <a:spcBef>
                <a:spcPts val="600"/>
              </a:spcBef>
              <a:spcAft>
                <a:spcPts val="0"/>
              </a:spcAft>
              <a:buSzPts val="920"/>
              <a:buNone/>
              <a:defRPr sz="1000"/>
            </a:lvl3pPr>
            <a:lvl4pPr marL="1828800" lvl="3" indent="-228600" algn="l" rtl="0">
              <a:lnSpc>
                <a:spcPct val="100000"/>
              </a:lnSpc>
              <a:spcBef>
                <a:spcPts val="600"/>
              </a:spcBef>
              <a:spcAft>
                <a:spcPts val="0"/>
              </a:spcAft>
              <a:buSzPts val="828"/>
              <a:buNone/>
              <a:defRPr sz="900"/>
            </a:lvl4pPr>
            <a:lvl5pPr marL="2286000" lvl="4" indent="-228600" algn="l" rtl="0">
              <a:lnSpc>
                <a:spcPct val="100000"/>
              </a:lnSpc>
              <a:spcBef>
                <a:spcPts val="600"/>
              </a:spcBef>
              <a:spcAft>
                <a:spcPts val="0"/>
              </a:spcAft>
              <a:buSzPts val="828"/>
              <a:buNone/>
              <a:defRPr sz="900"/>
            </a:lvl5pPr>
            <a:lvl6pPr marL="2743200" lvl="5" indent="-228600" algn="l" rtl="0">
              <a:lnSpc>
                <a:spcPct val="100000"/>
              </a:lnSpc>
              <a:spcBef>
                <a:spcPts val="600"/>
              </a:spcBef>
              <a:spcAft>
                <a:spcPts val="0"/>
              </a:spcAft>
              <a:buSzPts val="828"/>
              <a:buNone/>
              <a:defRPr sz="900"/>
            </a:lvl6pPr>
            <a:lvl7pPr marL="3200400" lvl="6" indent="-228600" algn="l" rtl="0">
              <a:lnSpc>
                <a:spcPct val="100000"/>
              </a:lnSpc>
              <a:spcBef>
                <a:spcPts val="600"/>
              </a:spcBef>
              <a:spcAft>
                <a:spcPts val="0"/>
              </a:spcAft>
              <a:buSzPts val="828"/>
              <a:buNone/>
              <a:defRPr sz="900"/>
            </a:lvl7pPr>
            <a:lvl8pPr marL="3657600" lvl="7" indent="-228600" algn="l" rtl="0">
              <a:lnSpc>
                <a:spcPct val="100000"/>
              </a:lnSpc>
              <a:spcBef>
                <a:spcPts val="600"/>
              </a:spcBef>
              <a:spcAft>
                <a:spcPts val="0"/>
              </a:spcAft>
              <a:buSzPts val="828"/>
              <a:buNone/>
              <a:defRPr sz="900"/>
            </a:lvl8pPr>
            <a:lvl9pPr marL="4114800" lvl="8" indent="-228600" algn="l" rtl="0">
              <a:lnSpc>
                <a:spcPct val="100000"/>
              </a:lnSpc>
              <a:spcBef>
                <a:spcPts val="600"/>
              </a:spcBef>
              <a:spcAft>
                <a:spcPts val="600"/>
              </a:spcAft>
              <a:buSzPts val="828"/>
              <a:buNone/>
              <a:defRPr sz="900"/>
            </a:lvl9pPr>
          </a:lstStyle>
          <a:p>
            <a:endParaRPr/>
          </a:p>
        </p:txBody>
      </p:sp>
      <p:sp>
        <p:nvSpPr>
          <p:cNvPr id="311" name="Google Shape;311;g10dc0215cf0_0_752"/>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2" name="Google Shape;312;g10dc0215cf0_0_752"/>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3" name="Google Shape;313;g10dc0215cf0_0_752"/>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g10dc0215cf0_0_752"/>
          <p:cNvSpPr>
            <a:spLocks noGrp="1"/>
          </p:cNvSpPr>
          <p:nvPr>
            <p:ph type="pic" idx="3"/>
          </p:nvPr>
        </p:nvSpPr>
        <p:spPr>
          <a:xfrm>
            <a:off x="251175" y="5681499"/>
            <a:ext cx="762300" cy="914400"/>
          </a:xfrm>
          <a:prstGeom prst="rect">
            <a:avLst/>
          </a:prstGeom>
          <a:noFill/>
          <a:ln>
            <a:noFill/>
          </a:ln>
        </p:spPr>
      </p:sp>
      <p:sp>
        <p:nvSpPr>
          <p:cNvPr id="315" name="Google Shape;315;g10dc0215cf0_0_752"/>
          <p:cNvSpPr>
            <a:spLocks noGrp="1"/>
          </p:cNvSpPr>
          <p:nvPr>
            <p:ph type="pic" idx="4"/>
          </p:nvPr>
        </p:nvSpPr>
        <p:spPr>
          <a:xfrm>
            <a:off x="7800476" y="5899984"/>
            <a:ext cx="476100" cy="5112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316"/>
        <p:cNvGrpSpPr/>
        <p:nvPr/>
      </p:nvGrpSpPr>
      <p:grpSpPr>
        <a:xfrm>
          <a:off x="0" y="0"/>
          <a:ext cx="0" cy="0"/>
          <a:chOff x="0" y="0"/>
          <a:chExt cx="0" cy="0"/>
        </a:xfrm>
      </p:grpSpPr>
      <p:sp>
        <p:nvSpPr>
          <p:cNvPr id="317" name="Google Shape;317;g10dc0215cf0_0_761"/>
          <p:cNvSpPr txBox="1">
            <a:spLocks noGrp="1"/>
          </p:cNvSpPr>
          <p:nvPr>
            <p:ph type="body" idx="1"/>
          </p:nvPr>
        </p:nvSpPr>
        <p:spPr>
          <a:xfrm rot="5400000">
            <a:off x="2363944" y="-348131"/>
            <a:ext cx="4424100" cy="7989900"/>
          </a:xfrm>
          <a:prstGeom prst="rect">
            <a:avLst/>
          </a:prstGeom>
          <a:noFill/>
          <a:ln>
            <a:noFill/>
          </a:ln>
        </p:spPr>
        <p:txBody>
          <a:bodyPr spcFirstLastPara="1" wrap="square" lIns="91425" tIns="45700" rIns="91425" bIns="45700" anchor="t" anchorCtr="0">
            <a:normAutofit/>
          </a:bodyPr>
          <a:lstStyle>
            <a:lvl1pPr marL="457200" lvl="0" indent="-333756" algn="l" rtl="0">
              <a:lnSpc>
                <a:spcPct val="100000"/>
              </a:lnSpc>
              <a:spcBef>
                <a:spcPts val="360"/>
              </a:spcBef>
              <a:spcAft>
                <a:spcPts val="0"/>
              </a:spcAft>
              <a:buSzPts val="1656"/>
              <a:buChar char="◼"/>
              <a:defRPr/>
            </a:lvl1pPr>
            <a:lvl2pPr marL="914400" lvl="1" indent="-322072" algn="l" rtl="0">
              <a:lnSpc>
                <a:spcPct val="100000"/>
              </a:lnSpc>
              <a:spcBef>
                <a:spcPts val="600"/>
              </a:spcBef>
              <a:spcAft>
                <a:spcPts val="0"/>
              </a:spcAft>
              <a:buSzPts val="1472"/>
              <a:buChar char="◼"/>
              <a:defRPr/>
            </a:lvl2pPr>
            <a:lvl3pPr marL="1371600" lvl="2" indent="-310388" algn="l" rtl="0">
              <a:lnSpc>
                <a:spcPct val="100000"/>
              </a:lnSpc>
              <a:spcBef>
                <a:spcPts val="600"/>
              </a:spcBef>
              <a:spcAft>
                <a:spcPts val="0"/>
              </a:spcAft>
              <a:buSzPts val="1288"/>
              <a:buChar char="◼"/>
              <a:defRPr/>
            </a:lvl3pPr>
            <a:lvl4pPr marL="1828800" lvl="3" indent="-298703" algn="l" rtl="0">
              <a:lnSpc>
                <a:spcPct val="100000"/>
              </a:lnSpc>
              <a:spcBef>
                <a:spcPts val="600"/>
              </a:spcBef>
              <a:spcAft>
                <a:spcPts val="0"/>
              </a:spcAft>
              <a:buSzPts val="1104"/>
              <a:buChar char="◼"/>
              <a:defRPr/>
            </a:lvl4pPr>
            <a:lvl5pPr marL="2286000" lvl="4" indent="-298704" algn="l" rtl="0">
              <a:lnSpc>
                <a:spcPct val="100000"/>
              </a:lnSpc>
              <a:spcBef>
                <a:spcPts val="600"/>
              </a:spcBef>
              <a:spcAft>
                <a:spcPts val="0"/>
              </a:spcAft>
              <a:buSzPts val="1104"/>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318" name="Google Shape;318;g10dc0215cf0_0_761"/>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Google Shape;319;g10dc0215cf0_0_761"/>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Google Shape;320;g10dc0215cf0_0_761"/>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1" name="Google Shape;321;g10dc0215cf0_0_761"/>
          <p:cNvSpPr>
            <a:spLocks noGrp="1"/>
          </p:cNvSpPr>
          <p:nvPr>
            <p:ph type="pic" idx="2"/>
          </p:nvPr>
        </p:nvSpPr>
        <p:spPr>
          <a:xfrm>
            <a:off x="251175" y="5681499"/>
            <a:ext cx="762300" cy="914400"/>
          </a:xfrm>
          <a:prstGeom prst="rect">
            <a:avLst/>
          </a:prstGeom>
          <a:noFill/>
          <a:ln>
            <a:noFill/>
          </a:ln>
        </p:spPr>
      </p:sp>
      <p:sp>
        <p:nvSpPr>
          <p:cNvPr id="322" name="Google Shape;322;g10dc0215cf0_0_761"/>
          <p:cNvSpPr>
            <a:spLocks noGrp="1"/>
          </p:cNvSpPr>
          <p:nvPr>
            <p:ph type="pic" idx="3"/>
          </p:nvPr>
        </p:nvSpPr>
        <p:spPr>
          <a:xfrm>
            <a:off x="7800476" y="5899984"/>
            <a:ext cx="476100" cy="511200"/>
          </a:xfrm>
          <a:prstGeom prst="rect">
            <a:avLst/>
          </a:prstGeom>
          <a:noFill/>
          <a:ln>
            <a:noFill/>
          </a:ln>
        </p:spPr>
      </p:sp>
      <p:sp>
        <p:nvSpPr>
          <p:cNvPr id="323" name="Google Shape;323;g10dc0215cf0_0_761"/>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10dc0215cf0_0_761"/>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325"/>
        <p:cNvGrpSpPr/>
        <p:nvPr/>
      </p:nvGrpSpPr>
      <p:grpSpPr>
        <a:xfrm>
          <a:off x="0" y="0"/>
          <a:ext cx="0" cy="0"/>
          <a:chOff x="0" y="0"/>
          <a:chExt cx="0" cy="0"/>
        </a:xfrm>
      </p:grpSpPr>
      <p:sp>
        <p:nvSpPr>
          <p:cNvPr id="326" name="Google Shape;326;g10dc0215cf0_0_770"/>
          <p:cNvSpPr/>
          <p:nvPr/>
        </p:nvSpPr>
        <p:spPr>
          <a:xfrm>
            <a:off x="6629400" y="599725"/>
            <a:ext cx="2057400" cy="5817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10dc0215cf0_0_770"/>
          <p:cNvSpPr txBox="1">
            <a:spLocks noGrp="1"/>
          </p:cNvSpPr>
          <p:nvPr>
            <p:ph type="title"/>
          </p:nvPr>
        </p:nvSpPr>
        <p:spPr>
          <a:xfrm rot="5400000">
            <a:off x="4789473" y="2515775"/>
            <a:ext cx="5183100" cy="15030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g10dc0215cf0_0_770"/>
          <p:cNvSpPr txBox="1">
            <a:spLocks noGrp="1"/>
          </p:cNvSpPr>
          <p:nvPr>
            <p:ph type="body" idx="1"/>
          </p:nvPr>
        </p:nvSpPr>
        <p:spPr>
          <a:xfrm rot="5400000">
            <a:off x="950701" y="306125"/>
            <a:ext cx="5183100" cy="5922300"/>
          </a:xfrm>
          <a:prstGeom prst="rect">
            <a:avLst/>
          </a:prstGeom>
          <a:noFill/>
          <a:ln>
            <a:noFill/>
          </a:ln>
        </p:spPr>
        <p:txBody>
          <a:bodyPr spcFirstLastPara="1" wrap="square" lIns="91425" tIns="45700" rIns="91425" bIns="45700" anchor="t"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329" name="Google Shape;329;g10dc0215cf0_0_770"/>
          <p:cNvSpPr txBox="1">
            <a:spLocks noGrp="1"/>
          </p:cNvSpPr>
          <p:nvPr>
            <p:ph type="dt" idx="10"/>
          </p:nvPr>
        </p:nvSpPr>
        <p:spPr>
          <a:xfrm>
            <a:off x="6745255" y="5956136"/>
            <a:ext cx="9477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0" name="Google Shape;330;g10dc0215cf0_0_770"/>
          <p:cNvSpPr txBox="1">
            <a:spLocks noGrp="1"/>
          </p:cNvSpPr>
          <p:nvPr>
            <p:ph type="ftr" idx="11"/>
          </p:nvPr>
        </p:nvSpPr>
        <p:spPr>
          <a:xfrm>
            <a:off x="581192" y="5951810"/>
            <a:ext cx="59223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g10dc0215cf0_0_770"/>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g10dc0215cf0_0_770"/>
          <p:cNvSpPr>
            <a:spLocks noGrp="1"/>
          </p:cNvSpPr>
          <p:nvPr>
            <p:ph type="pic" idx="2"/>
          </p:nvPr>
        </p:nvSpPr>
        <p:spPr>
          <a:xfrm>
            <a:off x="251175" y="5681499"/>
            <a:ext cx="762300" cy="914400"/>
          </a:xfrm>
          <a:prstGeom prst="rect">
            <a:avLst/>
          </a:prstGeom>
          <a:noFill/>
          <a:ln>
            <a:noFill/>
          </a:ln>
        </p:spPr>
      </p:sp>
      <p:sp>
        <p:nvSpPr>
          <p:cNvPr id="333" name="Google Shape;333;g10dc0215cf0_0_770"/>
          <p:cNvSpPr>
            <a:spLocks noGrp="1"/>
          </p:cNvSpPr>
          <p:nvPr>
            <p:ph type="pic" idx="3"/>
          </p:nvPr>
        </p:nvSpPr>
        <p:spPr>
          <a:xfrm>
            <a:off x="7800476" y="5899984"/>
            <a:ext cx="476100" cy="5112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34"/>
        <p:cNvGrpSpPr/>
        <p:nvPr/>
      </p:nvGrpSpPr>
      <p:grpSpPr>
        <a:xfrm>
          <a:off x="0" y="0"/>
          <a:ext cx="0" cy="0"/>
          <a:chOff x="0" y="0"/>
          <a:chExt cx="0" cy="0"/>
        </a:xfrm>
      </p:grpSpPr>
      <p:sp>
        <p:nvSpPr>
          <p:cNvPr id="335" name="Google Shape;335;g10dc0215cf0_0_779"/>
          <p:cNvSpPr/>
          <p:nvPr/>
        </p:nvSpPr>
        <p:spPr>
          <a:xfrm>
            <a:off x="335863" y="5141975"/>
            <a:ext cx="8468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10dc0215cf0_0_779"/>
          <p:cNvSpPr txBox="1">
            <a:spLocks noGrp="1"/>
          </p:cNvSpPr>
          <p:nvPr>
            <p:ph type="title"/>
          </p:nvPr>
        </p:nvSpPr>
        <p:spPr>
          <a:xfrm>
            <a:off x="435895" y="3043911"/>
            <a:ext cx="8272200" cy="14976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2700"/>
              <a:buFont typeface="Arial"/>
              <a:buNone/>
              <a:defRPr sz="2700" b="0" cap="none">
                <a:solidFill>
                  <a:schemeClr val="accen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7" name="Google Shape;337;g10dc0215cf0_0_779"/>
          <p:cNvSpPr txBox="1">
            <a:spLocks noGrp="1"/>
          </p:cNvSpPr>
          <p:nvPr>
            <p:ph type="body" idx="1"/>
          </p:nvPr>
        </p:nvSpPr>
        <p:spPr>
          <a:xfrm>
            <a:off x="435895" y="4541417"/>
            <a:ext cx="8272200" cy="600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270"/>
              </a:spcBef>
              <a:spcAft>
                <a:spcPts val="0"/>
              </a:spcAft>
              <a:buSzPts val="1242"/>
              <a:buNone/>
              <a:defRPr sz="1350" cap="none">
                <a:solidFill>
                  <a:schemeClr val="accent2"/>
                </a:solidFill>
              </a:defRPr>
            </a:lvl1pPr>
            <a:lvl2pPr marL="914400" lvl="1" indent="-228600" algn="l" rtl="0">
              <a:lnSpc>
                <a:spcPct val="100000"/>
              </a:lnSpc>
              <a:spcBef>
                <a:spcPts val="600"/>
              </a:spcBef>
              <a:spcAft>
                <a:spcPts val="0"/>
              </a:spcAft>
              <a:buSzPts val="1242"/>
              <a:buNone/>
              <a:defRPr sz="1350">
                <a:solidFill>
                  <a:srgbClr val="888888"/>
                </a:solidFill>
              </a:defRPr>
            </a:lvl2pPr>
            <a:lvl3pPr marL="1371600" lvl="2" indent="-228600" algn="l" rtl="0">
              <a:lnSpc>
                <a:spcPct val="100000"/>
              </a:lnSpc>
              <a:spcBef>
                <a:spcPts val="600"/>
              </a:spcBef>
              <a:spcAft>
                <a:spcPts val="0"/>
              </a:spcAft>
              <a:buSzPts val="1104"/>
              <a:buNone/>
              <a:defRPr sz="1200">
                <a:solidFill>
                  <a:srgbClr val="888888"/>
                </a:solidFill>
              </a:defRPr>
            </a:lvl3pPr>
            <a:lvl4pPr marL="1828800" lvl="3" indent="-228600" algn="l" rtl="0">
              <a:lnSpc>
                <a:spcPct val="100000"/>
              </a:lnSpc>
              <a:spcBef>
                <a:spcPts val="600"/>
              </a:spcBef>
              <a:spcAft>
                <a:spcPts val="0"/>
              </a:spcAft>
              <a:buSzPts val="966"/>
              <a:buNone/>
              <a:defRPr sz="1050">
                <a:solidFill>
                  <a:srgbClr val="888888"/>
                </a:solidFill>
              </a:defRPr>
            </a:lvl4pPr>
            <a:lvl5pPr marL="2286000" lvl="4" indent="-228600" algn="l" rtl="0">
              <a:lnSpc>
                <a:spcPct val="100000"/>
              </a:lnSpc>
              <a:spcBef>
                <a:spcPts val="600"/>
              </a:spcBef>
              <a:spcAft>
                <a:spcPts val="0"/>
              </a:spcAft>
              <a:buSzPts val="966"/>
              <a:buNone/>
              <a:defRPr sz="1050">
                <a:solidFill>
                  <a:srgbClr val="888888"/>
                </a:solidFill>
              </a:defRPr>
            </a:lvl5pPr>
            <a:lvl6pPr marL="2743200" lvl="5" indent="-228600" algn="l" rtl="0">
              <a:lnSpc>
                <a:spcPct val="100000"/>
              </a:lnSpc>
              <a:spcBef>
                <a:spcPts val="600"/>
              </a:spcBef>
              <a:spcAft>
                <a:spcPts val="0"/>
              </a:spcAft>
              <a:buSzPts val="966"/>
              <a:buNone/>
              <a:defRPr sz="1050">
                <a:solidFill>
                  <a:srgbClr val="888888"/>
                </a:solidFill>
              </a:defRPr>
            </a:lvl6pPr>
            <a:lvl7pPr marL="3200400" lvl="6" indent="-228600" algn="l" rtl="0">
              <a:lnSpc>
                <a:spcPct val="100000"/>
              </a:lnSpc>
              <a:spcBef>
                <a:spcPts val="600"/>
              </a:spcBef>
              <a:spcAft>
                <a:spcPts val="0"/>
              </a:spcAft>
              <a:buSzPts val="966"/>
              <a:buNone/>
              <a:defRPr sz="1050">
                <a:solidFill>
                  <a:srgbClr val="888888"/>
                </a:solidFill>
              </a:defRPr>
            </a:lvl7pPr>
            <a:lvl8pPr marL="3657600" lvl="7" indent="-228600" algn="l" rtl="0">
              <a:lnSpc>
                <a:spcPct val="100000"/>
              </a:lnSpc>
              <a:spcBef>
                <a:spcPts val="600"/>
              </a:spcBef>
              <a:spcAft>
                <a:spcPts val="0"/>
              </a:spcAft>
              <a:buSzPts val="966"/>
              <a:buNone/>
              <a:defRPr sz="1050">
                <a:solidFill>
                  <a:srgbClr val="888888"/>
                </a:solidFill>
              </a:defRPr>
            </a:lvl8pPr>
            <a:lvl9pPr marL="4114800" lvl="8" indent="-228600" algn="l" rtl="0">
              <a:lnSpc>
                <a:spcPct val="100000"/>
              </a:lnSpc>
              <a:spcBef>
                <a:spcPts val="600"/>
              </a:spcBef>
              <a:spcAft>
                <a:spcPts val="600"/>
              </a:spcAft>
              <a:buSzPts val="966"/>
              <a:buNone/>
              <a:defRPr sz="1050">
                <a:solidFill>
                  <a:srgbClr val="888888"/>
                </a:solidFill>
              </a:defRPr>
            </a:lvl9pPr>
          </a:lstStyle>
          <a:p>
            <a:endParaRPr/>
          </a:p>
        </p:txBody>
      </p:sp>
      <p:sp>
        <p:nvSpPr>
          <p:cNvPr id="338" name="Google Shape;338;g10dc0215cf0_0_779"/>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g10dc0215cf0_0_779"/>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g10dc0215cf0_0_779"/>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1" name="Google Shape;341;g10dc0215cf0_0_779"/>
          <p:cNvSpPr>
            <a:spLocks noGrp="1"/>
          </p:cNvSpPr>
          <p:nvPr>
            <p:ph type="pic" idx="2"/>
          </p:nvPr>
        </p:nvSpPr>
        <p:spPr>
          <a:xfrm>
            <a:off x="251175" y="5681499"/>
            <a:ext cx="770400" cy="914400"/>
          </a:xfrm>
          <a:prstGeom prst="rect">
            <a:avLst/>
          </a:prstGeom>
          <a:noFill/>
          <a:ln>
            <a:noFill/>
          </a:ln>
        </p:spPr>
      </p:sp>
      <p:sp>
        <p:nvSpPr>
          <p:cNvPr id="342" name="Google Shape;342;g10dc0215cf0_0_779"/>
          <p:cNvSpPr>
            <a:spLocks noGrp="1"/>
          </p:cNvSpPr>
          <p:nvPr>
            <p:ph type="pic" idx="3"/>
          </p:nvPr>
        </p:nvSpPr>
        <p:spPr>
          <a:xfrm>
            <a:off x="8124340" y="5900198"/>
            <a:ext cx="378300" cy="5112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43"/>
        <p:cNvGrpSpPr/>
        <p:nvPr/>
      </p:nvGrpSpPr>
      <p:grpSpPr>
        <a:xfrm>
          <a:off x="0" y="0"/>
          <a:ext cx="0" cy="0"/>
          <a:chOff x="0" y="0"/>
          <a:chExt cx="0" cy="0"/>
        </a:xfrm>
      </p:grpSpPr>
      <p:sp>
        <p:nvSpPr>
          <p:cNvPr id="344" name="Google Shape;344;g10dc0215cf0_0_788"/>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g10dc0215cf0_0_788"/>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6" name="Google Shape;346;g10dc0215cf0_0_788"/>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7" name="Google Shape;347;g10dc0215cf0_0_788"/>
          <p:cNvSpPr>
            <a:spLocks noGrp="1"/>
          </p:cNvSpPr>
          <p:nvPr>
            <p:ph type="pic" idx="2"/>
          </p:nvPr>
        </p:nvSpPr>
        <p:spPr>
          <a:xfrm>
            <a:off x="251175" y="5681499"/>
            <a:ext cx="770400" cy="914400"/>
          </a:xfrm>
          <a:prstGeom prst="rect">
            <a:avLst/>
          </a:prstGeom>
          <a:noFill/>
          <a:ln>
            <a:noFill/>
          </a:ln>
        </p:spPr>
      </p:sp>
      <p:sp>
        <p:nvSpPr>
          <p:cNvPr id="348" name="Google Shape;348;g10dc0215cf0_0_788"/>
          <p:cNvSpPr>
            <a:spLocks noGrp="1"/>
          </p:cNvSpPr>
          <p:nvPr>
            <p:ph type="pic" idx="3"/>
          </p:nvPr>
        </p:nvSpPr>
        <p:spPr>
          <a:xfrm>
            <a:off x="8124340" y="5900198"/>
            <a:ext cx="378300" cy="5112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49"/>
        <p:cNvGrpSpPr/>
        <p:nvPr/>
      </p:nvGrpSpPr>
      <p:grpSpPr>
        <a:xfrm>
          <a:off x="0" y="0"/>
          <a:ext cx="0" cy="0"/>
          <a:chOff x="0" y="0"/>
          <a:chExt cx="0" cy="0"/>
        </a:xfrm>
      </p:grpSpPr>
      <p:sp>
        <p:nvSpPr>
          <p:cNvPr id="350" name="Google Shape;350;g10dc0215cf0_0_794"/>
          <p:cNvSpPr/>
          <p:nvPr/>
        </p:nvSpPr>
        <p:spPr>
          <a:xfrm>
            <a:off x="335863" y="5141973"/>
            <a:ext cx="84738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10dc0215cf0_0_794"/>
          <p:cNvSpPr txBox="1">
            <a:spLocks noGrp="1"/>
          </p:cNvSpPr>
          <p:nvPr>
            <p:ph type="title"/>
          </p:nvPr>
        </p:nvSpPr>
        <p:spPr>
          <a:xfrm>
            <a:off x="435894" y="5262296"/>
            <a:ext cx="3682200" cy="689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2D58AC"/>
              </a:buClr>
              <a:buSzPts val="1500"/>
              <a:buFont typeface="Arial"/>
              <a:buNone/>
              <a:defRPr sz="1500" b="0">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2" name="Google Shape;352;g10dc0215cf0_0_794"/>
          <p:cNvSpPr txBox="1">
            <a:spLocks noGrp="1"/>
          </p:cNvSpPr>
          <p:nvPr>
            <p:ph type="body" idx="1"/>
          </p:nvPr>
        </p:nvSpPr>
        <p:spPr>
          <a:xfrm>
            <a:off x="335862" y="601200"/>
            <a:ext cx="8469600" cy="4204800"/>
          </a:xfrm>
          <a:prstGeom prst="rect">
            <a:avLst/>
          </a:prstGeom>
          <a:noFill/>
          <a:ln>
            <a:noFill/>
          </a:ln>
        </p:spPr>
        <p:txBody>
          <a:bodyPr spcFirstLastPara="1" wrap="square" lIns="91425" tIns="45700" rIns="91425" bIns="45700" anchor="ctr" anchorCtr="0">
            <a:normAutofit/>
          </a:bodyPr>
          <a:lstStyle>
            <a:lvl1pPr marL="457200" lvl="0" indent="-316230" algn="l" rtl="0">
              <a:lnSpc>
                <a:spcPct val="100000"/>
              </a:lnSpc>
              <a:spcBef>
                <a:spcPts val="300"/>
              </a:spcBef>
              <a:spcAft>
                <a:spcPts val="0"/>
              </a:spcAft>
              <a:buSzPts val="1380"/>
              <a:buChar char="◼"/>
              <a:defRPr sz="1500">
                <a:solidFill>
                  <a:schemeClr val="dk2"/>
                </a:solidFill>
              </a:defRPr>
            </a:lvl1pPr>
            <a:lvl2pPr marL="914400" lvl="1" indent="-307467" algn="l" rtl="0">
              <a:lnSpc>
                <a:spcPct val="100000"/>
              </a:lnSpc>
              <a:spcBef>
                <a:spcPts val="600"/>
              </a:spcBef>
              <a:spcAft>
                <a:spcPts val="0"/>
              </a:spcAft>
              <a:buSzPts val="1242"/>
              <a:buChar char="◼"/>
              <a:defRPr sz="1350">
                <a:solidFill>
                  <a:schemeClr val="dk2"/>
                </a:solidFill>
              </a:defRPr>
            </a:lvl2pPr>
            <a:lvl3pPr marL="1371600" lvl="2" indent="-298703" algn="l" rtl="0">
              <a:lnSpc>
                <a:spcPct val="100000"/>
              </a:lnSpc>
              <a:spcBef>
                <a:spcPts val="600"/>
              </a:spcBef>
              <a:spcAft>
                <a:spcPts val="0"/>
              </a:spcAft>
              <a:buSzPts val="1104"/>
              <a:buChar char="◼"/>
              <a:defRPr sz="1200">
                <a:solidFill>
                  <a:schemeClr val="dk2"/>
                </a:solidFill>
              </a:defRPr>
            </a:lvl3pPr>
            <a:lvl4pPr marL="1828800" lvl="3" indent="-289941" algn="l" rtl="0">
              <a:lnSpc>
                <a:spcPct val="100000"/>
              </a:lnSpc>
              <a:spcBef>
                <a:spcPts val="600"/>
              </a:spcBef>
              <a:spcAft>
                <a:spcPts val="0"/>
              </a:spcAft>
              <a:buSzPts val="966"/>
              <a:buChar char="◼"/>
              <a:defRPr sz="1050">
                <a:solidFill>
                  <a:schemeClr val="dk2"/>
                </a:solidFill>
              </a:defRPr>
            </a:lvl4pPr>
            <a:lvl5pPr marL="2286000" lvl="4" indent="-289941" algn="l" rtl="0">
              <a:lnSpc>
                <a:spcPct val="100000"/>
              </a:lnSpc>
              <a:spcBef>
                <a:spcPts val="600"/>
              </a:spcBef>
              <a:spcAft>
                <a:spcPts val="0"/>
              </a:spcAft>
              <a:buSzPts val="966"/>
              <a:buChar char="◼"/>
              <a:defRPr sz="1050">
                <a:solidFill>
                  <a:schemeClr val="dk2"/>
                </a:solidFill>
              </a:defRPr>
            </a:lvl5pPr>
            <a:lvl6pPr marL="2743200" lvl="5" indent="-289941" algn="l" rtl="0">
              <a:lnSpc>
                <a:spcPct val="100000"/>
              </a:lnSpc>
              <a:spcBef>
                <a:spcPts val="600"/>
              </a:spcBef>
              <a:spcAft>
                <a:spcPts val="0"/>
              </a:spcAft>
              <a:buSzPts val="966"/>
              <a:buChar char="◼"/>
              <a:defRPr sz="1050">
                <a:solidFill>
                  <a:schemeClr val="dk2"/>
                </a:solidFill>
              </a:defRPr>
            </a:lvl6pPr>
            <a:lvl7pPr marL="3200400" lvl="6" indent="-289941" algn="l" rtl="0">
              <a:lnSpc>
                <a:spcPct val="100000"/>
              </a:lnSpc>
              <a:spcBef>
                <a:spcPts val="600"/>
              </a:spcBef>
              <a:spcAft>
                <a:spcPts val="0"/>
              </a:spcAft>
              <a:buSzPts val="966"/>
              <a:buChar char="◼"/>
              <a:defRPr sz="1050">
                <a:solidFill>
                  <a:schemeClr val="dk2"/>
                </a:solidFill>
              </a:defRPr>
            </a:lvl7pPr>
            <a:lvl8pPr marL="3657600" lvl="7" indent="-289940" algn="l" rtl="0">
              <a:lnSpc>
                <a:spcPct val="100000"/>
              </a:lnSpc>
              <a:spcBef>
                <a:spcPts val="600"/>
              </a:spcBef>
              <a:spcAft>
                <a:spcPts val="0"/>
              </a:spcAft>
              <a:buSzPts val="966"/>
              <a:buChar char="◼"/>
              <a:defRPr sz="1050">
                <a:solidFill>
                  <a:schemeClr val="dk2"/>
                </a:solidFill>
              </a:defRPr>
            </a:lvl8pPr>
            <a:lvl9pPr marL="4114800" lvl="8" indent="-289940" algn="l" rtl="0">
              <a:lnSpc>
                <a:spcPct val="100000"/>
              </a:lnSpc>
              <a:spcBef>
                <a:spcPts val="600"/>
              </a:spcBef>
              <a:spcAft>
                <a:spcPts val="600"/>
              </a:spcAft>
              <a:buSzPts val="966"/>
              <a:buChar char="◼"/>
              <a:defRPr sz="1050">
                <a:solidFill>
                  <a:schemeClr val="dk2"/>
                </a:solidFill>
              </a:defRPr>
            </a:lvl9pPr>
          </a:lstStyle>
          <a:p>
            <a:endParaRPr/>
          </a:p>
        </p:txBody>
      </p:sp>
      <p:sp>
        <p:nvSpPr>
          <p:cNvPr id="353" name="Google Shape;353;g10dc0215cf0_0_794"/>
          <p:cNvSpPr txBox="1">
            <a:spLocks noGrp="1"/>
          </p:cNvSpPr>
          <p:nvPr>
            <p:ph type="body" idx="2"/>
          </p:nvPr>
        </p:nvSpPr>
        <p:spPr>
          <a:xfrm>
            <a:off x="4305618" y="5262297"/>
            <a:ext cx="4402500" cy="689400"/>
          </a:xfrm>
          <a:prstGeom prst="rect">
            <a:avLst/>
          </a:prstGeom>
          <a:noFill/>
          <a:ln>
            <a:noFill/>
          </a:ln>
        </p:spPr>
        <p:txBody>
          <a:bodyPr spcFirstLastPara="1" wrap="square" lIns="91425" tIns="45700" rIns="91425" bIns="45700" anchor="ctr" anchorCtr="0">
            <a:normAutofit/>
          </a:bodyPr>
          <a:lstStyle>
            <a:lvl1pPr marL="457200" lvl="0" indent="-228600" algn="r" rtl="0">
              <a:lnSpc>
                <a:spcPct val="100000"/>
              </a:lnSpc>
              <a:spcBef>
                <a:spcPts val="165"/>
              </a:spcBef>
              <a:spcAft>
                <a:spcPts val="0"/>
              </a:spcAft>
              <a:buSzPts val="759"/>
              <a:buNone/>
              <a:defRPr sz="825">
                <a:solidFill>
                  <a:schemeClr val="lt1"/>
                </a:solidFill>
              </a:defRPr>
            </a:lvl1pPr>
            <a:lvl2pPr marL="914400" lvl="1" indent="-228600" algn="l" rtl="0">
              <a:lnSpc>
                <a:spcPct val="100000"/>
              </a:lnSpc>
              <a:spcBef>
                <a:spcPts val="600"/>
              </a:spcBef>
              <a:spcAft>
                <a:spcPts val="0"/>
              </a:spcAft>
              <a:buSzPts val="759"/>
              <a:buNone/>
              <a:defRPr sz="825"/>
            </a:lvl2pPr>
            <a:lvl3pPr marL="1371600" lvl="2" indent="-228600" algn="l" rtl="0">
              <a:lnSpc>
                <a:spcPct val="100000"/>
              </a:lnSpc>
              <a:spcBef>
                <a:spcPts val="600"/>
              </a:spcBef>
              <a:spcAft>
                <a:spcPts val="0"/>
              </a:spcAft>
              <a:buSzPts val="690"/>
              <a:buNone/>
              <a:defRPr sz="750"/>
            </a:lvl3pPr>
            <a:lvl4pPr marL="1828800" lvl="3" indent="-228600" algn="l" rtl="0">
              <a:lnSpc>
                <a:spcPct val="100000"/>
              </a:lnSpc>
              <a:spcBef>
                <a:spcPts val="600"/>
              </a:spcBef>
              <a:spcAft>
                <a:spcPts val="0"/>
              </a:spcAft>
              <a:buSzPts val="621"/>
              <a:buNone/>
              <a:defRPr sz="675"/>
            </a:lvl4pPr>
            <a:lvl5pPr marL="2286000" lvl="4" indent="-228600" algn="l" rtl="0">
              <a:lnSpc>
                <a:spcPct val="100000"/>
              </a:lnSpc>
              <a:spcBef>
                <a:spcPts val="600"/>
              </a:spcBef>
              <a:spcAft>
                <a:spcPts val="0"/>
              </a:spcAft>
              <a:buSzPts val="621"/>
              <a:buNone/>
              <a:defRPr sz="675"/>
            </a:lvl5pPr>
            <a:lvl6pPr marL="2743200" lvl="5" indent="-228600" algn="l" rtl="0">
              <a:lnSpc>
                <a:spcPct val="100000"/>
              </a:lnSpc>
              <a:spcBef>
                <a:spcPts val="600"/>
              </a:spcBef>
              <a:spcAft>
                <a:spcPts val="0"/>
              </a:spcAft>
              <a:buSzPts val="621"/>
              <a:buNone/>
              <a:defRPr sz="675"/>
            </a:lvl6pPr>
            <a:lvl7pPr marL="3200400" lvl="6" indent="-228600" algn="l" rtl="0">
              <a:lnSpc>
                <a:spcPct val="100000"/>
              </a:lnSpc>
              <a:spcBef>
                <a:spcPts val="600"/>
              </a:spcBef>
              <a:spcAft>
                <a:spcPts val="0"/>
              </a:spcAft>
              <a:buSzPts val="621"/>
              <a:buNone/>
              <a:defRPr sz="675"/>
            </a:lvl7pPr>
            <a:lvl8pPr marL="3657600" lvl="7" indent="-228600" algn="l" rtl="0">
              <a:lnSpc>
                <a:spcPct val="100000"/>
              </a:lnSpc>
              <a:spcBef>
                <a:spcPts val="600"/>
              </a:spcBef>
              <a:spcAft>
                <a:spcPts val="0"/>
              </a:spcAft>
              <a:buSzPts val="621"/>
              <a:buNone/>
              <a:defRPr sz="675"/>
            </a:lvl8pPr>
            <a:lvl9pPr marL="4114800" lvl="8" indent="-228600" algn="l" rtl="0">
              <a:lnSpc>
                <a:spcPct val="100000"/>
              </a:lnSpc>
              <a:spcBef>
                <a:spcPts val="600"/>
              </a:spcBef>
              <a:spcAft>
                <a:spcPts val="600"/>
              </a:spcAft>
              <a:buSzPts val="621"/>
              <a:buNone/>
              <a:defRPr sz="675"/>
            </a:lvl9pPr>
          </a:lstStyle>
          <a:p>
            <a:endParaRPr/>
          </a:p>
        </p:txBody>
      </p:sp>
      <p:sp>
        <p:nvSpPr>
          <p:cNvPr id="354" name="Google Shape;354;g10dc0215cf0_0_794"/>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5" name="Google Shape;355;g10dc0215cf0_0_794"/>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6" name="Google Shape;356;g10dc0215cf0_0_794"/>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7" name="Google Shape;357;g10dc0215cf0_0_794"/>
          <p:cNvSpPr>
            <a:spLocks noGrp="1"/>
          </p:cNvSpPr>
          <p:nvPr>
            <p:ph type="pic" idx="3"/>
          </p:nvPr>
        </p:nvSpPr>
        <p:spPr>
          <a:xfrm>
            <a:off x="251175" y="5681499"/>
            <a:ext cx="770400" cy="914400"/>
          </a:xfrm>
          <a:prstGeom prst="rect">
            <a:avLst/>
          </a:prstGeom>
          <a:noFill/>
          <a:ln>
            <a:noFill/>
          </a:ln>
        </p:spPr>
      </p:sp>
      <p:sp>
        <p:nvSpPr>
          <p:cNvPr id="358" name="Google Shape;358;g10dc0215cf0_0_794"/>
          <p:cNvSpPr>
            <a:spLocks noGrp="1"/>
          </p:cNvSpPr>
          <p:nvPr>
            <p:ph type="pic" idx="4"/>
          </p:nvPr>
        </p:nvSpPr>
        <p:spPr>
          <a:xfrm>
            <a:off x="8124340" y="5900198"/>
            <a:ext cx="378300" cy="5112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59"/>
        <p:cNvGrpSpPr/>
        <p:nvPr/>
      </p:nvGrpSpPr>
      <p:grpSpPr>
        <a:xfrm>
          <a:off x="0" y="0"/>
          <a:ext cx="0" cy="0"/>
          <a:chOff x="0" y="0"/>
          <a:chExt cx="0" cy="0"/>
        </a:xfrm>
      </p:grpSpPr>
      <p:sp>
        <p:nvSpPr>
          <p:cNvPr id="360" name="Google Shape;360;g10dc0215cf0_0_804"/>
          <p:cNvSpPr txBox="1">
            <a:spLocks noGrp="1"/>
          </p:cNvSpPr>
          <p:nvPr>
            <p:ph type="title"/>
          </p:nvPr>
        </p:nvSpPr>
        <p:spPr>
          <a:xfrm>
            <a:off x="435895" y="4693389"/>
            <a:ext cx="8272200" cy="56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1800"/>
              <a:buFont typeface="Arial"/>
              <a:buNone/>
              <a:defRPr sz="1800" b="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1" name="Google Shape;361;g10dc0215cf0_0_804"/>
          <p:cNvSpPr>
            <a:spLocks noGrp="1"/>
          </p:cNvSpPr>
          <p:nvPr>
            <p:ph type="pic" idx="2"/>
          </p:nvPr>
        </p:nvSpPr>
        <p:spPr>
          <a:xfrm>
            <a:off x="335863" y="599725"/>
            <a:ext cx="8468100" cy="3557400"/>
          </a:xfrm>
          <a:prstGeom prst="rect">
            <a:avLst/>
          </a:prstGeom>
          <a:noFill/>
          <a:ln>
            <a:noFill/>
          </a:ln>
        </p:spPr>
      </p:sp>
      <p:sp>
        <p:nvSpPr>
          <p:cNvPr id="362" name="Google Shape;362;g10dc0215cf0_0_804"/>
          <p:cNvSpPr txBox="1">
            <a:spLocks noGrp="1"/>
          </p:cNvSpPr>
          <p:nvPr>
            <p:ph type="body" idx="1"/>
          </p:nvPr>
        </p:nvSpPr>
        <p:spPr>
          <a:xfrm>
            <a:off x="435894" y="5260128"/>
            <a:ext cx="8272200" cy="598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80"/>
              </a:spcBef>
              <a:spcAft>
                <a:spcPts val="0"/>
              </a:spcAft>
              <a:buSzPts val="828"/>
              <a:buNone/>
              <a:defRPr sz="900"/>
            </a:lvl1pPr>
            <a:lvl2pPr marL="914400" lvl="1" indent="-228600" algn="l" rtl="0">
              <a:lnSpc>
                <a:spcPct val="100000"/>
              </a:lnSpc>
              <a:spcBef>
                <a:spcPts val="600"/>
              </a:spcBef>
              <a:spcAft>
                <a:spcPts val="0"/>
              </a:spcAft>
              <a:buSzPts val="828"/>
              <a:buNone/>
              <a:defRPr sz="900"/>
            </a:lvl2pPr>
            <a:lvl3pPr marL="1371600" lvl="2" indent="-228600" algn="l" rtl="0">
              <a:lnSpc>
                <a:spcPct val="100000"/>
              </a:lnSpc>
              <a:spcBef>
                <a:spcPts val="600"/>
              </a:spcBef>
              <a:spcAft>
                <a:spcPts val="0"/>
              </a:spcAft>
              <a:buSzPts val="690"/>
              <a:buNone/>
              <a:defRPr sz="750"/>
            </a:lvl3pPr>
            <a:lvl4pPr marL="1828800" lvl="3" indent="-228600" algn="l" rtl="0">
              <a:lnSpc>
                <a:spcPct val="100000"/>
              </a:lnSpc>
              <a:spcBef>
                <a:spcPts val="600"/>
              </a:spcBef>
              <a:spcAft>
                <a:spcPts val="0"/>
              </a:spcAft>
              <a:buSzPts val="621"/>
              <a:buNone/>
              <a:defRPr sz="675"/>
            </a:lvl4pPr>
            <a:lvl5pPr marL="2286000" lvl="4" indent="-228600" algn="l" rtl="0">
              <a:lnSpc>
                <a:spcPct val="100000"/>
              </a:lnSpc>
              <a:spcBef>
                <a:spcPts val="600"/>
              </a:spcBef>
              <a:spcAft>
                <a:spcPts val="0"/>
              </a:spcAft>
              <a:buSzPts val="621"/>
              <a:buNone/>
              <a:defRPr sz="675"/>
            </a:lvl5pPr>
            <a:lvl6pPr marL="2743200" lvl="5" indent="-228600" algn="l" rtl="0">
              <a:lnSpc>
                <a:spcPct val="100000"/>
              </a:lnSpc>
              <a:spcBef>
                <a:spcPts val="600"/>
              </a:spcBef>
              <a:spcAft>
                <a:spcPts val="0"/>
              </a:spcAft>
              <a:buSzPts val="621"/>
              <a:buNone/>
              <a:defRPr sz="675"/>
            </a:lvl6pPr>
            <a:lvl7pPr marL="3200400" lvl="6" indent="-228600" algn="l" rtl="0">
              <a:lnSpc>
                <a:spcPct val="100000"/>
              </a:lnSpc>
              <a:spcBef>
                <a:spcPts val="600"/>
              </a:spcBef>
              <a:spcAft>
                <a:spcPts val="0"/>
              </a:spcAft>
              <a:buSzPts val="621"/>
              <a:buNone/>
              <a:defRPr sz="675"/>
            </a:lvl7pPr>
            <a:lvl8pPr marL="3657600" lvl="7" indent="-228600" algn="l" rtl="0">
              <a:lnSpc>
                <a:spcPct val="100000"/>
              </a:lnSpc>
              <a:spcBef>
                <a:spcPts val="600"/>
              </a:spcBef>
              <a:spcAft>
                <a:spcPts val="0"/>
              </a:spcAft>
              <a:buSzPts val="621"/>
              <a:buNone/>
              <a:defRPr sz="675"/>
            </a:lvl8pPr>
            <a:lvl9pPr marL="4114800" lvl="8" indent="-228600" algn="l" rtl="0">
              <a:lnSpc>
                <a:spcPct val="100000"/>
              </a:lnSpc>
              <a:spcBef>
                <a:spcPts val="600"/>
              </a:spcBef>
              <a:spcAft>
                <a:spcPts val="600"/>
              </a:spcAft>
              <a:buSzPts val="621"/>
              <a:buNone/>
              <a:defRPr sz="675"/>
            </a:lvl9pPr>
          </a:lstStyle>
          <a:p>
            <a:endParaRPr/>
          </a:p>
        </p:txBody>
      </p:sp>
      <p:sp>
        <p:nvSpPr>
          <p:cNvPr id="363" name="Google Shape;363;g10dc0215cf0_0_804"/>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g10dc0215cf0_0_804"/>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5" name="Google Shape;365;g10dc0215cf0_0_804"/>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6" name="Google Shape;366;g10dc0215cf0_0_804"/>
          <p:cNvSpPr>
            <a:spLocks noGrp="1"/>
          </p:cNvSpPr>
          <p:nvPr>
            <p:ph type="pic" idx="3"/>
          </p:nvPr>
        </p:nvSpPr>
        <p:spPr>
          <a:xfrm>
            <a:off x="251175" y="5681499"/>
            <a:ext cx="770400" cy="914400"/>
          </a:xfrm>
          <a:prstGeom prst="rect">
            <a:avLst/>
          </a:prstGeom>
          <a:noFill/>
          <a:ln>
            <a:noFill/>
          </a:ln>
        </p:spPr>
      </p:sp>
      <p:sp>
        <p:nvSpPr>
          <p:cNvPr id="367" name="Google Shape;367;g10dc0215cf0_0_804"/>
          <p:cNvSpPr>
            <a:spLocks noGrp="1"/>
          </p:cNvSpPr>
          <p:nvPr>
            <p:ph type="pic" idx="4"/>
          </p:nvPr>
        </p:nvSpPr>
        <p:spPr>
          <a:xfrm>
            <a:off x="8124340" y="5900198"/>
            <a:ext cx="378300" cy="5112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368"/>
        <p:cNvGrpSpPr/>
        <p:nvPr/>
      </p:nvGrpSpPr>
      <p:grpSpPr>
        <a:xfrm>
          <a:off x="0" y="0"/>
          <a:ext cx="0" cy="0"/>
          <a:chOff x="0" y="0"/>
          <a:chExt cx="0" cy="0"/>
        </a:xfrm>
      </p:grpSpPr>
      <p:sp>
        <p:nvSpPr>
          <p:cNvPr id="369" name="Google Shape;369;g10dc0215cf0_0_813"/>
          <p:cNvSpPr txBox="1">
            <a:spLocks noGrp="1"/>
          </p:cNvSpPr>
          <p:nvPr>
            <p:ph type="body" idx="1"/>
          </p:nvPr>
        </p:nvSpPr>
        <p:spPr>
          <a:xfrm rot="5400000">
            <a:off x="2363944" y="-348131"/>
            <a:ext cx="4424100" cy="7989900"/>
          </a:xfrm>
          <a:prstGeom prst="rect">
            <a:avLst/>
          </a:prstGeom>
          <a:noFill/>
          <a:ln>
            <a:noFill/>
          </a:ln>
        </p:spPr>
        <p:txBody>
          <a:bodyPr spcFirstLastPara="1" wrap="square" lIns="91425" tIns="45700" rIns="91425" bIns="45700" anchor="t" anchorCtr="0">
            <a:normAutofit/>
          </a:bodyPr>
          <a:lstStyle>
            <a:lvl1pPr marL="457200" lvl="0" indent="-333756" algn="l" rtl="0">
              <a:lnSpc>
                <a:spcPct val="100000"/>
              </a:lnSpc>
              <a:spcBef>
                <a:spcPts val="360"/>
              </a:spcBef>
              <a:spcAft>
                <a:spcPts val="0"/>
              </a:spcAft>
              <a:buSzPts val="1656"/>
              <a:buChar char="◼"/>
              <a:defRPr/>
            </a:lvl1pPr>
            <a:lvl2pPr marL="914400" lvl="1" indent="-322072" algn="l" rtl="0">
              <a:lnSpc>
                <a:spcPct val="100000"/>
              </a:lnSpc>
              <a:spcBef>
                <a:spcPts val="600"/>
              </a:spcBef>
              <a:spcAft>
                <a:spcPts val="0"/>
              </a:spcAft>
              <a:buSzPts val="1472"/>
              <a:buChar char="◼"/>
              <a:defRPr/>
            </a:lvl2pPr>
            <a:lvl3pPr marL="1371600" lvl="2" indent="-310388" algn="l" rtl="0">
              <a:lnSpc>
                <a:spcPct val="100000"/>
              </a:lnSpc>
              <a:spcBef>
                <a:spcPts val="600"/>
              </a:spcBef>
              <a:spcAft>
                <a:spcPts val="0"/>
              </a:spcAft>
              <a:buSzPts val="1288"/>
              <a:buChar char="◼"/>
              <a:defRPr/>
            </a:lvl3pPr>
            <a:lvl4pPr marL="1828800" lvl="3" indent="-298703" algn="l" rtl="0">
              <a:lnSpc>
                <a:spcPct val="100000"/>
              </a:lnSpc>
              <a:spcBef>
                <a:spcPts val="600"/>
              </a:spcBef>
              <a:spcAft>
                <a:spcPts val="0"/>
              </a:spcAft>
              <a:buSzPts val="1104"/>
              <a:buChar char="◼"/>
              <a:defRPr/>
            </a:lvl4pPr>
            <a:lvl5pPr marL="2286000" lvl="4" indent="-298704" algn="l" rtl="0">
              <a:lnSpc>
                <a:spcPct val="100000"/>
              </a:lnSpc>
              <a:spcBef>
                <a:spcPts val="600"/>
              </a:spcBef>
              <a:spcAft>
                <a:spcPts val="0"/>
              </a:spcAft>
              <a:buSzPts val="1104"/>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370" name="Google Shape;370;g10dc0215cf0_0_813"/>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1" name="Google Shape;371;g10dc0215cf0_0_813"/>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2" name="Google Shape;372;g10dc0215cf0_0_813"/>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3" name="Google Shape;373;g10dc0215cf0_0_813"/>
          <p:cNvSpPr>
            <a:spLocks noGrp="1"/>
          </p:cNvSpPr>
          <p:nvPr>
            <p:ph type="pic" idx="2"/>
          </p:nvPr>
        </p:nvSpPr>
        <p:spPr>
          <a:xfrm>
            <a:off x="251175" y="5681499"/>
            <a:ext cx="770400" cy="914400"/>
          </a:xfrm>
          <a:prstGeom prst="rect">
            <a:avLst/>
          </a:prstGeom>
          <a:noFill/>
          <a:ln>
            <a:noFill/>
          </a:ln>
        </p:spPr>
      </p:sp>
      <p:sp>
        <p:nvSpPr>
          <p:cNvPr id="374" name="Google Shape;374;g10dc0215cf0_0_813"/>
          <p:cNvSpPr>
            <a:spLocks noGrp="1"/>
          </p:cNvSpPr>
          <p:nvPr>
            <p:ph type="pic" idx="3"/>
          </p:nvPr>
        </p:nvSpPr>
        <p:spPr>
          <a:xfrm>
            <a:off x="8124340" y="5900198"/>
            <a:ext cx="378300" cy="511200"/>
          </a:xfrm>
          <a:prstGeom prst="rect">
            <a:avLst/>
          </a:prstGeom>
          <a:noFill/>
          <a:ln>
            <a:noFill/>
          </a:ln>
        </p:spPr>
      </p:sp>
      <p:sp>
        <p:nvSpPr>
          <p:cNvPr id="375" name="Google Shape;375;g10dc0215cf0_0_813"/>
          <p:cNvSpPr/>
          <p:nvPr/>
        </p:nvSpPr>
        <p:spPr>
          <a:xfrm>
            <a:off x="448092" y="599726"/>
            <a:ext cx="8238600" cy="747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10dc0215cf0_0_813"/>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1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1"/>
          <p:cNvSpPr>
            <a:spLocks noGrp="1"/>
          </p:cNvSpPr>
          <p:nvPr>
            <p:ph type="pic" idx="2"/>
          </p:nvPr>
        </p:nvSpPr>
        <p:spPr>
          <a:xfrm>
            <a:off x="251175" y="5681499"/>
            <a:ext cx="762329" cy="914400"/>
          </a:xfrm>
          <a:prstGeom prst="rect">
            <a:avLst/>
          </a:prstGeom>
          <a:noFill/>
          <a:ln>
            <a:noFill/>
          </a:ln>
        </p:spPr>
      </p:sp>
      <p:sp>
        <p:nvSpPr>
          <p:cNvPr id="48" name="Google Shape;48;p11"/>
          <p:cNvSpPr>
            <a:spLocks noGrp="1"/>
          </p:cNvSpPr>
          <p:nvPr>
            <p:ph type="pic" idx="3"/>
          </p:nvPr>
        </p:nvSpPr>
        <p:spPr>
          <a:xfrm>
            <a:off x="7800476" y="5899984"/>
            <a:ext cx="476092" cy="511293"/>
          </a:xfrm>
          <a:prstGeom prst="rect">
            <a:avLst/>
          </a:prstGeom>
          <a:noFill/>
          <a:ln>
            <a:noFill/>
          </a:ln>
        </p:spPr>
      </p:sp>
      <p:sp>
        <p:nvSpPr>
          <p:cNvPr id="49" name="Google Shape;49;p11"/>
          <p:cNvSpPr/>
          <p:nvPr/>
        </p:nvSpPr>
        <p:spPr>
          <a:xfrm>
            <a:off x="448092" y="599726"/>
            <a:ext cx="8238707" cy="74729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1"/>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377"/>
        <p:cNvGrpSpPr/>
        <p:nvPr/>
      </p:nvGrpSpPr>
      <p:grpSpPr>
        <a:xfrm>
          <a:off x="0" y="0"/>
          <a:ext cx="0" cy="0"/>
          <a:chOff x="0" y="0"/>
          <a:chExt cx="0" cy="0"/>
        </a:xfrm>
      </p:grpSpPr>
      <p:sp>
        <p:nvSpPr>
          <p:cNvPr id="378" name="Google Shape;378;g10dc0215cf0_0_822"/>
          <p:cNvSpPr/>
          <p:nvPr/>
        </p:nvSpPr>
        <p:spPr>
          <a:xfrm>
            <a:off x="6629401" y="599725"/>
            <a:ext cx="2180100" cy="5817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0dc0215cf0_0_822"/>
          <p:cNvSpPr txBox="1">
            <a:spLocks noGrp="1"/>
          </p:cNvSpPr>
          <p:nvPr>
            <p:ph type="title"/>
          </p:nvPr>
        </p:nvSpPr>
        <p:spPr>
          <a:xfrm rot="5400000">
            <a:off x="4789474" y="2515777"/>
            <a:ext cx="5183100" cy="15030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0" name="Google Shape;380;g10dc0215cf0_0_822"/>
          <p:cNvSpPr txBox="1">
            <a:spLocks noGrp="1"/>
          </p:cNvSpPr>
          <p:nvPr>
            <p:ph type="body" idx="1"/>
          </p:nvPr>
        </p:nvSpPr>
        <p:spPr>
          <a:xfrm rot="5400000">
            <a:off x="950702" y="306127"/>
            <a:ext cx="5183100" cy="5922300"/>
          </a:xfrm>
          <a:prstGeom prst="rect">
            <a:avLst/>
          </a:prstGeom>
          <a:noFill/>
          <a:ln>
            <a:noFill/>
          </a:ln>
        </p:spPr>
        <p:txBody>
          <a:bodyPr spcFirstLastPara="1" wrap="square" lIns="91425" tIns="45700" rIns="91425" bIns="45700" anchor="t" anchorCtr="0">
            <a:normAutofit/>
          </a:bodyPr>
          <a:lstStyle>
            <a:lvl1pPr marL="457200" lvl="0" indent="-333756" algn="l" rtl="0">
              <a:lnSpc>
                <a:spcPct val="100000"/>
              </a:lnSpc>
              <a:spcBef>
                <a:spcPts val="360"/>
              </a:spcBef>
              <a:spcAft>
                <a:spcPts val="0"/>
              </a:spcAft>
              <a:buSzPts val="1656"/>
              <a:buChar char="◼"/>
              <a:defRPr/>
            </a:lvl1pPr>
            <a:lvl2pPr marL="914400" lvl="1" indent="-333756" algn="l" rtl="0">
              <a:lnSpc>
                <a:spcPct val="100000"/>
              </a:lnSpc>
              <a:spcBef>
                <a:spcPts val="600"/>
              </a:spcBef>
              <a:spcAft>
                <a:spcPts val="0"/>
              </a:spcAft>
              <a:buSzPts val="1656"/>
              <a:buChar char="◼"/>
              <a:defRPr/>
            </a:lvl2pPr>
            <a:lvl3pPr marL="1371600" lvl="2" indent="-333756" algn="l" rtl="0">
              <a:lnSpc>
                <a:spcPct val="100000"/>
              </a:lnSpc>
              <a:spcBef>
                <a:spcPts val="600"/>
              </a:spcBef>
              <a:spcAft>
                <a:spcPts val="0"/>
              </a:spcAft>
              <a:buSzPts val="1656"/>
              <a:buChar char="◼"/>
              <a:defRPr/>
            </a:lvl3pPr>
            <a:lvl4pPr marL="1828800" lvl="3" indent="-333756" algn="l" rtl="0">
              <a:lnSpc>
                <a:spcPct val="100000"/>
              </a:lnSpc>
              <a:spcBef>
                <a:spcPts val="600"/>
              </a:spcBef>
              <a:spcAft>
                <a:spcPts val="0"/>
              </a:spcAft>
              <a:buSzPts val="1656"/>
              <a:buChar char="◼"/>
              <a:defRPr/>
            </a:lvl4pPr>
            <a:lvl5pPr marL="2286000" lvl="4" indent="-333756" algn="l" rtl="0">
              <a:lnSpc>
                <a:spcPct val="100000"/>
              </a:lnSpc>
              <a:spcBef>
                <a:spcPts val="600"/>
              </a:spcBef>
              <a:spcAft>
                <a:spcPts val="0"/>
              </a:spcAft>
              <a:buSzPts val="1656"/>
              <a:buChar char="◼"/>
              <a:defRPr/>
            </a:lvl5pPr>
            <a:lvl6pPr marL="2743200" lvl="5" indent="-333756" algn="l" rtl="0">
              <a:lnSpc>
                <a:spcPct val="100000"/>
              </a:lnSpc>
              <a:spcBef>
                <a:spcPts val="600"/>
              </a:spcBef>
              <a:spcAft>
                <a:spcPts val="0"/>
              </a:spcAft>
              <a:buSzPts val="1656"/>
              <a:buChar char="◼"/>
              <a:defRPr/>
            </a:lvl6pPr>
            <a:lvl7pPr marL="3200400" lvl="6" indent="-333756" algn="l" rtl="0">
              <a:lnSpc>
                <a:spcPct val="100000"/>
              </a:lnSpc>
              <a:spcBef>
                <a:spcPts val="600"/>
              </a:spcBef>
              <a:spcAft>
                <a:spcPts val="0"/>
              </a:spcAft>
              <a:buSzPts val="1656"/>
              <a:buChar char="◼"/>
              <a:defRPr/>
            </a:lvl7pPr>
            <a:lvl8pPr marL="3657600" lvl="7" indent="-333756" algn="l" rtl="0">
              <a:lnSpc>
                <a:spcPct val="100000"/>
              </a:lnSpc>
              <a:spcBef>
                <a:spcPts val="600"/>
              </a:spcBef>
              <a:spcAft>
                <a:spcPts val="0"/>
              </a:spcAft>
              <a:buSzPts val="1656"/>
              <a:buChar char="◼"/>
              <a:defRPr/>
            </a:lvl8pPr>
            <a:lvl9pPr marL="4114800" lvl="8" indent="-333756" algn="l" rtl="0">
              <a:lnSpc>
                <a:spcPct val="100000"/>
              </a:lnSpc>
              <a:spcBef>
                <a:spcPts val="600"/>
              </a:spcBef>
              <a:spcAft>
                <a:spcPts val="600"/>
              </a:spcAft>
              <a:buSzPts val="1656"/>
              <a:buChar char="◼"/>
              <a:defRPr/>
            </a:lvl9pPr>
          </a:lstStyle>
          <a:p>
            <a:endParaRPr/>
          </a:p>
        </p:txBody>
      </p:sp>
      <p:sp>
        <p:nvSpPr>
          <p:cNvPr id="381" name="Google Shape;381;g10dc0215cf0_0_822"/>
          <p:cNvSpPr txBox="1">
            <a:spLocks noGrp="1"/>
          </p:cNvSpPr>
          <p:nvPr>
            <p:ph type="dt" idx="10"/>
          </p:nvPr>
        </p:nvSpPr>
        <p:spPr>
          <a:xfrm>
            <a:off x="6745255" y="5956138"/>
            <a:ext cx="9960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solidFill>
                  <a:srgbClr val="2D58A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2" name="Google Shape;382;g10dc0215cf0_0_822"/>
          <p:cNvSpPr txBox="1">
            <a:spLocks noGrp="1"/>
          </p:cNvSpPr>
          <p:nvPr>
            <p:ph type="ftr" idx="11"/>
          </p:nvPr>
        </p:nvSpPr>
        <p:spPr>
          <a:xfrm>
            <a:off x="581193" y="5951812"/>
            <a:ext cx="59223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Google Shape;383;g10dc0215cf0_0_822"/>
          <p:cNvSpPr txBox="1">
            <a:spLocks noGrp="1"/>
          </p:cNvSpPr>
          <p:nvPr>
            <p:ph type="sldNum" idx="12"/>
          </p:nvPr>
        </p:nvSpPr>
        <p:spPr>
          <a:xfrm>
            <a:off x="7834962" y="5956138"/>
            <a:ext cx="873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4" name="Google Shape;384;g10dc0215cf0_0_822"/>
          <p:cNvSpPr>
            <a:spLocks noGrp="1"/>
          </p:cNvSpPr>
          <p:nvPr>
            <p:ph type="pic" idx="2"/>
          </p:nvPr>
        </p:nvSpPr>
        <p:spPr>
          <a:xfrm>
            <a:off x="251176" y="5681499"/>
            <a:ext cx="760200" cy="914400"/>
          </a:xfrm>
          <a:prstGeom prst="rect">
            <a:avLst/>
          </a:prstGeom>
          <a:noFill/>
          <a:ln>
            <a:noFill/>
          </a:ln>
        </p:spPr>
      </p:sp>
      <p:sp>
        <p:nvSpPr>
          <p:cNvPr id="385" name="Google Shape;385;g10dc0215cf0_0_822"/>
          <p:cNvSpPr>
            <a:spLocks noGrp="1"/>
          </p:cNvSpPr>
          <p:nvPr>
            <p:ph type="pic" idx="3"/>
          </p:nvPr>
        </p:nvSpPr>
        <p:spPr>
          <a:xfrm>
            <a:off x="6152928" y="5900198"/>
            <a:ext cx="378300" cy="5112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386"/>
        <p:cNvGrpSpPr/>
        <p:nvPr/>
      </p:nvGrpSpPr>
      <p:grpSpPr>
        <a:xfrm>
          <a:off x="0" y="0"/>
          <a:ext cx="0" cy="0"/>
          <a:chOff x="0" y="0"/>
          <a:chExt cx="0" cy="0"/>
        </a:xfrm>
      </p:grpSpPr>
      <p:sp>
        <p:nvSpPr>
          <p:cNvPr id="387" name="Google Shape;387;g10dc0215cf0_0_831"/>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2800"/>
              <a:buNone/>
              <a:defRPr sz="6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8" name="Google Shape;388;g10dc0215cf0_0_831"/>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0000FF"/>
              </a:buClr>
              <a:buSzPts val="2400"/>
              <a:buFont typeface="Tahoma"/>
              <a:buNone/>
              <a:defRPr sz="2400"/>
            </a:lvl1pPr>
            <a:lvl2pPr lvl="1" algn="ctr" rtl="0">
              <a:lnSpc>
                <a:spcPct val="100000"/>
              </a:lnSpc>
              <a:spcBef>
                <a:spcPts val="400"/>
              </a:spcBef>
              <a:spcAft>
                <a:spcPts val="0"/>
              </a:spcAft>
              <a:buClr>
                <a:srgbClr val="0000FF"/>
              </a:buClr>
              <a:buSzPts val="2000"/>
              <a:buFont typeface="Tahoma"/>
              <a:buNone/>
              <a:defRPr sz="2000"/>
            </a:lvl2pPr>
            <a:lvl3pPr lvl="2" algn="ctr" rtl="0">
              <a:lnSpc>
                <a:spcPct val="100000"/>
              </a:lnSpc>
              <a:spcBef>
                <a:spcPts val="360"/>
              </a:spcBef>
              <a:spcAft>
                <a:spcPts val="0"/>
              </a:spcAft>
              <a:buClr>
                <a:srgbClr val="0000FF"/>
              </a:buClr>
              <a:buSzPts val="1800"/>
              <a:buFont typeface="Tahoma"/>
              <a:buNone/>
              <a:defRPr sz="1800"/>
            </a:lvl3pPr>
            <a:lvl4pPr lvl="3" algn="ctr" rtl="0">
              <a:lnSpc>
                <a:spcPct val="100000"/>
              </a:lnSpc>
              <a:spcBef>
                <a:spcPts val="320"/>
              </a:spcBef>
              <a:spcAft>
                <a:spcPts val="0"/>
              </a:spcAft>
              <a:buClr>
                <a:srgbClr val="0000FF"/>
              </a:buClr>
              <a:buSzPts val="1600"/>
              <a:buFont typeface="Tahoma"/>
              <a:buNone/>
              <a:defRPr sz="1600"/>
            </a:lvl4pPr>
            <a:lvl5pPr lvl="4" algn="ctr" rtl="0">
              <a:lnSpc>
                <a:spcPct val="100000"/>
              </a:lnSpc>
              <a:spcBef>
                <a:spcPts val="320"/>
              </a:spcBef>
              <a:spcAft>
                <a:spcPts val="0"/>
              </a:spcAft>
              <a:buClr>
                <a:srgbClr val="0000FF"/>
              </a:buClr>
              <a:buSzPts val="1600"/>
              <a:buFont typeface="Tahoma"/>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600"/>
              </a:spcAft>
              <a:buClr>
                <a:schemeClr val="dk1"/>
              </a:buClr>
              <a:buSzPts val="1600"/>
              <a:buNone/>
              <a:defRPr sz="1600"/>
            </a:lvl9pPr>
          </a:lstStyle>
          <a:p>
            <a:endParaRPr/>
          </a:p>
        </p:txBody>
      </p:sp>
      <p:sp>
        <p:nvSpPr>
          <p:cNvPr id="389" name="Google Shape;389;g10dc0215cf0_0_831"/>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hite+Footer">
  <p:cSld name="White+Footer">
    <p:spTree>
      <p:nvGrpSpPr>
        <p:cNvPr id="1" name="Shape 390"/>
        <p:cNvGrpSpPr/>
        <p:nvPr/>
      </p:nvGrpSpPr>
      <p:grpSpPr>
        <a:xfrm>
          <a:off x="0" y="0"/>
          <a:ext cx="0" cy="0"/>
          <a:chOff x="0" y="0"/>
          <a:chExt cx="0" cy="0"/>
        </a:xfrm>
      </p:grpSpPr>
      <p:sp>
        <p:nvSpPr>
          <p:cNvPr id="391" name="Google Shape;391;g10dc0215cf0_0_835"/>
          <p:cNvSpPr txBox="1">
            <a:spLocks noGrp="1"/>
          </p:cNvSpPr>
          <p:nvPr>
            <p:ph type="title"/>
          </p:nvPr>
        </p:nvSpPr>
        <p:spPr>
          <a:xfrm>
            <a:off x="628650" y="365760"/>
            <a:ext cx="78867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8998"/>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2" name="Google Shape;392;g10dc0215cf0_0_835"/>
          <p:cNvSpPr txBox="1">
            <a:spLocks noGrp="1"/>
          </p:cNvSpPr>
          <p:nvPr>
            <p:ph type="body" idx="1"/>
          </p:nvPr>
        </p:nvSpPr>
        <p:spPr>
          <a:xfrm>
            <a:off x="628651" y="1790700"/>
            <a:ext cx="6856800" cy="4512300"/>
          </a:xfrm>
          <a:prstGeom prst="rect">
            <a:avLst/>
          </a:prstGeom>
          <a:noFill/>
          <a:ln>
            <a:noFill/>
          </a:ln>
        </p:spPr>
        <p:txBody>
          <a:bodyPr spcFirstLastPara="1" wrap="square" lIns="91425" tIns="45700" rIns="91425" bIns="45700" anchor="t" anchorCtr="0">
            <a:normAutofit/>
          </a:bodyPr>
          <a:lstStyle>
            <a:lvl1pPr marL="457200" lvl="0" indent="-320040" algn="l" rtl="0">
              <a:lnSpc>
                <a:spcPct val="95000"/>
              </a:lnSpc>
              <a:spcBef>
                <a:spcPts val="1400"/>
              </a:spcBef>
              <a:spcAft>
                <a:spcPts val="0"/>
              </a:spcAft>
              <a:buSzPts val="1440"/>
              <a:buChar char="•"/>
              <a:defRPr/>
            </a:lvl1pPr>
            <a:lvl2pPr marL="914400" lvl="1" indent="-342900" algn="l" rtl="0">
              <a:lnSpc>
                <a:spcPct val="90000"/>
              </a:lnSpc>
              <a:spcBef>
                <a:spcPts val="300"/>
              </a:spcBef>
              <a:spcAft>
                <a:spcPts val="0"/>
              </a:spcAft>
              <a:buSzPts val="1800"/>
              <a:buChar char="●"/>
              <a:defRPr/>
            </a:lvl2pPr>
            <a:lvl3pPr marL="1371600" lvl="2" indent="-342900" algn="l" rtl="0">
              <a:lnSpc>
                <a:spcPct val="90000"/>
              </a:lnSpc>
              <a:spcBef>
                <a:spcPts val="300"/>
              </a:spcBef>
              <a:spcAft>
                <a:spcPts val="0"/>
              </a:spcAft>
              <a:buSzPts val="1800"/>
              <a:buChar char="●"/>
              <a:defRPr/>
            </a:lvl3pPr>
            <a:lvl4pPr marL="1828800" lvl="3" indent="-342900" algn="l" rtl="0">
              <a:lnSpc>
                <a:spcPct val="90000"/>
              </a:lnSpc>
              <a:spcBef>
                <a:spcPts val="300"/>
              </a:spcBef>
              <a:spcAft>
                <a:spcPts val="0"/>
              </a:spcAft>
              <a:buSzPts val="1800"/>
              <a:buChar char="●"/>
              <a:defRPr/>
            </a:lvl4pPr>
            <a:lvl5pPr marL="2286000" lvl="4" indent="-342900" algn="l" rtl="0">
              <a:lnSpc>
                <a:spcPct val="90000"/>
              </a:lnSpc>
              <a:spcBef>
                <a:spcPts val="300"/>
              </a:spcBef>
              <a:spcAft>
                <a:spcPts val="0"/>
              </a:spcAft>
              <a:buSzPts val="1800"/>
              <a:buChar char="●"/>
              <a:defRPr/>
            </a:lvl5pPr>
            <a:lvl6pPr marL="2743200" lvl="5" indent="-342900" algn="l" rtl="0">
              <a:lnSpc>
                <a:spcPct val="90000"/>
              </a:lnSpc>
              <a:spcBef>
                <a:spcPts val="300"/>
              </a:spcBef>
              <a:spcAft>
                <a:spcPts val="0"/>
              </a:spcAft>
              <a:buSzPts val="1800"/>
              <a:buChar char="●"/>
              <a:defRPr/>
            </a:lvl6pPr>
            <a:lvl7pPr marL="3200400" lvl="6" indent="-342900" algn="l" rtl="0">
              <a:lnSpc>
                <a:spcPct val="90000"/>
              </a:lnSpc>
              <a:spcBef>
                <a:spcPts val="300"/>
              </a:spcBef>
              <a:spcAft>
                <a:spcPts val="0"/>
              </a:spcAft>
              <a:buSzPts val="1800"/>
              <a:buChar char="●"/>
              <a:defRPr/>
            </a:lvl7pPr>
            <a:lvl8pPr marL="3657600" lvl="7" indent="-342900" algn="l" rtl="0">
              <a:lnSpc>
                <a:spcPct val="90000"/>
              </a:lnSpc>
              <a:spcBef>
                <a:spcPts val="300"/>
              </a:spcBef>
              <a:spcAft>
                <a:spcPts val="0"/>
              </a:spcAft>
              <a:buSzPts val="1800"/>
              <a:buChar char="●"/>
              <a:defRPr/>
            </a:lvl8pPr>
            <a:lvl9pPr marL="4114800" lvl="8" indent="-342900" algn="l" rtl="0">
              <a:lnSpc>
                <a:spcPct val="90000"/>
              </a:lnSpc>
              <a:spcBef>
                <a:spcPts val="300"/>
              </a:spcBef>
              <a:spcAft>
                <a:spcPts val="300"/>
              </a:spcAft>
              <a:buSzPts val="1800"/>
              <a:buChar char="●"/>
              <a:defRPr/>
            </a:lvl9pPr>
          </a:lstStyle>
          <a:p>
            <a:endParaRPr/>
          </a:p>
        </p:txBody>
      </p:sp>
      <p:sp>
        <p:nvSpPr>
          <p:cNvPr id="393" name="Google Shape;393;g10dc0215cf0_0_835"/>
          <p:cNvSpPr txBox="1"/>
          <p:nvPr/>
        </p:nvSpPr>
        <p:spPr>
          <a:xfrm>
            <a:off x="685805" y="6317621"/>
            <a:ext cx="6697800" cy="540300"/>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03D72"/>
                </a:solidFill>
                <a:latin typeface="Arial Narrow"/>
                <a:ea typeface="Arial Narrow"/>
                <a:cs typeface="Arial Narrow"/>
                <a:sym typeface="Arial Narrow"/>
              </a:rPr>
              <a:t>U.S. Department of Commerce | National Oceanic and Atmospheric Administration | National Marine Fisheries Service</a:t>
            </a:r>
            <a:endParaRPr sz="1400" b="0" i="0" u="none" strike="noStrike" cap="none">
              <a:solidFill>
                <a:srgbClr val="000000"/>
              </a:solidFill>
              <a:latin typeface="Arial"/>
              <a:ea typeface="Arial"/>
              <a:cs typeface="Arial"/>
              <a:sym typeface="Arial"/>
            </a:endParaRPr>
          </a:p>
        </p:txBody>
      </p:sp>
      <p:sp>
        <p:nvSpPr>
          <p:cNvPr id="394" name="Google Shape;394;g10dc0215cf0_0_835"/>
          <p:cNvSpPr txBox="1"/>
          <p:nvPr/>
        </p:nvSpPr>
        <p:spPr>
          <a:xfrm>
            <a:off x="126124" y="6304133"/>
            <a:ext cx="559500" cy="553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3B9C2"/>
              </a:buClr>
              <a:buSzPts val="1200"/>
              <a:buFont typeface="Arial Narrow"/>
              <a:buNone/>
            </a:pPr>
            <a:r>
              <a:rPr lang="en-US" sz="1200" b="1" i="0" u="none" strike="noStrike" cap="none">
                <a:solidFill>
                  <a:srgbClr val="13B9C2"/>
                </a:solidFill>
                <a:latin typeface="Arial Narrow"/>
                <a:ea typeface="Arial Narrow"/>
                <a:cs typeface="Arial Narrow"/>
                <a:sym typeface="Arial Narrow"/>
              </a:rPr>
              <a:t>Page </a:t>
            </a:r>
            <a:fld id="{00000000-1234-1234-1234-123412341234}" type="slidenum">
              <a:rPr lang="en-US" sz="1200" b="1" i="0" u="none" strike="noStrike" cap="none">
                <a:solidFill>
                  <a:srgbClr val="13B9C2"/>
                </a:solidFill>
                <a:latin typeface="Arial Narrow"/>
                <a:ea typeface="Arial Narrow"/>
                <a:cs typeface="Arial Narrow"/>
                <a:sym typeface="Arial Narrow"/>
              </a:rPr>
              <a:t>‹#›</a:t>
            </a:fld>
            <a:endParaRPr sz="1200" b="1" i="0" u="none" strike="noStrike" cap="none">
              <a:solidFill>
                <a:srgbClr val="13B9C2"/>
              </a:solidFill>
              <a:latin typeface="Arial Narrow"/>
              <a:ea typeface="Arial Narrow"/>
              <a:cs typeface="Arial Narrow"/>
              <a:sym typeface="Arial Narrow"/>
            </a:endParaRPr>
          </a:p>
        </p:txBody>
      </p:sp>
      <p:sp>
        <p:nvSpPr>
          <p:cNvPr id="395" name="Google Shape;395;g10dc0215cf0_0_835"/>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2_Section Header">
    <p:spTree>
      <p:nvGrpSpPr>
        <p:cNvPr id="1" name="Shape 51"/>
        <p:cNvGrpSpPr/>
        <p:nvPr/>
      </p:nvGrpSpPr>
      <p:grpSpPr>
        <a:xfrm>
          <a:off x="0" y="0"/>
          <a:ext cx="0" cy="0"/>
          <a:chOff x="0" y="0"/>
          <a:chExt cx="0" cy="0"/>
        </a:xfrm>
      </p:grpSpPr>
      <p:sp>
        <p:nvSpPr>
          <p:cNvPr id="52" name="Google Shape;52;gef8de47ae5_0_170"/>
          <p:cNvSpPr/>
          <p:nvPr/>
        </p:nvSpPr>
        <p:spPr>
          <a:xfrm>
            <a:off x="335863" y="5141974"/>
            <a:ext cx="8468100" cy="1258800"/>
          </a:xfrm>
          <a:prstGeom prst="rect">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 name="Google Shape;53;gef8de47ae5_0_170"/>
          <p:cNvSpPr txBox="1">
            <a:spLocks noGrp="1"/>
          </p:cNvSpPr>
          <p:nvPr>
            <p:ph type="title"/>
          </p:nvPr>
        </p:nvSpPr>
        <p:spPr>
          <a:xfrm>
            <a:off x="435895" y="3043910"/>
            <a:ext cx="8272200" cy="149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27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ef8de47ae5_0_170"/>
          <p:cNvSpPr txBox="1">
            <a:spLocks noGrp="1"/>
          </p:cNvSpPr>
          <p:nvPr>
            <p:ph type="body" idx="1"/>
          </p:nvPr>
        </p:nvSpPr>
        <p:spPr>
          <a:xfrm>
            <a:off x="435894" y="4541417"/>
            <a:ext cx="8272200" cy="600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70"/>
              </a:spcBef>
              <a:spcAft>
                <a:spcPts val="0"/>
              </a:spcAft>
              <a:buSzPts val="1656"/>
              <a:buNone/>
              <a:defRPr sz="1350" cap="none">
                <a:solidFill>
                  <a:schemeClr val="accent2"/>
                </a:solidFill>
              </a:defRPr>
            </a:lvl1pPr>
            <a:lvl2pPr marL="914400" lvl="1" indent="-228600" algn="l">
              <a:lnSpc>
                <a:spcPct val="100000"/>
              </a:lnSpc>
              <a:spcBef>
                <a:spcPts val="450"/>
              </a:spcBef>
              <a:spcAft>
                <a:spcPts val="0"/>
              </a:spcAft>
              <a:buSzPts val="1656"/>
              <a:buNone/>
              <a:defRPr sz="1350">
                <a:solidFill>
                  <a:srgbClr val="888888"/>
                </a:solidFill>
              </a:defRPr>
            </a:lvl2pPr>
            <a:lvl3pPr marL="1371600" lvl="2" indent="-228600" algn="l">
              <a:lnSpc>
                <a:spcPct val="100000"/>
              </a:lnSpc>
              <a:spcBef>
                <a:spcPts val="450"/>
              </a:spcBef>
              <a:spcAft>
                <a:spcPts val="0"/>
              </a:spcAft>
              <a:buSzPts val="1472"/>
              <a:buNone/>
              <a:defRPr sz="1200">
                <a:solidFill>
                  <a:srgbClr val="888888"/>
                </a:solidFill>
              </a:defRPr>
            </a:lvl3pPr>
            <a:lvl4pPr marL="1828800" lvl="3" indent="-228600" algn="l">
              <a:lnSpc>
                <a:spcPct val="100000"/>
              </a:lnSpc>
              <a:spcBef>
                <a:spcPts val="450"/>
              </a:spcBef>
              <a:spcAft>
                <a:spcPts val="0"/>
              </a:spcAft>
              <a:buSzPts val="1288"/>
              <a:buNone/>
              <a:defRPr sz="1050">
                <a:solidFill>
                  <a:srgbClr val="888888"/>
                </a:solidFill>
              </a:defRPr>
            </a:lvl4pPr>
            <a:lvl5pPr marL="2286000" lvl="4" indent="-228600" algn="l">
              <a:lnSpc>
                <a:spcPct val="100000"/>
              </a:lnSpc>
              <a:spcBef>
                <a:spcPts val="450"/>
              </a:spcBef>
              <a:spcAft>
                <a:spcPts val="0"/>
              </a:spcAft>
              <a:buSzPts val="1288"/>
              <a:buNone/>
              <a:defRPr sz="1050">
                <a:solidFill>
                  <a:srgbClr val="888888"/>
                </a:solidFill>
              </a:defRPr>
            </a:lvl5pPr>
            <a:lvl6pPr marL="2743200" lvl="5" indent="-228600" algn="l">
              <a:lnSpc>
                <a:spcPct val="100000"/>
              </a:lnSpc>
              <a:spcBef>
                <a:spcPts val="450"/>
              </a:spcBef>
              <a:spcAft>
                <a:spcPts val="0"/>
              </a:spcAft>
              <a:buSzPts val="1288"/>
              <a:buNone/>
              <a:defRPr sz="1050">
                <a:solidFill>
                  <a:srgbClr val="888888"/>
                </a:solidFill>
              </a:defRPr>
            </a:lvl6pPr>
            <a:lvl7pPr marL="3200400" lvl="6" indent="-228600" algn="l">
              <a:lnSpc>
                <a:spcPct val="100000"/>
              </a:lnSpc>
              <a:spcBef>
                <a:spcPts val="450"/>
              </a:spcBef>
              <a:spcAft>
                <a:spcPts val="0"/>
              </a:spcAft>
              <a:buSzPts val="1288"/>
              <a:buNone/>
              <a:defRPr sz="1050">
                <a:solidFill>
                  <a:srgbClr val="888888"/>
                </a:solidFill>
              </a:defRPr>
            </a:lvl7pPr>
            <a:lvl8pPr marL="3657600" lvl="7" indent="-228600" algn="l">
              <a:lnSpc>
                <a:spcPct val="100000"/>
              </a:lnSpc>
              <a:spcBef>
                <a:spcPts val="450"/>
              </a:spcBef>
              <a:spcAft>
                <a:spcPts val="0"/>
              </a:spcAft>
              <a:buSzPts val="1288"/>
              <a:buNone/>
              <a:defRPr sz="1050">
                <a:solidFill>
                  <a:srgbClr val="888888"/>
                </a:solidFill>
              </a:defRPr>
            </a:lvl8pPr>
            <a:lvl9pPr marL="4114800" lvl="8" indent="-228600" algn="l">
              <a:lnSpc>
                <a:spcPct val="100000"/>
              </a:lnSpc>
              <a:spcBef>
                <a:spcPts val="450"/>
              </a:spcBef>
              <a:spcAft>
                <a:spcPts val="450"/>
              </a:spcAft>
              <a:buSzPts val="1288"/>
              <a:buNone/>
              <a:defRPr sz="1050">
                <a:solidFill>
                  <a:srgbClr val="888888"/>
                </a:solidFill>
              </a:defRPr>
            </a:lvl9pPr>
          </a:lstStyle>
          <a:p>
            <a:endParaRPr/>
          </a:p>
        </p:txBody>
      </p:sp>
      <p:sp>
        <p:nvSpPr>
          <p:cNvPr id="55" name="Google Shape;55;gef8de47ae5_0_170"/>
          <p:cNvSpPr txBox="1">
            <a:spLocks noGrp="1"/>
          </p:cNvSpPr>
          <p:nvPr>
            <p:ph type="dt" idx="10"/>
          </p:nvPr>
        </p:nvSpPr>
        <p:spPr>
          <a:xfrm>
            <a:off x="5704464" y="5956137"/>
            <a:ext cx="1783200" cy="3651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350">
                <a:solidFill>
                  <a:srgbClr val="2D58AC"/>
                </a:solidFill>
                <a:latin typeface="Gill Sans"/>
                <a:ea typeface="Gill Sans"/>
                <a:cs typeface="Gill Sans"/>
                <a:sym typeface="Gill Sans"/>
              </a:defRPr>
            </a:lvl1pPr>
            <a:lvl2pPr marR="0" lvl="1"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2pPr>
            <a:lvl3pPr marR="0" lvl="2"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3pPr>
            <a:lvl4pPr marR="0" lvl="3"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4pPr>
            <a:lvl5pPr marR="0" lvl="4"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5pPr>
            <a:lvl6pPr marR="0" lvl="5"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6pPr>
            <a:lvl7pPr marR="0" lvl="6"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7pPr>
            <a:lvl8pPr marR="0" lvl="7"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8pPr>
            <a:lvl9pPr marR="0" lvl="8" algn="l">
              <a:lnSpc>
                <a:spcPct val="100000"/>
              </a:lnSpc>
              <a:spcBef>
                <a:spcPts val="0"/>
              </a:spcBef>
              <a:spcAft>
                <a:spcPts val="0"/>
              </a:spcAft>
              <a:buSzPts val="1400"/>
              <a:buNone/>
              <a:defRPr sz="1350" b="0" i="0" u="none" strike="noStrike" cap="none">
                <a:solidFill>
                  <a:schemeClr val="dk1"/>
                </a:solidFill>
                <a:latin typeface="Gill Sans"/>
                <a:ea typeface="Gill Sans"/>
                <a:cs typeface="Gill Sans"/>
                <a:sym typeface="Gill Sans"/>
              </a:defRPr>
            </a:lvl9pPr>
          </a:lstStyle>
          <a:p>
            <a:endParaRPr/>
          </a:p>
        </p:txBody>
      </p:sp>
      <p:sp>
        <p:nvSpPr>
          <p:cNvPr id="56" name="Google Shape;56;gef8de47ae5_0_170"/>
          <p:cNvSpPr txBox="1">
            <a:spLocks noGrp="1"/>
          </p:cNvSpPr>
          <p:nvPr>
            <p:ph type="sldNum" idx="12"/>
          </p:nvPr>
        </p:nvSpPr>
        <p:spPr>
          <a:xfrm>
            <a:off x="7599912" y="5956137"/>
            <a:ext cx="1108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gef8de47ae5_0_17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7999010" y="5956137"/>
            <a:ext cx="309999" cy="348117"/>
          </a:xfrm>
          <a:prstGeom prst="rect">
            <a:avLst/>
          </a:prstGeom>
          <a:noFill/>
          <a:ln>
            <a:noFill/>
          </a:ln>
        </p:spPr>
      </p:pic>
      <p:sp>
        <p:nvSpPr>
          <p:cNvPr id="58" name="Google Shape;58;gef8de47ae5_0_170"/>
          <p:cNvSpPr>
            <a:spLocks noGrp="1"/>
          </p:cNvSpPr>
          <p:nvPr>
            <p:ph type="pic" idx="2"/>
          </p:nvPr>
        </p:nvSpPr>
        <p:spPr>
          <a:xfrm>
            <a:off x="334901" y="5681499"/>
            <a:ext cx="685800" cy="9144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
        <p:cNvGrpSpPr/>
        <p:nvPr/>
      </p:nvGrpSpPr>
      <p:grpSpPr>
        <a:xfrm>
          <a:off x="0" y="0"/>
          <a:ext cx="0" cy="0"/>
          <a:chOff x="0" y="0"/>
          <a:chExt cx="0" cy="0"/>
        </a:xfrm>
      </p:grpSpPr>
      <p:sp>
        <p:nvSpPr>
          <p:cNvPr id="77" name="Google Shape;77;p6"/>
          <p:cNvSpPr/>
          <p:nvPr/>
        </p:nvSpPr>
        <p:spPr>
          <a:xfrm>
            <a:off x="448091" y="3085765"/>
            <a:ext cx="8240108"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
          <p:cNvSpPr txBox="1">
            <a:spLocks noGrp="1"/>
          </p:cNvSpPr>
          <p:nvPr>
            <p:ph type="ctrTitle"/>
          </p:nvPr>
        </p:nvSpPr>
        <p:spPr>
          <a:xfrm>
            <a:off x="581192" y="990600"/>
            <a:ext cx="7989752" cy="10938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Arial"/>
              <a:buNone/>
              <a:defRPr sz="36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
          <p:cNvSpPr txBox="1">
            <a:spLocks noGrp="1"/>
          </p:cNvSpPr>
          <p:nvPr>
            <p:ph type="subTitle" idx="1"/>
          </p:nvPr>
        </p:nvSpPr>
        <p:spPr>
          <a:xfrm>
            <a:off x="581192" y="2495444"/>
            <a:ext cx="7989752" cy="59032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sp>
        <p:nvSpPr>
          <p:cNvPr id="80" name="Google Shape;80;p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6"/>
          <p:cNvSpPr>
            <a:spLocks noGrp="1"/>
          </p:cNvSpPr>
          <p:nvPr>
            <p:ph type="pic" idx="2"/>
          </p:nvPr>
        </p:nvSpPr>
        <p:spPr>
          <a:xfrm>
            <a:off x="251175" y="5681499"/>
            <a:ext cx="762329" cy="914400"/>
          </a:xfrm>
          <a:prstGeom prst="rect">
            <a:avLst/>
          </a:prstGeom>
          <a:noFill/>
          <a:ln>
            <a:noFill/>
          </a:ln>
        </p:spPr>
      </p:sp>
      <p:sp>
        <p:nvSpPr>
          <p:cNvPr id="84" name="Google Shape;84;p6"/>
          <p:cNvSpPr>
            <a:spLocks noGrp="1"/>
          </p:cNvSpPr>
          <p:nvPr>
            <p:ph type="pic" idx="3"/>
          </p:nvPr>
        </p:nvSpPr>
        <p:spPr>
          <a:xfrm>
            <a:off x="8026400" y="5900198"/>
            <a:ext cx="476092" cy="511293"/>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5"/>
        <p:cNvGrpSpPr/>
        <p:nvPr/>
      </p:nvGrpSpPr>
      <p:grpSpPr>
        <a:xfrm>
          <a:off x="0" y="0"/>
          <a:ext cx="0" cy="0"/>
          <a:chOff x="0" y="0"/>
          <a:chExt cx="0" cy="0"/>
        </a:xfrm>
      </p:grpSpPr>
      <p:sp>
        <p:nvSpPr>
          <p:cNvPr id="86" name="Google Shape;86;p10"/>
          <p:cNvSpPr/>
          <p:nvPr/>
        </p:nvSpPr>
        <p:spPr>
          <a:xfrm>
            <a:off x="452646" y="5141973"/>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0"/>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Arial"/>
              <a:buNone/>
              <a:defRPr sz="3600" b="0"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89" name="Google Shape;89;p10"/>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0"/>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0"/>
          <p:cNvSpPr>
            <a:spLocks noGrp="1"/>
          </p:cNvSpPr>
          <p:nvPr>
            <p:ph type="pic" idx="2"/>
          </p:nvPr>
        </p:nvSpPr>
        <p:spPr>
          <a:xfrm>
            <a:off x="251175" y="5681499"/>
            <a:ext cx="762329" cy="914400"/>
          </a:xfrm>
          <a:prstGeom prst="rect">
            <a:avLst/>
          </a:prstGeom>
          <a:noFill/>
          <a:ln>
            <a:noFill/>
          </a:ln>
        </p:spPr>
      </p:sp>
      <p:sp>
        <p:nvSpPr>
          <p:cNvPr id="93" name="Google Shape;93;p10"/>
          <p:cNvSpPr>
            <a:spLocks noGrp="1"/>
          </p:cNvSpPr>
          <p:nvPr>
            <p:ph type="pic" idx="3"/>
          </p:nvPr>
        </p:nvSpPr>
        <p:spPr>
          <a:xfrm>
            <a:off x="7800476" y="5899984"/>
            <a:ext cx="476092" cy="511293"/>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4"/>
        <p:cNvGrpSpPr/>
        <p:nvPr/>
      </p:nvGrpSpPr>
      <p:grpSpPr>
        <a:xfrm>
          <a:off x="0" y="0"/>
          <a:ext cx="0" cy="0"/>
          <a:chOff x="0" y="0"/>
          <a:chExt cx="0" cy="0"/>
        </a:xfrm>
      </p:grpSpPr>
      <p:sp>
        <p:nvSpPr>
          <p:cNvPr id="95" name="Google Shape;95;p13"/>
          <p:cNvSpPr/>
          <p:nvPr/>
        </p:nvSpPr>
        <p:spPr>
          <a:xfrm>
            <a:off x="452646" y="5141973"/>
            <a:ext cx="8238707" cy="127470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txBox="1">
            <a:spLocks noGrp="1"/>
          </p:cNvSpPr>
          <p:nvPr>
            <p:ph type="title"/>
          </p:nvPr>
        </p:nvSpPr>
        <p:spPr>
          <a:xfrm>
            <a:off x="581352" y="5262296"/>
            <a:ext cx="3536625" cy="6895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D58AC"/>
              </a:buClr>
              <a:buSzPts val="2000"/>
              <a:buFont typeface="Arial"/>
              <a:buNone/>
              <a:defRPr sz="2000" b="0">
                <a:solidFill>
                  <a:srgbClr val="2D58A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98" name="Google Shape;98;p13"/>
          <p:cNvSpPr txBox="1">
            <a:spLocks noGrp="1"/>
          </p:cNvSpPr>
          <p:nvPr>
            <p:ph type="body" idx="2"/>
          </p:nvPr>
        </p:nvSpPr>
        <p:spPr>
          <a:xfrm>
            <a:off x="4305617" y="5262295"/>
            <a:ext cx="426532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99" name="Google Shape;99;p13"/>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3"/>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3"/>
          <p:cNvSpPr>
            <a:spLocks noGrp="1"/>
          </p:cNvSpPr>
          <p:nvPr>
            <p:ph type="pic" idx="3"/>
          </p:nvPr>
        </p:nvSpPr>
        <p:spPr>
          <a:xfrm>
            <a:off x="251175" y="5681499"/>
            <a:ext cx="762329" cy="914400"/>
          </a:xfrm>
          <a:prstGeom prst="rect">
            <a:avLst/>
          </a:prstGeom>
          <a:noFill/>
          <a:ln>
            <a:noFill/>
          </a:ln>
        </p:spPr>
      </p:sp>
      <p:sp>
        <p:nvSpPr>
          <p:cNvPr id="103" name="Google Shape;103;p13"/>
          <p:cNvSpPr>
            <a:spLocks noGrp="1"/>
          </p:cNvSpPr>
          <p:nvPr>
            <p:ph type="pic" idx="4"/>
          </p:nvPr>
        </p:nvSpPr>
        <p:spPr>
          <a:xfrm>
            <a:off x="7800476" y="5899984"/>
            <a:ext cx="476092" cy="511293"/>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581192" y="4693389"/>
            <a:ext cx="7989752"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Arial"/>
              <a:buNone/>
              <a:defRPr sz="2400" b="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
          <p:cNvSpPr>
            <a:spLocks noGrp="1"/>
          </p:cNvSpPr>
          <p:nvPr>
            <p:ph type="pic" idx="2"/>
          </p:nvPr>
        </p:nvSpPr>
        <p:spPr>
          <a:xfrm>
            <a:off x="448093" y="599725"/>
            <a:ext cx="8238706" cy="3557252"/>
          </a:xfrm>
          <a:prstGeom prst="rect">
            <a:avLst/>
          </a:prstGeom>
          <a:noFill/>
          <a:ln>
            <a:noFill/>
          </a:ln>
        </p:spPr>
      </p:sp>
      <p:sp>
        <p:nvSpPr>
          <p:cNvPr id="107" name="Google Shape;107;p14"/>
          <p:cNvSpPr txBox="1">
            <a:spLocks noGrp="1"/>
          </p:cNvSpPr>
          <p:nvPr>
            <p:ph type="body" idx="1"/>
          </p:nvPr>
        </p:nvSpPr>
        <p:spPr>
          <a:xfrm>
            <a:off x="581192" y="5260126"/>
            <a:ext cx="7989752"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08" name="Google Shape;108;p1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14"/>
          <p:cNvSpPr>
            <a:spLocks noGrp="1"/>
          </p:cNvSpPr>
          <p:nvPr>
            <p:ph type="pic" idx="3"/>
          </p:nvPr>
        </p:nvSpPr>
        <p:spPr>
          <a:xfrm>
            <a:off x="251175" y="5681499"/>
            <a:ext cx="762329" cy="914400"/>
          </a:xfrm>
          <a:prstGeom prst="rect">
            <a:avLst/>
          </a:prstGeom>
          <a:noFill/>
          <a:ln>
            <a:noFill/>
          </a:ln>
        </p:spPr>
      </p:sp>
      <p:sp>
        <p:nvSpPr>
          <p:cNvPr id="112" name="Google Shape;112;p14"/>
          <p:cNvSpPr>
            <a:spLocks noGrp="1"/>
          </p:cNvSpPr>
          <p:nvPr>
            <p:ph type="pic" idx="4"/>
          </p:nvPr>
        </p:nvSpPr>
        <p:spPr>
          <a:xfrm>
            <a:off x="7800476" y="5899984"/>
            <a:ext cx="476092" cy="511293"/>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581192" y="2228003"/>
            <a:ext cx="7989752" cy="3630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
          <p:cNvSpPr txBox="1">
            <a:spLocks noGrp="1"/>
          </p:cNvSpPr>
          <p:nvPr>
            <p:ph type="ftr" idx="11"/>
          </p:nvPr>
        </p:nvSpPr>
        <p:spPr>
          <a:xfrm>
            <a:off x="581192" y="5951810"/>
            <a:ext cx="487058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
          <p:cNvSpPr/>
          <p:nvPr/>
        </p:nvSpPr>
        <p:spPr>
          <a:xfrm>
            <a:off x="448091" y="441325"/>
            <a:ext cx="2719909" cy="10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
          <p:cNvSpPr/>
          <p:nvPr/>
        </p:nvSpPr>
        <p:spPr>
          <a:xfrm>
            <a:off x="5976001" y="441325"/>
            <a:ext cx="2710800" cy="10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
          <p:cNvSpPr/>
          <p:nvPr/>
        </p:nvSpPr>
        <p:spPr>
          <a:xfrm>
            <a:off x="3216601" y="441325"/>
            <a:ext cx="2710800" cy="10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10dc0215cf0_0_638"/>
          <p:cNvSpPr txBox="1">
            <a:spLocks noGrp="1"/>
          </p:cNvSpPr>
          <p:nvPr>
            <p:ph type="title"/>
          </p:nvPr>
        </p:nvSpPr>
        <p:spPr>
          <a:xfrm>
            <a:off x="581192" y="687474"/>
            <a:ext cx="7989900" cy="10833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5" name="Google Shape;195;g10dc0215cf0_0_638"/>
          <p:cNvSpPr txBox="1">
            <a:spLocks noGrp="1"/>
          </p:cNvSpPr>
          <p:nvPr>
            <p:ph type="body" idx="1"/>
          </p:nvPr>
        </p:nvSpPr>
        <p:spPr>
          <a:xfrm>
            <a:off x="581192" y="2228003"/>
            <a:ext cx="7989900" cy="3630900"/>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96" name="Google Shape;196;g10dc0215cf0_0_638"/>
          <p:cNvSpPr txBox="1">
            <a:spLocks noGrp="1"/>
          </p:cNvSpPr>
          <p:nvPr>
            <p:ph type="dt" idx="10"/>
          </p:nvPr>
        </p:nvSpPr>
        <p:spPr>
          <a:xfrm>
            <a:off x="5559327" y="5956136"/>
            <a:ext cx="21336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97" name="Google Shape;197;g10dc0215cf0_0_638"/>
          <p:cNvSpPr txBox="1">
            <a:spLocks noGrp="1"/>
          </p:cNvSpPr>
          <p:nvPr>
            <p:ph type="ftr" idx="11"/>
          </p:nvPr>
        </p:nvSpPr>
        <p:spPr>
          <a:xfrm>
            <a:off x="581192" y="5951810"/>
            <a:ext cx="4870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98" name="Google Shape;198;g10dc0215cf0_0_638"/>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g10dc0215cf0_0_638"/>
          <p:cNvSpPr/>
          <p:nvPr/>
        </p:nvSpPr>
        <p:spPr>
          <a:xfrm>
            <a:off x="448091" y="441325"/>
            <a:ext cx="2719800" cy="10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10dc0215cf0_0_638"/>
          <p:cNvSpPr/>
          <p:nvPr/>
        </p:nvSpPr>
        <p:spPr>
          <a:xfrm>
            <a:off x="5976001" y="441325"/>
            <a:ext cx="2710800" cy="10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0dc0215cf0_0_638"/>
          <p:cNvSpPr/>
          <p:nvPr/>
        </p:nvSpPr>
        <p:spPr>
          <a:xfrm>
            <a:off x="3216601" y="441325"/>
            <a:ext cx="2710800" cy="10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18.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0dc0215cf0_0_430"/>
          <p:cNvSpPr/>
          <p:nvPr/>
        </p:nvSpPr>
        <p:spPr>
          <a:xfrm>
            <a:off x="92716" y="5601189"/>
            <a:ext cx="1078200" cy="10749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1" name="Google Shape;401;g10dc0215cf0_0_430"/>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sp>
        <p:nvSpPr>
          <p:cNvPr id="402" name="Google Shape;402;g10dc0215cf0_0_430"/>
          <p:cNvSpPr txBox="1">
            <a:spLocks noGrp="1"/>
          </p:cNvSpPr>
          <p:nvPr>
            <p:ph type="ctrTitle"/>
          </p:nvPr>
        </p:nvSpPr>
        <p:spPr>
          <a:xfrm>
            <a:off x="581192" y="1080250"/>
            <a:ext cx="7989900" cy="1093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94186"/>
              <a:buFont typeface="Arial"/>
              <a:buNone/>
            </a:pPr>
            <a:r>
              <a:rPr lang="en-US" sz="3822" b="1"/>
              <a:t>2022 Essential Fish Habitat (EFH)                           5-Year Review</a:t>
            </a:r>
            <a:endParaRPr sz="3822" b="1"/>
          </a:p>
          <a:p>
            <a:pPr marL="0" lvl="0" indent="0" algn="l" rtl="0">
              <a:lnSpc>
                <a:spcPct val="100000"/>
              </a:lnSpc>
              <a:spcBef>
                <a:spcPts val="0"/>
              </a:spcBef>
              <a:spcAft>
                <a:spcPts val="0"/>
              </a:spcAft>
              <a:buClr>
                <a:schemeClr val="accent1"/>
              </a:buClr>
              <a:buSzPct val="114082"/>
              <a:buFont typeface="Arial"/>
              <a:buNone/>
            </a:pPr>
            <a:r>
              <a:rPr lang="en-US" sz="3155" b="1">
                <a:solidFill>
                  <a:schemeClr val="accent2"/>
                </a:solidFill>
              </a:rPr>
              <a:t>Component 1 Descriptions and Identification</a:t>
            </a:r>
            <a:endParaRPr sz="3155" i="1">
              <a:solidFill>
                <a:schemeClr val="accent5"/>
              </a:solidFill>
            </a:endParaRPr>
          </a:p>
        </p:txBody>
      </p:sp>
      <p:sp>
        <p:nvSpPr>
          <p:cNvPr id="403" name="Google Shape;403;g10dc0215cf0_0_430"/>
          <p:cNvSpPr txBox="1">
            <a:spLocks noGrp="1"/>
          </p:cNvSpPr>
          <p:nvPr>
            <p:ph type="subTitle" idx="1"/>
          </p:nvPr>
        </p:nvSpPr>
        <p:spPr>
          <a:xfrm>
            <a:off x="581192" y="2724044"/>
            <a:ext cx="7989900" cy="590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72"/>
              <a:buNone/>
            </a:pPr>
            <a:r>
              <a:rPr lang="en-US"/>
              <a:t>NMFS Alaska Region (AKRO) and Alaska Fisheries Science Center (AFSC)</a:t>
            </a:r>
            <a:endParaRPr/>
          </a:p>
        </p:txBody>
      </p:sp>
      <p:sp>
        <p:nvSpPr>
          <p:cNvPr id="404" name="Google Shape;404;g10dc0215cf0_0_430"/>
          <p:cNvSpPr txBox="1"/>
          <p:nvPr/>
        </p:nvSpPr>
        <p:spPr>
          <a:xfrm>
            <a:off x="864150" y="3321750"/>
            <a:ext cx="65976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Arial"/>
                <a:ea typeface="Arial"/>
                <a:cs typeface="Arial"/>
                <a:sym typeface="Arial"/>
              </a:rPr>
              <a:t>Jodi Pirtle, AKRO, Habitat Conservation Division</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Ned Laman, AFSC, Groundfish Assessment Program</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Jeremy Harris, AFSC, Groundfish Assessment Program, Lynker</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Margaret Siple, AFSC, Groundfish Assessment Program</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Molly Zaleski, AKRO, Habitat Conservation Division</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Arial"/>
                <a:ea typeface="Arial"/>
                <a:cs typeface="Arial"/>
                <a:sym typeface="Arial"/>
              </a:rPr>
              <a:t>Gretchen Harrington, AKRO, Habitat Conservation Division</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lt1"/>
                </a:solidFill>
                <a:latin typeface="Arial"/>
                <a:ea typeface="Arial"/>
                <a:cs typeface="Arial"/>
                <a:sym typeface="Arial"/>
              </a:rPr>
              <a:t>Jim Thorson, AFSC, Habitat and Ecological Processes Research Program</a:t>
            </a:r>
            <a:endParaRPr sz="1400" b="0" i="0" u="none" strike="noStrike" cap="none">
              <a:solidFill>
                <a:schemeClr val="lt1"/>
              </a:solidFill>
              <a:latin typeface="Arial"/>
              <a:ea typeface="Arial"/>
              <a:cs typeface="Arial"/>
              <a:sym typeface="Arial"/>
            </a:endParaRPr>
          </a:p>
        </p:txBody>
      </p:sp>
      <p:pic>
        <p:nvPicPr>
          <p:cNvPr id="405" name="Google Shape;405;g10dc0215cf0_0_430"/>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174667" y="5681472"/>
            <a:ext cx="914400" cy="914400"/>
          </a:xfrm>
          <a:prstGeom prst="ellipse">
            <a:avLst/>
          </a:prstGeom>
          <a:noFill/>
          <a:ln>
            <a:noFill/>
          </a:ln>
          <a:effectLst>
            <a:outerShdw blurRad="381000" dist="292100" dir="5400000" sx="-80000" sy="-18000" rotWithShape="0">
              <a:srgbClr val="000000">
                <a:alpha val="20000"/>
              </a:srgbClr>
            </a:outerShdw>
          </a:effectLst>
        </p:spPr>
      </p:pic>
      <p:pic>
        <p:nvPicPr>
          <p:cNvPr id="406" name="Google Shape;406;g10dc0215cf0_0_43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461849" y="5122070"/>
            <a:ext cx="1561382" cy="155408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10dc0215cf0_0_601"/>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50800" lvl="0" indent="0" algn="l" rtl="0">
              <a:lnSpc>
                <a:spcPct val="100000"/>
              </a:lnSpc>
              <a:spcBef>
                <a:spcPts val="0"/>
              </a:spcBef>
              <a:spcAft>
                <a:spcPts val="0"/>
              </a:spcAft>
              <a:buSzPts val="2800"/>
              <a:buNone/>
            </a:pPr>
            <a:r>
              <a:rPr lang="en-US"/>
              <a:t>Iterative Review Process</a:t>
            </a:r>
            <a:endParaRPr/>
          </a:p>
        </p:txBody>
      </p:sp>
      <p:sp>
        <p:nvSpPr>
          <p:cNvPr id="583" name="Google Shape;583;g10dc0215cf0_0_601"/>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pic>
        <p:nvPicPr>
          <p:cNvPr id="584" name="Google Shape;584;g10dc0215cf0_0_601"/>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solidFill>
            <a:schemeClr val="lt1"/>
          </a:solidFill>
          <a:ln>
            <a:noFill/>
          </a:ln>
          <a:effectLst>
            <a:outerShdw blurRad="381000" dist="292100" dir="5400000" sx="-80000" sy="-18000" rotWithShape="0">
              <a:srgbClr val="000000">
                <a:alpha val="20000"/>
              </a:srgb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l="976" t="662" r="1569" b="899"/>
          <a:stretch/>
        </p:blipFill>
        <p:spPr>
          <a:xfrm>
            <a:off x="1248581" y="1504949"/>
            <a:ext cx="6720017" cy="50909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10dc0215cf0_0_609"/>
          <p:cNvSpPr txBox="1">
            <a:spLocks noGrp="1"/>
          </p:cNvSpPr>
          <p:nvPr>
            <p:ph type="body" idx="1"/>
          </p:nvPr>
        </p:nvSpPr>
        <p:spPr>
          <a:xfrm>
            <a:off x="390294" y="1436435"/>
            <a:ext cx="8307600" cy="4819800"/>
          </a:xfrm>
          <a:prstGeom prst="rect">
            <a:avLst/>
          </a:prstGeom>
          <a:noFill/>
          <a:ln>
            <a:noFill/>
          </a:ln>
        </p:spPr>
        <p:txBody>
          <a:bodyPr spcFirstLastPara="1" wrap="square" lIns="91425" tIns="45700" rIns="91425" bIns="45700" anchor="t" anchorCtr="0">
            <a:noAutofit/>
          </a:bodyPr>
          <a:lstStyle/>
          <a:p>
            <a:pPr marL="400010" lvl="0" indent="-285751" algn="l" rtl="0">
              <a:lnSpc>
                <a:spcPct val="100000"/>
              </a:lnSpc>
              <a:spcBef>
                <a:spcPts val="1000"/>
              </a:spcBef>
              <a:spcAft>
                <a:spcPts val="0"/>
              </a:spcAft>
              <a:buSzPts val="2700"/>
              <a:buFont typeface="Arial"/>
              <a:buChar char="•"/>
            </a:pPr>
            <a:r>
              <a:rPr lang="en-US" sz="1550" b="1" dirty="0">
                <a:solidFill>
                  <a:schemeClr val="dk1"/>
                </a:solidFill>
              </a:rPr>
              <a:t>SSC in June 2020 and Groundfish Plan Teams in September 2020 </a:t>
            </a:r>
            <a:r>
              <a:rPr lang="en-US" sz="1550" dirty="0">
                <a:solidFill>
                  <a:schemeClr val="dk1"/>
                </a:solidFill>
              </a:rPr>
              <a:t>provided input on proposed methods and plan for new and revised EFH component 1 descriptions and maps for the 2022 5-year Review (EFH June 2020 Discussion Paper)</a:t>
            </a:r>
            <a:endParaRPr sz="1550" dirty="0">
              <a:solidFill>
                <a:schemeClr val="dk1"/>
              </a:solidFill>
            </a:endParaRPr>
          </a:p>
          <a:p>
            <a:pPr marL="857210" lvl="1" indent="-285750" algn="l" rtl="0">
              <a:lnSpc>
                <a:spcPct val="100000"/>
              </a:lnSpc>
              <a:spcBef>
                <a:spcPts val="1000"/>
              </a:spcBef>
              <a:spcAft>
                <a:spcPts val="0"/>
              </a:spcAft>
              <a:buSzPts val="2700"/>
              <a:buFont typeface="Arial"/>
              <a:buChar char="•"/>
            </a:pPr>
            <a:r>
              <a:rPr lang="en-US" sz="1550" dirty="0">
                <a:solidFill>
                  <a:schemeClr val="dk1"/>
                </a:solidFill>
              </a:rPr>
              <a:t>Laman et al. study modified our approach, which led to improvements (e.g., introduce SDM ensembles, negative binomial SDM, and uncertainty map), and produced the first draft of SDM ensemble EFH methods and results for review.</a:t>
            </a:r>
            <a:endParaRPr dirty="0"/>
          </a:p>
          <a:p>
            <a:pPr marL="400010" lvl="0" indent="-285751" algn="l" rtl="0">
              <a:lnSpc>
                <a:spcPct val="100000"/>
              </a:lnSpc>
              <a:spcBef>
                <a:spcPts val="1000"/>
              </a:spcBef>
              <a:spcAft>
                <a:spcPts val="0"/>
              </a:spcAft>
              <a:buSzPts val="2700"/>
              <a:buFont typeface="Arial"/>
              <a:buChar char="•"/>
            </a:pPr>
            <a:r>
              <a:rPr lang="en-US" sz="1550" b="1" dirty="0">
                <a:solidFill>
                  <a:schemeClr val="dk1"/>
                </a:solidFill>
              </a:rPr>
              <a:t>SSC in April 2021 and Crab Plan Team (CPT) in May 2021</a:t>
            </a:r>
            <a:r>
              <a:rPr lang="en-US" sz="1550" dirty="0">
                <a:solidFill>
                  <a:schemeClr val="dk1"/>
                </a:solidFill>
              </a:rPr>
              <a:t> provided input on the 2022 EFH 5-year Review Plan.</a:t>
            </a:r>
            <a:endParaRPr dirty="0"/>
          </a:p>
          <a:p>
            <a:pPr marL="857210" lvl="1" indent="-285750" algn="l" rtl="0">
              <a:lnSpc>
                <a:spcPct val="100000"/>
              </a:lnSpc>
              <a:spcBef>
                <a:spcPts val="1000"/>
              </a:spcBef>
              <a:spcAft>
                <a:spcPts val="0"/>
              </a:spcAft>
              <a:buSzPts val="2700"/>
              <a:buFont typeface="Arial"/>
              <a:buChar char="•"/>
            </a:pPr>
            <a:r>
              <a:rPr lang="en-US" sz="1550" dirty="0">
                <a:solidFill>
                  <a:schemeClr val="dk1"/>
                </a:solidFill>
              </a:rPr>
              <a:t>Laman et al. study responded to the SSC and Plan Team input received in 2020 with an update on methods and draft results examples. SSC provided guidance for analysts to prepare for SSC review in October 2021 (now February 2022). CPT provided recommendations for the stock assessment author review process.</a:t>
            </a:r>
            <a:endParaRPr sz="1550" dirty="0">
              <a:solidFill>
                <a:schemeClr val="dk1"/>
              </a:solidFill>
            </a:endParaRPr>
          </a:p>
          <a:p>
            <a:pPr marL="400010" lvl="0" indent="-285751" algn="l" rtl="0">
              <a:lnSpc>
                <a:spcPct val="100000"/>
              </a:lnSpc>
              <a:spcBef>
                <a:spcPts val="1000"/>
              </a:spcBef>
              <a:spcAft>
                <a:spcPts val="0"/>
              </a:spcAft>
              <a:buSzPts val="2700"/>
              <a:buFont typeface="Arial"/>
              <a:buChar char="•"/>
            </a:pPr>
            <a:r>
              <a:rPr lang="en-US" sz="1550" b="1" dirty="0">
                <a:solidFill>
                  <a:schemeClr val="dk1"/>
                </a:solidFill>
              </a:rPr>
              <a:t>Stock Assessment Author Review occurred May – September 2021.</a:t>
            </a:r>
            <a:endParaRPr dirty="0"/>
          </a:p>
          <a:p>
            <a:pPr marL="914400" lvl="1" indent="-400050" algn="l" rtl="0">
              <a:lnSpc>
                <a:spcPct val="100000"/>
              </a:lnSpc>
              <a:spcBef>
                <a:spcPts val="1000"/>
              </a:spcBef>
              <a:spcAft>
                <a:spcPts val="0"/>
              </a:spcAft>
              <a:buSzPts val="2700"/>
              <a:buFont typeface="Arial"/>
              <a:buChar char="•"/>
            </a:pPr>
            <a:r>
              <a:rPr lang="en-US" sz="1550" dirty="0">
                <a:solidFill>
                  <a:schemeClr val="dk1"/>
                </a:solidFill>
              </a:rPr>
              <a:t>See the </a:t>
            </a:r>
            <a:r>
              <a:rPr lang="en-US" sz="1550" b="1" dirty="0">
                <a:solidFill>
                  <a:srgbClr val="18A9C8"/>
                </a:solidFill>
              </a:rPr>
              <a:t>Discussion Paper Appendix 1 and Attachment 1</a:t>
            </a:r>
            <a:r>
              <a:rPr lang="en-US" sz="1550" b="1" dirty="0">
                <a:solidFill>
                  <a:schemeClr val="dk1"/>
                </a:solidFill>
              </a:rPr>
              <a:t> </a:t>
            </a:r>
            <a:r>
              <a:rPr lang="en-US" sz="1550" dirty="0">
                <a:solidFill>
                  <a:schemeClr val="dk1"/>
                </a:solidFill>
              </a:rPr>
              <a:t>for the Laman et al. study’s responses to input by the SSC, Plan Teams, and Stock Assessment Author Review.</a:t>
            </a:r>
            <a:endParaRPr dirty="0"/>
          </a:p>
          <a:p>
            <a:pPr marL="457200" lvl="0" indent="-190540" algn="l" rtl="0">
              <a:lnSpc>
                <a:spcPct val="100000"/>
              </a:lnSpc>
              <a:spcBef>
                <a:spcPts val="1000"/>
              </a:spcBef>
              <a:spcAft>
                <a:spcPts val="0"/>
              </a:spcAft>
              <a:buSzPts val="2400"/>
              <a:buFont typeface="Arial"/>
              <a:buNone/>
            </a:pPr>
            <a:endParaRPr sz="1600" dirty="0">
              <a:solidFill>
                <a:schemeClr val="dk1"/>
              </a:solidFill>
            </a:endParaRPr>
          </a:p>
          <a:p>
            <a:pPr marL="457200" lvl="0" indent="-190540" algn="l" rtl="0">
              <a:lnSpc>
                <a:spcPct val="100000"/>
              </a:lnSpc>
              <a:spcBef>
                <a:spcPts val="1000"/>
              </a:spcBef>
              <a:spcAft>
                <a:spcPts val="0"/>
              </a:spcAft>
              <a:buSzPts val="2400"/>
              <a:buFont typeface="Arial"/>
              <a:buNone/>
            </a:pPr>
            <a:endParaRPr sz="1600" dirty="0">
              <a:solidFill>
                <a:schemeClr val="dk1"/>
              </a:solidFill>
            </a:endParaRPr>
          </a:p>
          <a:p>
            <a:pPr marL="457200" lvl="0" indent="-190540" algn="l" rtl="0">
              <a:lnSpc>
                <a:spcPct val="100000"/>
              </a:lnSpc>
              <a:spcBef>
                <a:spcPts val="1000"/>
              </a:spcBef>
              <a:spcAft>
                <a:spcPts val="0"/>
              </a:spcAft>
              <a:buSzPts val="2400"/>
              <a:buFont typeface="Arial"/>
              <a:buNone/>
            </a:pPr>
            <a:endParaRPr sz="1600" dirty="0">
              <a:solidFill>
                <a:schemeClr val="dk1"/>
              </a:solidFill>
            </a:endParaRPr>
          </a:p>
          <a:p>
            <a:pPr marL="914400" lvl="1" indent="-190539" algn="l" rtl="0">
              <a:lnSpc>
                <a:spcPct val="100000"/>
              </a:lnSpc>
              <a:spcBef>
                <a:spcPts val="1000"/>
              </a:spcBef>
              <a:spcAft>
                <a:spcPts val="0"/>
              </a:spcAft>
              <a:buSzPts val="2400"/>
              <a:buFont typeface="Arial"/>
              <a:buNone/>
            </a:pPr>
            <a:endParaRPr dirty="0">
              <a:solidFill>
                <a:schemeClr val="dk1"/>
              </a:solidFill>
            </a:endParaRPr>
          </a:p>
          <a:p>
            <a:pPr marL="914400" lvl="1" indent="-190539" algn="l" rtl="0">
              <a:lnSpc>
                <a:spcPct val="100000"/>
              </a:lnSpc>
              <a:spcBef>
                <a:spcPts val="1000"/>
              </a:spcBef>
              <a:spcAft>
                <a:spcPts val="0"/>
              </a:spcAft>
              <a:buSzPts val="2400"/>
              <a:buFont typeface="Arial"/>
              <a:buNone/>
            </a:pPr>
            <a:endParaRPr dirty="0">
              <a:solidFill>
                <a:schemeClr val="dk1"/>
              </a:solidFill>
            </a:endParaRPr>
          </a:p>
        </p:txBody>
      </p:sp>
      <p:sp>
        <p:nvSpPr>
          <p:cNvPr id="591" name="Google Shape;591;g10dc0215cf0_0_609"/>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50800" lvl="0" indent="0" algn="l" rtl="0">
              <a:lnSpc>
                <a:spcPct val="100000"/>
              </a:lnSpc>
              <a:spcBef>
                <a:spcPts val="0"/>
              </a:spcBef>
              <a:spcAft>
                <a:spcPts val="0"/>
              </a:spcAft>
              <a:buSzPts val="2800"/>
              <a:buNone/>
            </a:pPr>
            <a:r>
              <a:rPr lang="en-US"/>
              <a:t>Iterative Review Process to Develop Methods</a:t>
            </a:r>
            <a:endParaRPr/>
          </a:p>
        </p:txBody>
      </p:sp>
      <p:pic>
        <p:nvPicPr>
          <p:cNvPr id="592" name="Google Shape;592;g10dc0215cf0_0_609"/>
          <p:cNvPicPr preferRelativeResize="0">
            <a:picLocks noGrp="1"/>
          </p:cNvPicPr>
          <p:nvPr>
            <p:ph type="pic" idx="4"/>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solidFill>
            <a:schemeClr val="lt1"/>
          </a:solidFill>
          <a:ln>
            <a:noFill/>
          </a:ln>
          <a:effectLst>
            <a:outerShdw blurRad="381000" dist="292100" dir="5400000" sx="-80000" sy="-18000" rotWithShape="0">
              <a:srgbClr val="000000">
                <a:alpha val="20000"/>
              </a:srgbClr>
            </a:outerShdw>
          </a:effectLst>
        </p:spPr>
      </p:pic>
      <p:sp>
        <p:nvSpPr>
          <p:cNvPr id="593" name="Google Shape;593;g10dc0215cf0_0_609"/>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0dc0215cf0_0_617"/>
          <p:cNvSpPr txBox="1">
            <a:spLocks noGrp="1"/>
          </p:cNvSpPr>
          <p:nvPr>
            <p:ph type="body" idx="1"/>
          </p:nvPr>
        </p:nvSpPr>
        <p:spPr>
          <a:xfrm>
            <a:off x="379142" y="1351636"/>
            <a:ext cx="8296500" cy="5187000"/>
          </a:xfrm>
          <a:prstGeom prst="rect">
            <a:avLst/>
          </a:prstGeom>
          <a:noFill/>
          <a:ln>
            <a:noFill/>
          </a:ln>
        </p:spPr>
        <p:txBody>
          <a:bodyPr spcFirstLastPara="1" wrap="square" lIns="91425" tIns="45700" rIns="91425" bIns="45700" anchor="t" anchorCtr="0">
            <a:noAutofit/>
          </a:bodyPr>
          <a:lstStyle/>
          <a:p>
            <a:pPr marL="400010" lvl="0" indent="-285751">
              <a:spcBef>
                <a:spcPts val="1000"/>
              </a:spcBef>
              <a:buSzPts val="2700"/>
              <a:buFont typeface="Arial"/>
              <a:buChar char="•"/>
            </a:pPr>
            <a:r>
              <a:rPr lang="en-US" sz="1550" dirty="0">
                <a:solidFill>
                  <a:schemeClr val="dk1"/>
                </a:solidFill>
              </a:rPr>
              <a:t>Iterative review by stock assessment authors (SA) and other experts is a critical element of an EFH 5-year Review for our region. </a:t>
            </a:r>
            <a:r>
              <a:rPr lang="en-US" sz="1550" b="1" dirty="0" smtClean="0">
                <a:solidFill>
                  <a:schemeClr val="dk1"/>
                </a:solidFill>
              </a:rPr>
              <a:t>SA Review P</a:t>
            </a:r>
            <a:r>
              <a:rPr lang="en-US" sz="1550" b="1" dirty="0" smtClean="0">
                <a:solidFill>
                  <a:schemeClr val="dk1"/>
                </a:solidFill>
              </a:rPr>
              <a:t>rocess of EFH component 1 </a:t>
            </a:r>
            <a:r>
              <a:rPr lang="en-US" sz="1550" b="1" dirty="0" smtClean="0">
                <a:solidFill>
                  <a:schemeClr val="dk1"/>
                </a:solidFill>
              </a:rPr>
              <a:t>for the </a:t>
            </a:r>
            <a:r>
              <a:rPr lang="en-US" sz="1550" b="1" dirty="0">
                <a:solidFill>
                  <a:schemeClr val="dk1"/>
                </a:solidFill>
              </a:rPr>
              <a:t>2022 EFH 5-year </a:t>
            </a:r>
            <a:r>
              <a:rPr lang="en-US" sz="1550" b="1" dirty="0" smtClean="0">
                <a:solidFill>
                  <a:schemeClr val="dk1"/>
                </a:solidFill>
              </a:rPr>
              <a:t>Review </a:t>
            </a:r>
            <a:r>
              <a:rPr lang="en-US" sz="1550" b="1" dirty="0">
                <a:solidFill>
                  <a:srgbClr val="18A9C8"/>
                </a:solidFill>
              </a:rPr>
              <a:t>Attachment 1 Chapter </a:t>
            </a:r>
            <a:r>
              <a:rPr lang="en-US" sz="1550" b="1" dirty="0" smtClean="0">
                <a:solidFill>
                  <a:srgbClr val="18A9C8"/>
                </a:solidFill>
              </a:rPr>
              <a:t>2.</a:t>
            </a:r>
            <a:endParaRPr sz="1550" b="1" dirty="0"/>
          </a:p>
          <a:p>
            <a:pPr marL="400010" lvl="0" indent="-285751" algn="l" rtl="0">
              <a:lnSpc>
                <a:spcPct val="100000"/>
              </a:lnSpc>
              <a:spcBef>
                <a:spcPts val="1000"/>
              </a:spcBef>
              <a:spcAft>
                <a:spcPts val="0"/>
              </a:spcAft>
              <a:buSzPts val="2700"/>
              <a:buFont typeface="Arial"/>
              <a:buChar char="•"/>
            </a:pPr>
            <a:r>
              <a:rPr lang="en-US" sz="1550" dirty="0">
                <a:solidFill>
                  <a:schemeClr val="dk1"/>
                </a:solidFill>
              </a:rPr>
              <a:t>Innovations of our approach to the SA </a:t>
            </a:r>
            <a:r>
              <a:rPr lang="en-US" sz="1550" dirty="0" smtClean="0">
                <a:solidFill>
                  <a:schemeClr val="dk1"/>
                </a:solidFill>
              </a:rPr>
              <a:t>review of EFH component 1 </a:t>
            </a:r>
            <a:r>
              <a:rPr lang="en-US" sz="1550" b="1" dirty="0" smtClean="0">
                <a:solidFill>
                  <a:schemeClr val="dk1"/>
                </a:solidFill>
              </a:rPr>
              <a:t>strengthened </a:t>
            </a:r>
            <a:r>
              <a:rPr lang="en-US" sz="1550" b="1" dirty="0">
                <a:solidFill>
                  <a:schemeClr val="dk1"/>
                </a:solidFill>
              </a:rPr>
              <a:t>the research products, process, and collaboration</a:t>
            </a:r>
            <a:r>
              <a:rPr lang="en-US" sz="1550" dirty="0">
                <a:solidFill>
                  <a:schemeClr val="dk1"/>
                </a:solidFill>
              </a:rPr>
              <a:t>. </a:t>
            </a:r>
            <a:endParaRPr sz="1550" dirty="0"/>
          </a:p>
          <a:p>
            <a:pPr marL="857210" lvl="1" indent="-285750" algn="l" rtl="0">
              <a:lnSpc>
                <a:spcPct val="100000"/>
              </a:lnSpc>
              <a:spcBef>
                <a:spcPts val="1000"/>
              </a:spcBef>
              <a:spcAft>
                <a:spcPts val="0"/>
              </a:spcAft>
              <a:buSzPts val="2700"/>
              <a:buFont typeface="Arial"/>
              <a:buChar char="•"/>
            </a:pPr>
            <a:r>
              <a:rPr lang="en-US" sz="1550" dirty="0" smtClean="0">
                <a:solidFill>
                  <a:schemeClr val="dk1"/>
                </a:solidFill>
              </a:rPr>
              <a:t>We collaborated </a:t>
            </a:r>
            <a:r>
              <a:rPr lang="en-US" sz="1550" dirty="0">
                <a:solidFill>
                  <a:schemeClr val="dk1"/>
                </a:solidFill>
              </a:rPr>
              <a:t>with senior stock assessment scientists to hold an SA </a:t>
            </a:r>
            <a:r>
              <a:rPr lang="en-US" sz="1550" dirty="0" smtClean="0">
                <a:solidFill>
                  <a:schemeClr val="dk1"/>
                </a:solidFill>
              </a:rPr>
              <a:t>Summit </a:t>
            </a:r>
            <a:r>
              <a:rPr lang="en-US" sz="1550" dirty="0">
                <a:solidFill>
                  <a:schemeClr val="dk1"/>
                </a:solidFill>
              </a:rPr>
              <a:t>in January 2021, to co-develop the process for the SA </a:t>
            </a:r>
            <a:r>
              <a:rPr lang="en-US" sz="1550" dirty="0" smtClean="0">
                <a:solidFill>
                  <a:schemeClr val="dk1"/>
                </a:solidFill>
              </a:rPr>
              <a:t>review </a:t>
            </a:r>
            <a:r>
              <a:rPr lang="en-US" sz="1550" dirty="0">
                <a:solidFill>
                  <a:schemeClr val="dk1"/>
                </a:solidFill>
              </a:rPr>
              <a:t>of EFH component 1.</a:t>
            </a:r>
            <a:endParaRPr sz="1550" dirty="0"/>
          </a:p>
          <a:p>
            <a:pPr marL="857210" lvl="1" indent="-285750" algn="l" rtl="0">
              <a:lnSpc>
                <a:spcPct val="100000"/>
              </a:lnSpc>
              <a:spcBef>
                <a:spcPts val="1000"/>
              </a:spcBef>
              <a:spcAft>
                <a:spcPts val="0"/>
              </a:spcAft>
              <a:buSzPts val="2700"/>
              <a:buFont typeface="Arial"/>
              <a:buChar char="•"/>
            </a:pPr>
            <a:r>
              <a:rPr lang="en-US" sz="1550" dirty="0" smtClean="0">
                <a:solidFill>
                  <a:schemeClr val="dk1"/>
                </a:solidFill>
              </a:rPr>
              <a:t>We included </a:t>
            </a:r>
            <a:r>
              <a:rPr lang="en-US" sz="1550" dirty="0">
                <a:solidFill>
                  <a:schemeClr val="dk1"/>
                </a:solidFill>
              </a:rPr>
              <a:t>additional crab species expert reviewers; recommended by CPT.</a:t>
            </a:r>
            <a:endParaRPr sz="1550" dirty="0"/>
          </a:p>
          <a:p>
            <a:pPr marL="857210" lvl="1" indent="-285750" algn="l" rtl="0">
              <a:lnSpc>
                <a:spcPct val="100000"/>
              </a:lnSpc>
              <a:spcBef>
                <a:spcPts val="1000"/>
              </a:spcBef>
              <a:spcAft>
                <a:spcPts val="0"/>
              </a:spcAft>
              <a:buSzPts val="2700"/>
              <a:buFont typeface="Arial"/>
              <a:buChar char="•"/>
            </a:pPr>
            <a:r>
              <a:rPr lang="en-US" sz="1550" dirty="0">
                <a:solidFill>
                  <a:schemeClr val="dk1"/>
                </a:solidFill>
              </a:rPr>
              <a:t>SAs reviewed the complete draft SDM ensemble EFH methods and results.</a:t>
            </a:r>
            <a:endParaRPr sz="1550" dirty="0">
              <a:solidFill>
                <a:schemeClr val="dk1"/>
              </a:solidFill>
            </a:endParaRPr>
          </a:p>
          <a:p>
            <a:pPr marL="857210" lvl="1" indent="-285750" algn="l" rtl="0">
              <a:lnSpc>
                <a:spcPct val="100000"/>
              </a:lnSpc>
              <a:spcBef>
                <a:spcPts val="1000"/>
              </a:spcBef>
              <a:spcAft>
                <a:spcPts val="0"/>
              </a:spcAft>
              <a:buSzPts val="2700"/>
              <a:buFont typeface="Arial"/>
              <a:buChar char="•"/>
            </a:pPr>
            <a:r>
              <a:rPr lang="en-US" sz="1550" dirty="0" smtClean="0">
                <a:solidFill>
                  <a:schemeClr val="dk1"/>
                </a:solidFill>
              </a:rPr>
              <a:t>W</a:t>
            </a:r>
            <a:r>
              <a:rPr lang="en-US" sz="1550" dirty="0" smtClean="0">
                <a:solidFill>
                  <a:schemeClr val="dk1"/>
                </a:solidFill>
              </a:rPr>
              <a:t>e implemented the SA review of EFH component 1 with </a:t>
            </a:r>
            <a:r>
              <a:rPr lang="en-US" sz="1550" dirty="0">
                <a:solidFill>
                  <a:schemeClr val="dk1"/>
                </a:solidFill>
              </a:rPr>
              <a:t>timing that allowed </a:t>
            </a:r>
            <a:r>
              <a:rPr lang="en-US" sz="1550" dirty="0" smtClean="0">
                <a:solidFill>
                  <a:schemeClr val="dk1"/>
                </a:solidFill>
              </a:rPr>
              <a:t>incorporation of </a:t>
            </a:r>
            <a:r>
              <a:rPr lang="en-US" sz="1550" dirty="0" smtClean="0">
                <a:solidFill>
                  <a:schemeClr val="dk1"/>
                </a:solidFill>
              </a:rPr>
              <a:t>reviewer </a:t>
            </a:r>
            <a:r>
              <a:rPr lang="en-US" sz="1550" dirty="0" smtClean="0">
                <a:solidFill>
                  <a:schemeClr val="dk1"/>
                </a:solidFill>
              </a:rPr>
              <a:t>feedback </a:t>
            </a:r>
            <a:r>
              <a:rPr lang="en-US" sz="1550" dirty="0">
                <a:solidFill>
                  <a:schemeClr val="dk1"/>
                </a:solidFill>
              </a:rPr>
              <a:t>in the outcomes of this work.</a:t>
            </a:r>
            <a:endParaRPr sz="1550" dirty="0"/>
          </a:p>
          <a:p>
            <a:pPr marL="400010" lvl="0" indent="-285751" algn="l" rtl="0">
              <a:lnSpc>
                <a:spcPct val="100000"/>
              </a:lnSpc>
              <a:spcBef>
                <a:spcPts val="1000"/>
              </a:spcBef>
              <a:spcAft>
                <a:spcPts val="0"/>
              </a:spcAft>
              <a:buSzPts val="2700"/>
              <a:buFont typeface="Arial"/>
              <a:buChar char="•"/>
            </a:pPr>
            <a:r>
              <a:rPr lang="en-US" sz="1550" dirty="0">
                <a:solidFill>
                  <a:schemeClr val="dk1"/>
                </a:solidFill>
              </a:rPr>
              <a:t>Launched the SA </a:t>
            </a:r>
            <a:r>
              <a:rPr lang="en-US" sz="1550" dirty="0" smtClean="0">
                <a:solidFill>
                  <a:schemeClr val="dk1"/>
                </a:solidFill>
              </a:rPr>
              <a:t>review </a:t>
            </a:r>
            <a:r>
              <a:rPr lang="en-US" sz="1550" dirty="0">
                <a:solidFill>
                  <a:schemeClr val="dk1"/>
                </a:solidFill>
              </a:rPr>
              <a:t>in May 2021.</a:t>
            </a:r>
            <a:endParaRPr sz="1550" dirty="0"/>
          </a:p>
          <a:p>
            <a:pPr marL="857210" lvl="1" indent="-285750" algn="l" rtl="0">
              <a:lnSpc>
                <a:spcPct val="100000"/>
              </a:lnSpc>
              <a:spcBef>
                <a:spcPts val="1000"/>
              </a:spcBef>
              <a:spcAft>
                <a:spcPts val="0"/>
              </a:spcAft>
              <a:buSzPts val="2700"/>
              <a:buFont typeface="Arial"/>
              <a:buChar char="•"/>
            </a:pPr>
            <a:r>
              <a:rPr lang="en-US" sz="1550" dirty="0" smtClean="0">
                <a:solidFill>
                  <a:schemeClr val="dk1"/>
                </a:solidFill>
              </a:rPr>
              <a:t>SAs reviewed the FMP </a:t>
            </a:r>
            <a:r>
              <a:rPr lang="en-US" sz="1550" dirty="0">
                <a:solidFill>
                  <a:schemeClr val="dk1"/>
                </a:solidFill>
              </a:rPr>
              <a:t>EFH descriptions and maps </a:t>
            </a:r>
            <a:r>
              <a:rPr lang="en-US" sz="1550" dirty="0" smtClean="0">
                <a:solidFill>
                  <a:schemeClr val="dk1"/>
                </a:solidFill>
              </a:rPr>
              <a:t>from the 2017 5-year Review.</a:t>
            </a:r>
            <a:endParaRPr sz="1550" dirty="0">
              <a:solidFill>
                <a:schemeClr val="dk1"/>
              </a:solidFill>
            </a:endParaRPr>
          </a:p>
          <a:p>
            <a:pPr marL="857210" lvl="1" indent="-285750" algn="l" rtl="0">
              <a:lnSpc>
                <a:spcPct val="100000"/>
              </a:lnSpc>
              <a:spcBef>
                <a:spcPts val="1000"/>
              </a:spcBef>
              <a:spcAft>
                <a:spcPts val="0"/>
              </a:spcAft>
              <a:buSzPts val="2700"/>
              <a:buFont typeface="Arial"/>
              <a:buChar char="•"/>
            </a:pPr>
            <a:r>
              <a:rPr lang="en-US" sz="1550" dirty="0" smtClean="0">
                <a:solidFill>
                  <a:schemeClr val="dk1"/>
                </a:solidFill>
              </a:rPr>
              <a:t>SAs reviewed </a:t>
            </a:r>
            <a:r>
              <a:rPr lang="en-US" sz="1550" dirty="0">
                <a:solidFill>
                  <a:schemeClr val="dk1"/>
                </a:solidFill>
              </a:rPr>
              <a:t>draft SDM ensemble EFH methods and species results chapters                 with new and revised EFH descriptions and maps for the 2022 </a:t>
            </a:r>
            <a:r>
              <a:rPr lang="en-US" sz="1550" dirty="0" smtClean="0">
                <a:solidFill>
                  <a:schemeClr val="dk1"/>
                </a:solidFill>
              </a:rPr>
              <a:t>5-year </a:t>
            </a:r>
            <a:r>
              <a:rPr lang="en-US" sz="1550" dirty="0">
                <a:solidFill>
                  <a:schemeClr val="dk1"/>
                </a:solidFill>
              </a:rPr>
              <a:t>Review.</a:t>
            </a:r>
            <a:endParaRPr sz="1550" dirty="0">
              <a:solidFill>
                <a:schemeClr val="dk1"/>
              </a:solidFill>
            </a:endParaRPr>
          </a:p>
          <a:p>
            <a:pPr marL="400010" lvl="0" indent="-285751" algn="l" rtl="0">
              <a:lnSpc>
                <a:spcPct val="100000"/>
              </a:lnSpc>
              <a:spcBef>
                <a:spcPts val="1000"/>
              </a:spcBef>
              <a:spcAft>
                <a:spcPts val="0"/>
              </a:spcAft>
              <a:buSzPts val="2700"/>
              <a:buFont typeface="Arial"/>
              <a:buChar char="•"/>
            </a:pPr>
            <a:r>
              <a:rPr lang="en-US" sz="1550" dirty="0">
                <a:solidFill>
                  <a:schemeClr val="dk1"/>
                </a:solidFill>
              </a:rPr>
              <a:t>Completed September 1, 2021 with 100% engagement by 32 reviewers, THANK YOU</a:t>
            </a:r>
            <a:r>
              <a:rPr lang="en-US" sz="1550" dirty="0" smtClean="0">
                <a:solidFill>
                  <a:schemeClr val="dk1"/>
                </a:solidFill>
              </a:rPr>
              <a:t>!!</a:t>
            </a:r>
            <a:endParaRPr sz="1550" dirty="0">
              <a:solidFill>
                <a:schemeClr val="dk1"/>
              </a:solidFill>
            </a:endParaRPr>
          </a:p>
        </p:txBody>
      </p:sp>
      <p:sp>
        <p:nvSpPr>
          <p:cNvPr id="600" name="Google Shape;600;g10dc0215cf0_0_617"/>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50800" lvl="0" indent="0" algn="l" rtl="0">
              <a:lnSpc>
                <a:spcPct val="100000"/>
              </a:lnSpc>
              <a:spcBef>
                <a:spcPts val="0"/>
              </a:spcBef>
              <a:spcAft>
                <a:spcPts val="0"/>
              </a:spcAft>
              <a:buSzPts val="2800"/>
              <a:buNone/>
            </a:pPr>
            <a:r>
              <a:rPr lang="en-US"/>
              <a:t>Stock Assessment Author Review</a:t>
            </a:r>
            <a:endParaRPr/>
          </a:p>
        </p:txBody>
      </p:sp>
      <p:sp>
        <p:nvSpPr>
          <p:cNvPr id="601" name="Google Shape;601;g10dc0215cf0_0_617"/>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12</a:t>
            </a:fld>
            <a:endParaRPr sz="900" b="0" i="0" u="none" strike="noStrike" cap="none">
              <a:solidFill>
                <a:srgbClr val="4590B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10dc0215cf0_0_624"/>
          <p:cNvSpPr txBox="1">
            <a:spLocks noGrp="1"/>
          </p:cNvSpPr>
          <p:nvPr>
            <p:ph type="body" idx="1"/>
          </p:nvPr>
        </p:nvSpPr>
        <p:spPr>
          <a:xfrm>
            <a:off x="379140" y="1414871"/>
            <a:ext cx="8296500" cy="4993500"/>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1000"/>
              </a:spcBef>
              <a:spcAft>
                <a:spcPts val="0"/>
              </a:spcAft>
              <a:buSzPts val="2700"/>
              <a:buFont typeface="Arial"/>
              <a:buChar char="•"/>
            </a:pPr>
            <a:r>
              <a:rPr lang="en-US" sz="1550" b="1" dirty="0">
                <a:solidFill>
                  <a:schemeClr val="dk1"/>
                </a:solidFill>
              </a:rPr>
              <a:t>SA Review Results and Communication Summary </a:t>
            </a:r>
            <a:r>
              <a:rPr lang="en-US" sz="1550" b="1" dirty="0">
                <a:solidFill>
                  <a:srgbClr val="18A9C8"/>
                </a:solidFill>
              </a:rPr>
              <a:t>Attachment 1 Chapter </a:t>
            </a:r>
            <a:r>
              <a:rPr lang="en-US" sz="1550" b="1" dirty="0" smtClean="0">
                <a:solidFill>
                  <a:srgbClr val="18A9C8"/>
                </a:solidFill>
              </a:rPr>
              <a:t>3.</a:t>
            </a:r>
            <a:r>
              <a:rPr lang="en-US" sz="1550" dirty="0" smtClean="0">
                <a:solidFill>
                  <a:schemeClr val="dk1"/>
                </a:solidFill>
              </a:rPr>
              <a:t> </a:t>
            </a:r>
            <a:endParaRPr sz="1550" dirty="0">
              <a:solidFill>
                <a:schemeClr val="dk1"/>
              </a:solidFill>
            </a:endParaRPr>
          </a:p>
          <a:p>
            <a:pPr indent="-285750">
              <a:spcBef>
                <a:spcPts val="1000"/>
              </a:spcBef>
              <a:buSzPts val="2700"/>
              <a:buFont typeface="Arial"/>
              <a:buChar char="•"/>
            </a:pPr>
            <a:r>
              <a:rPr lang="en-US" sz="1550" dirty="0">
                <a:solidFill>
                  <a:schemeClr val="dk1"/>
                </a:solidFill>
              </a:rPr>
              <a:t>Presented </a:t>
            </a:r>
            <a:r>
              <a:rPr lang="en-US" sz="1550" dirty="0" smtClean="0">
                <a:solidFill>
                  <a:schemeClr val="dk1"/>
                </a:solidFill>
              </a:rPr>
              <a:t>SA review response plan to </a:t>
            </a:r>
            <a:r>
              <a:rPr lang="en-US" sz="1550" dirty="0">
                <a:solidFill>
                  <a:schemeClr val="dk1"/>
                </a:solidFill>
              </a:rPr>
              <a:t>the </a:t>
            </a:r>
            <a:r>
              <a:rPr lang="en-US" sz="1550" b="1" dirty="0">
                <a:solidFill>
                  <a:schemeClr val="dk1"/>
                </a:solidFill>
              </a:rPr>
              <a:t>Groundfish Plan Teams </a:t>
            </a:r>
            <a:r>
              <a:rPr lang="en-US" sz="1550" b="1" dirty="0" smtClean="0">
                <a:solidFill>
                  <a:schemeClr val="dk1"/>
                </a:solidFill>
              </a:rPr>
              <a:t>September </a:t>
            </a:r>
            <a:r>
              <a:rPr lang="en-US" sz="1550" b="1" dirty="0">
                <a:solidFill>
                  <a:schemeClr val="dk1"/>
                </a:solidFill>
              </a:rPr>
              <a:t>2021.</a:t>
            </a:r>
            <a:endParaRPr lang="en-US" sz="1550" dirty="0"/>
          </a:p>
          <a:p>
            <a:pPr marL="457200" lvl="0" indent="-285750" algn="l" rtl="0">
              <a:lnSpc>
                <a:spcPct val="100000"/>
              </a:lnSpc>
              <a:spcBef>
                <a:spcPts val="1000"/>
              </a:spcBef>
              <a:spcAft>
                <a:spcPts val="0"/>
              </a:spcAft>
              <a:buSzPts val="2700"/>
              <a:buFont typeface="Arial"/>
              <a:buChar char="•"/>
            </a:pPr>
            <a:r>
              <a:rPr lang="en-US" sz="1550" dirty="0" smtClean="0">
                <a:solidFill>
                  <a:schemeClr val="dk1"/>
                </a:solidFill>
              </a:rPr>
              <a:t>32 </a:t>
            </a:r>
            <a:r>
              <a:rPr lang="en-US" sz="1550" dirty="0">
                <a:solidFill>
                  <a:schemeClr val="dk1"/>
                </a:solidFill>
              </a:rPr>
              <a:t>SAs reviewed and provided input on 3 regional </a:t>
            </a:r>
            <a:r>
              <a:rPr lang="en-US" sz="1550" dirty="0" smtClean="0">
                <a:solidFill>
                  <a:schemeClr val="dk1"/>
                </a:solidFill>
              </a:rPr>
              <a:t>draft </a:t>
            </a:r>
            <a:r>
              <a:rPr lang="en-US" sz="1550" dirty="0" smtClean="0">
                <a:solidFill>
                  <a:schemeClr val="dk1"/>
                </a:solidFill>
              </a:rPr>
              <a:t>methods </a:t>
            </a:r>
            <a:r>
              <a:rPr lang="en-US" sz="1550" dirty="0">
                <a:solidFill>
                  <a:schemeClr val="dk1"/>
                </a:solidFill>
              </a:rPr>
              <a:t>sections and 125 SDM ensemble EFH </a:t>
            </a:r>
            <a:r>
              <a:rPr lang="en-US" sz="1550" dirty="0" smtClean="0">
                <a:solidFill>
                  <a:schemeClr val="dk1"/>
                </a:solidFill>
              </a:rPr>
              <a:t>draft species results </a:t>
            </a:r>
            <a:r>
              <a:rPr lang="en-US" sz="1550" dirty="0">
                <a:solidFill>
                  <a:schemeClr val="dk1"/>
                </a:solidFill>
              </a:rPr>
              <a:t>chapters with 1-3 life stages </a:t>
            </a:r>
            <a:r>
              <a:rPr lang="en-US" sz="1550" dirty="0" smtClean="0">
                <a:solidFill>
                  <a:schemeClr val="dk1"/>
                </a:solidFill>
              </a:rPr>
              <a:t>each, </a:t>
            </a:r>
            <a:r>
              <a:rPr lang="en-US" sz="1550" dirty="0">
                <a:solidFill>
                  <a:schemeClr val="dk1"/>
                </a:solidFill>
              </a:rPr>
              <a:t>and the </a:t>
            </a:r>
            <a:r>
              <a:rPr lang="en-US" sz="1550" dirty="0" smtClean="0">
                <a:solidFill>
                  <a:schemeClr val="dk1"/>
                </a:solidFill>
              </a:rPr>
              <a:t>current </a:t>
            </a:r>
            <a:r>
              <a:rPr lang="en-US" sz="1550" dirty="0">
                <a:solidFill>
                  <a:schemeClr val="dk1"/>
                </a:solidFill>
              </a:rPr>
              <a:t>FMP EFH descriptions and maps. </a:t>
            </a:r>
            <a:endParaRPr sz="1550" dirty="0">
              <a:solidFill>
                <a:schemeClr val="dk1"/>
              </a:solidFill>
            </a:endParaRPr>
          </a:p>
          <a:p>
            <a:pPr marL="457200" lvl="0" indent="-285750" algn="l" rtl="0">
              <a:lnSpc>
                <a:spcPct val="100000"/>
              </a:lnSpc>
              <a:spcBef>
                <a:spcPts val="1000"/>
              </a:spcBef>
              <a:spcAft>
                <a:spcPts val="0"/>
              </a:spcAft>
              <a:buSzPts val="2700"/>
              <a:buFont typeface="Arial"/>
              <a:buChar char="•"/>
            </a:pPr>
            <a:r>
              <a:rPr lang="en-US" sz="1550" dirty="0" smtClean="0">
                <a:solidFill>
                  <a:schemeClr val="dk1"/>
                </a:solidFill>
              </a:rPr>
              <a:t>27 </a:t>
            </a:r>
            <a:r>
              <a:rPr lang="en-US" sz="1550" dirty="0">
                <a:solidFill>
                  <a:schemeClr val="dk1"/>
                </a:solidFill>
              </a:rPr>
              <a:t>species (out of </a:t>
            </a:r>
            <a:r>
              <a:rPr lang="en-US" sz="1550" dirty="0" smtClean="0">
                <a:solidFill>
                  <a:schemeClr val="dk1"/>
                </a:solidFill>
              </a:rPr>
              <a:t>60 species) </a:t>
            </a:r>
            <a:r>
              <a:rPr lang="en-US" sz="1550" dirty="0">
                <a:solidFill>
                  <a:schemeClr val="dk1"/>
                </a:solidFill>
              </a:rPr>
              <a:t>received model re-runs as determined by our internal evaluation or by SA review (e.g., revise life stage breaks = 22 species; reevaluate ensemble </a:t>
            </a:r>
            <a:r>
              <a:rPr lang="en-US" sz="1550" dirty="0" smtClean="0">
                <a:solidFill>
                  <a:schemeClr val="dk1"/>
                </a:solidFill>
              </a:rPr>
              <a:t>constituents </a:t>
            </a:r>
            <a:r>
              <a:rPr lang="en-US" sz="1550" dirty="0">
                <a:solidFill>
                  <a:schemeClr val="dk1"/>
                </a:solidFill>
              </a:rPr>
              <a:t>= 1 species; hold </a:t>
            </a:r>
            <a:r>
              <a:rPr lang="en-US" sz="1550" dirty="0" smtClean="0">
                <a:solidFill>
                  <a:schemeClr val="dk1"/>
                </a:solidFill>
              </a:rPr>
              <a:t>and </a:t>
            </a:r>
            <a:r>
              <a:rPr lang="en-US" sz="1550" dirty="0">
                <a:solidFill>
                  <a:schemeClr val="dk1"/>
                </a:solidFill>
              </a:rPr>
              <a:t>revisit in </a:t>
            </a:r>
            <a:r>
              <a:rPr lang="en-US" sz="1550" dirty="0" smtClean="0">
                <a:solidFill>
                  <a:schemeClr val="dk1"/>
                </a:solidFill>
              </a:rPr>
              <a:t>the future </a:t>
            </a:r>
            <a:r>
              <a:rPr lang="en-US" sz="1550" dirty="0">
                <a:solidFill>
                  <a:schemeClr val="dk1"/>
                </a:solidFill>
              </a:rPr>
              <a:t>= </a:t>
            </a:r>
            <a:r>
              <a:rPr lang="en-US" sz="1550" dirty="0" smtClean="0">
                <a:solidFill>
                  <a:schemeClr val="dk1"/>
                </a:solidFill>
              </a:rPr>
              <a:t>3  </a:t>
            </a:r>
            <a:r>
              <a:rPr lang="en-US" sz="1550" dirty="0">
                <a:solidFill>
                  <a:schemeClr val="dk1"/>
                </a:solidFill>
              </a:rPr>
              <a:t>species </a:t>
            </a:r>
            <a:r>
              <a:rPr lang="en-US" sz="1550" dirty="0" smtClean="0">
                <a:solidFill>
                  <a:schemeClr val="dk1"/>
                </a:solidFill>
              </a:rPr>
              <a:t>without an EFH </a:t>
            </a:r>
            <a:r>
              <a:rPr lang="en-US" sz="1550" dirty="0">
                <a:solidFill>
                  <a:schemeClr val="dk1"/>
                </a:solidFill>
              </a:rPr>
              <a:t>description and map </a:t>
            </a:r>
            <a:r>
              <a:rPr lang="en-US" sz="1550" dirty="0" smtClean="0">
                <a:solidFill>
                  <a:schemeClr val="dk1"/>
                </a:solidFill>
              </a:rPr>
              <a:t>from </a:t>
            </a:r>
            <a:r>
              <a:rPr lang="en-US" sz="1550" dirty="0">
                <a:solidFill>
                  <a:schemeClr val="dk1"/>
                </a:solidFill>
              </a:rPr>
              <a:t>2017).</a:t>
            </a:r>
            <a:endParaRPr sz="1550" dirty="0">
              <a:solidFill>
                <a:schemeClr val="dk1"/>
              </a:solidFill>
            </a:endParaRPr>
          </a:p>
          <a:p>
            <a:pPr marL="457200" lvl="0" indent="-285750" algn="l" rtl="0">
              <a:lnSpc>
                <a:spcPct val="100000"/>
              </a:lnSpc>
              <a:spcBef>
                <a:spcPts val="1000"/>
              </a:spcBef>
              <a:spcAft>
                <a:spcPts val="0"/>
              </a:spcAft>
              <a:buSzPts val="2700"/>
              <a:buFont typeface="Arial"/>
              <a:buChar char="•"/>
            </a:pPr>
            <a:r>
              <a:rPr lang="en-US" sz="1550" dirty="0" smtClean="0">
                <a:solidFill>
                  <a:schemeClr val="dk1"/>
                </a:solidFill>
              </a:rPr>
              <a:t>Followed </a:t>
            </a:r>
            <a:r>
              <a:rPr lang="en-US" sz="1550" dirty="0">
                <a:solidFill>
                  <a:schemeClr val="dk1"/>
                </a:solidFill>
              </a:rPr>
              <a:t>up with </a:t>
            </a:r>
            <a:r>
              <a:rPr lang="en-US" sz="1550" b="1" dirty="0">
                <a:solidFill>
                  <a:schemeClr val="dk1"/>
                </a:solidFill>
              </a:rPr>
              <a:t>all reviewers </a:t>
            </a:r>
            <a:r>
              <a:rPr lang="en-US" sz="1550" dirty="0">
                <a:solidFill>
                  <a:schemeClr val="dk1"/>
                </a:solidFill>
              </a:rPr>
              <a:t>who provided input as comments, </a:t>
            </a:r>
            <a:r>
              <a:rPr lang="en-US" sz="1550" dirty="0" smtClean="0">
                <a:solidFill>
                  <a:schemeClr val="dk1"/>
                </a:solidFill>
              </a:rPr>
              <a:t>questions</a:t>
            </a:r>
            <a:r>
              <a:rPr lang="en-US" sz="1550" dirty="0">
                <a:solidFill>
                  <a:schemeClr val="dk1"/>
                </a:solidFill>
              </a:rPr>
              <a:t>, and concerns, and worked with (8) individual reviewers more closely, largely completed by November 1. Revisions were made available for reviewers upon request.</a:t>
            </a:r>
            <a:endParaRPr sz="1550" dirty="0"/>
          </a:p>
          <a:p>
            <a:pPr marL="457200" lvl="0" indent="-285750" algn="l" rtl="0">
              <a:lnSpc>
                <a:spcPct val="100000"/>
              </a:lnSpc>
              <a:spcBef>
                <a:spcPts val="1000"/>
              </a:spcBef>
              <a:spcAft>
                <a:spcPts val="0"/>
              </a:spcAft>
              <a:buSzPts val="2700"/>
              <a:buFont typeface="Arial"/>
              <a:buChar char="•"/>
            </a:pPr>
            <a:r>
              <a:rPr lang="en-US" sz="1550" dirty="0" smtClean="0">
                <a:solidFill>
                  <a:schemeClr val="dk1"/>
                </a:solidFill>
              </a:rPr>
              <a:t>Co-developed </a:t>
            </a:r>
            <a:r>
              <a:rPr lang="en-US" sz="1550" dirty="0">
                <a:solidFill>
                  <a:schemeClr val="dk1"/>
                </a:solidFill>
              </a:rPr>
              <a:t>research recommendations for a future EFH 5-year Review. </a:t>
            </a:r>
            <a:endParaRPr sz="1550" dirty="0"/>
          </a:p>
          <a:p>
            <a:pPr lvl="0" indent="-342940">
              <a:spcBef>
                <a:spcPts val="1000"/>
              </a:spcBef>
              <a:buSzPts val="2700"/>
              <a:buFont typeface="Arial"/>
              <a:buChar char="•"/>
            </a:pPr>
            <a:r>
              <a:rPr lang="en-US" sz="1550" dirty="0">
                <a:solidFill>
                  <a:schemeClr val="dk1"/>
                </a:solidFill>
              </a:rPr>
              <a:t>Presented the draft SA Review Report to the </a:t>
            </a:r>
            <a:r>
              <a:rPr lang="en-US" sz="1550" b="1" dirty="0">
                <a:solidFill>
                  <a:schemeClr val="dk1"/>
                </a:solidFill>
              </a:rPr>
              <a:t>Groundfish Plan Teams </a:t>
            </a:r>
            <a:r>
              <a:rPr lang="en-US" sz="1550" b="1" dirty="0" smtClean="0">
                <a:solidFill>
                  <a:schemeClr val="dk1"/>
                </a:solidFill>
              </a:rPr>
              <a:t>November </a:t>
            </a:r>
            <a:r>
              <a:rPr lang="en-US" sz="1550" b="1" dirty="0">
                <a:solidFill>
                  <a:schemeClr val="dk1"/>
                </a:solidFill>
              </a:rPr>
              <a:t>2021. </a:t>
            </a:r>
            <a:r>
              <a:rPr lang="en-US" sz="1550" dirty="0">
                <a:solidFill>
                  <a:schemeClr val="dk1"/>
                </a:solidFill>
              </a:rPr>
              <a:t>Final </a:t>
            </a:r>
            <a:r>
              <a:rPr lang="en-US" sz="1550" dirty="0">
                <a:solidFill>
                  <a:schemeClr val="dk1"/>
                </a:solidFill>
              </a:rPr>
              <a:t>SA Review Report </a:t>
            </a:r>
            <a:r>
              <a:rPr lang="en-US" sz="1550" dirty="0" smtClean="0">
                <a:solidFill>
                  <a:schemeClr val="dk1"/>
                </a:solidFill>
              </a:rPr>
              <a:t>is </a:t>
            </a:r>
            <a:r>
              <a:rPr lang="en-US" sz="1550" dirty="0">
                <a:solidFill>
                  <a:schemeClr val="dk1"/>
                </a:solidFill>
              </a:rPr>
              <a:t>Attachment 1.</a:t>
            </a:r>
            <a:endParaRPr sz="1550" dirty="0"/>
          </a:p>
          <a:p>
            <a:pPr lvl="0" indent="-342940">
              <a:spcBef>
                <a:spcPts val="1000"/>
              </a:spcBef>
              <a:buSzPts val="2700"/>
              <a:buFont typeface="Arial"/>
              <a:buChar char="•"/>
            </a:pPr>
            <a:r>
              <a:rPr lang="en-US" sz="1550" dirty="0" smtClean="0">
                <a:solidFill>
                  <a:schemeClr val="dk1"/>
                </a:solidFill>
              </a:rPr>
              <a:t>NMFS </a:t>
            </a:r>
            <a:r>
              <a:rPr lang="en-US" sz="1550" dirty="0">
                <a:solidFill>
                  <a:schemeClr val="dk1"/>
                </a:solidFill>
              </a:rPr>
              <a:t>Technical </a:t>
            </a:r>
            <a:r>
              <a:rPr lang="en-US" sz="1550" dirty="0" smtClean="0">
                <a:solidFill>
                  <a:schemeClr val="dk1"/>
                </a:solidFill>
              </a:rPr>
              <a:t>Memoranda for the Bering </a:t>
            </a:r>
            <a:r>
              <a:rPr lang="en-US" sz="1550" dirty="0">
                <a:solidFill>
                  <a:schemeClr val="dk1"/>
                </a:solidFill>
              </a:rPr>
              <a:t>Sea, Aleutian Islands, and </a:t>
            </a:r>
            <a:r>
              <a:rPr lang="en-US" sz="1550" dirty="0" smtClean="0">
                <a:solidFill>
                  <a:schemeClr val="dk1"/>
                </a:solidFill>
              </a:rPr>
              <a:t>Gulf </a:t>
            </a:r>
            <a:r>
              <a:rPr lang="en-US" sz="1550" dirty="0">
                <a:solidFill>
                  <a:schemeClr val="dk1"/>
                </a:solidFill>
              </a:rPr>
              <a:t>of Alaska are in the publication process and available as </a:t>
            </a:r>
            <a:r>
              <a:rPr lang="en-US" sz="1550" b="1" dirty="0">
                <a:solidFill>
                  <a:srgbClr val="18A9C8"/>
                </a:solidFill>
              </a:rPr>
              <a:t>Attachments </a:t>
            </a:r>
            <a:r>
              <a:rPr lang="en-US" sz="1550" b="1" dirty="0" smtClean="0">
                <a:solidFill>
                  <a:srgbClr val="18A9C8"/>
                </a:solidFill>
              </a:rPr>
              <a:t>3, 4, </a:t>
            </a:r>
            <a:r>
              <a:rPr lang="en-US" sz="1550" b="1" dirty="0">
                <a:solidFill>
                  <a:srgbClr val="18A9C8"/>
                </a:solidFill>
              </a:rPr>
              <a:t>and </a:t>
            </a:r>
            <a:r>
              <a:rPr lang="en-US" sz="1550" b="1" dirty="0" smtClean="0">
                <a:solidFill>
                  <a:srgbClr val="18A9C8"/>
                </a:solidFill>
              </a:rPr>
              <a:t>5</a:t>
            </a:r>
            <a:r>
              <a:rPr lang="en-US" sz="1550" dirty="0" smtClean="0">
                <a:solidFill>
                  <a:srgbClr val="18A9C8"/>
                </a:solidFill>
              </a:rPr>
              <a:t>.</a:t>
            </a:r>
            <a:endParaRPr sz="1550" dirty="0">
              <a:solidFill>
                <a:schemeClr val="dk1"/>
              </a:solidFill>
            </a:endParaRPr>
          </a:p>
        </p:txBody>
      </p:sp>
      <p:sp>
        <p:nvSpPr>
          <p:cNvPr id="608" name="Google Shape;608;g10dc0215cf0_0_624"/>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50800" lvl="0" indent="0" algn="l" rtl="0">
              <a:lnSpc>
                <a:spcPct val="100000"/>
              </a:lnSpc>
              <a:spcBef>
                <a:spcPts val="0"/>
              </a:spcBef>
              <a:spcAft>
                <a:spcPts val="0"/>
              </a:spcAft>
              <a:buSzPts val="2800"/>
              <a:buNone/>
            </a:pPr>
            <a:r>
              <a:rPr lang="en-US"/>
              <a:t>Stock Assessment Author Review</a:t>
            </a:r>
            <a:endParaRPr/>
          </a:p>
        </p:txBody>
      </p:sp>
      <p:sp>
        <p:nvSpPr>
          <p:cNvPr id="609" name="Google Shape;609;g10dc0215cf0_0_62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13</a:t>
            </a:fld>
            <a:endParaRPr sz="900" b="0" i="0" u="none" strike="noStrike" cap="none" dirty="0">
              <a:solidFill>
                <a:srgbClr val="4590B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7" name="Google Shape;617;p7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309514" y="2368549"/>
            <a:ext cx="2504286" cy="1241425"/>
          </a:xfrm>
          <a:prstGeom prst="rect">
            <a:avLst/>
          </a:prstGeom>
          <a:noFill/>
          <a:ln>
            <a:noFill/>
          </a:ln>
        </p:spPr>
      </p:pic>
      <p:sp>
        <p:nvSpPr>
          <p:cNvPr id="615" name="Google Shape;615;p72"/>
          <p:cNvSpPr txBox="1">
            <a:spLocks noGrp="1"/>
          </p:cNvSpPr>
          <p:nvPr>
            <p:ph type="title"/>
          </p:nvPr>
        </p:nvSpPr>
        <p:spPr>
          <a:xfrm>
            <a:off x="581191" y="754150"/>
            <a:ext cx="7989683" cy="541558"/>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394"/>
              <a:buNone/>
            </a:pPr>
            <a:r>
              <a:rPr lang="en-US" sz="2400"/>
              <a:t>Advancing Model-based EFH for the 2022 5-year Review</a:t>
            </a:r>
            <a:r>
              <a:rPr lang="en-US"/>
              <a:t/>
            </a:r>
            <a:br>
              <a:rPr lang="en-US"/>
            </a:br>
            <a:r>
              <a:rPr lang="en-US" sz="1800" i="1"/>
              <a:t>(Laman, Pirtle, Harris, Siple, Rooper, Hurst, Conrath)</a:t>
            </a:r>
            <a:endParaRPr sz="1800" i="1"/>
          </a:p>
        </p:txBody>
      </p:sp>
      <p:sp>
        <p:nvSpPr>
          <p:cNvPr id="616" name="Google Shape;616;p72"/>
          <p:cNvSpPr txBox="1">
            <a:spLocks noGrp="1"/>
          </p:cNvSpPr>
          <p:nvPr>
            <p:ph type="body" idx="1"/>
          </p:nvPr>
        </p:nvSpPr>
        <p:spPr>
          <a:xfrm>
            <a:off x="415961" y="1469075"/>
            <a:ext cx="5694908" cy="4976400"/>
          </a:xfrm>
          <a:prstGeom prst="rect">
            <a:avLst/>
          </a:prstGeom>
          <a:noFill/>
          <a:ln>
            <a:noFill/>
          </a:ln>
        </p:spPr>
        <p:txBody>
          <a:bodyPr spcFirstLastPara="1" wrap="square" lIns="91425" tIns="45700" rIns="91425" bIns="45700" anchor="ctr" anchorCtr="0">
            <a:noAutofit/>
          </a:bodyPr>
          <a:lstStyle/>
          <a:p>
            <a:pPr marL="0" lvl="0" indent="0" algn="l" rtl="0">
              <a:spcBef>
                <a:spcPts val="800"/>
              </a:spcBef>
              <a:spcAft>
                <a:spcPts val="0"/>
              </a:spcAft>
              <a:buSzPts val="1656"/>
              <a:buNone/>
            </a:pPr>
            <a:r>
              <a:rPr lang="en-US" b="1" dirty="0" smtClean="0">
                <a:solidFill>
                  <a:schemeClr val="dk1"/>
                </a:solidFill>
              </a:rPr>
              <a:t>Purpose:</a:t>
            </a:r>
            <a:endParaRPr b="1" i="1" dirty="0" smtClean="0">
              <a:solidFill>
                <a:schemeClr val="dk1"/>
              </a:solidFill>
            </a:endParaRPr>
          </a:p>
          <a:p>
            <a:pPr lvl="0" indent="-285750">
              <a:spcBef>
                <a:spcPts val="1000"/>
              </a:spcBef>
              <a:buSzPts val="2700"/>
              <a:buFont typeface="Arial"/>
              <a:buChar char="•"/>
            </a:pPr>
            <a:r>
              <a:rPr lang="en-US" dirty="0">
                <a:solidFill>
                  <a:schemeClr val="dk1"/>
                </a:solidFill>
              </a:rPr>
              <a:t>Describe and map EFH for federally managed North Pacific groundfish and crab species in the Bering Sea, Aleutian Islands, and Gulf of Alaska, using RACE GAP summer bottom trawl survey data and regional habitat covariates.</a:t>
            </a:r>
            <a:endParaRPr lang="en-US" dirty="0">
              <a:solidFill>
                <a:schemeClr val="dk1"/>
              </a:solidFill>
            </a:endParaRPr>
          </a:p>
          <a:p>
            <a:pPr lvl="0" indent="-285750">
              <a:spcBef>
                <a:spcPts val="1000"/>
              </a:spcBef>
              <a:buSzPts val="2700"/>
              <a:buFont typeface="Arial"/>
              <a:buChar char="•"/>
            </a:pPr>
            <a:r>
              <a:rPr lang="en-US" dirty="0">
                <a:solidFill>
                  <a:schemeClr val="dk1"/>
                </a:solidFill>
              </a:rPr>
              <a:t>Built </a:t>
            </a:r>
            <a:r>
              <a:rPr lang="en-US" dirty="0">
                <a:solidFill>
                  <a:schemeClr val="dk1"/>
                </a:solidFill>
              </a:rPr>
              <a:t>on </a:t>
            </a:r>
            <a:r>
              <a:rPr lang="en-US" dirty="0" smtClean="0">
                <a:solidFill>
                  <a:schemeClr val="dk1"/>
                </a:solidFill>
              </a:rPr>
              <a:t>the species distribution modeling </a:t>
            </a:r>
            <a:r>
              <a:rPr lang="en-US" dirty="0">
                <a:solidFill>
                  <a:schemeClr val="dk1"/>
                </a:solidFill>
              </a:rPr>
              <a:t>(SDM) approach introduced and accepted </a:t>
            </a:r>
            <a:r>
              <a:rPr lang="en-US" dirty="0" smtClean="0">
                <a:solidFill>
                  <a:schemeClr val="dk1"/>
                </a:solidFill>
              </a:rPr>
              <a:t>in the 2017 EFH 5-year Review.</a:t>
            </a:r>
            <a:endParaRPr lang="en-US" dirty="0">
              <a:solidFill>
                <a:schemeClr val="dk1"/>
              </a:solidFill>
            </a:endParaRPr>
          </a:p>
          <a:p>
            <a:pPr lvl="0" indent="-285750">
              <a:spcBef>
                <a:spcPts val="1000"/>
              </a:spcBef>
              <a:buSzPts val="2700"/>
              <a:buFont typeface="Arial"/>
              <a:buChar char="•"/>
            </a:pPr>
            <a:r>
              <a:rPr lang="en-US" dirty="0">
                <a:solidFill>
                  <a:schemeClr val="dk1"/>
                </a:solidFill>
              </a:rPr>
              <a:t>Guided </a:t>
            </a:r>
            <a:r>
              <a:rPr lang="en-US" dirty="0">
                <a:solidFill>
                  <a:schemeClr val="dk1"/>
                </a:solidFill>
              </a:rPr>
              <a:t>by the </a:t>
            </a:r>
            <a:r>
              <a:rPr lang="en-US" dirty="0" smtClean="0">
                <a:solidFill>
                  <a:schemeClr val="dk1"/>
                </a:solidFill>
              </a:rPr>
              <a:t>Alaska </a:t>
            </a:r>
            <a:r>
              <a:rPr lang="en-US" dirty="0">
                <a:solidFill>
                  <a:schemeClr val="dk1"/>
                </a:solidFill>
              </a:rPr>
              <a:t>EFH Research </a:t>
            </a:r>
            <a:r>
              <a:rPr lang="en-US" dirty="0" smtClean="0">
                <a:solidFill>
                  <a:schemeClr val="dk1"/>
                </a:solidFill>
              </a:rPr>
              <a:t>Plan.</a:t>
            </a:r>
            <a:endParaRPr lang="en-US" dirty="0">
              <a:solidFill>
                <a:schemeClr val="dk1"/>
              </a:solidFill>
            </a:endParaRPr>
          </a:p>
          <a:p>
            <a:pPr marL="914400" lvl="2" indent="-285750">
              <a:buSzPts val="2700"/>
              <a:buFont typeface="Arial"/>
              <a:buChar char="•"/>
            </a:pPr>
            <a:r>
              <a:rPr lang="en-US" sz="1800" dirty="0">
                <a:solidFill>
                  <a:schemeClr val="dk1"/>
                </a:solidFill>
              </a:rPr>
              <a:t>Characterize </a:t>
            </a:r>
            <a:r>
              <a:rPr lang="en-US" sz="1800" dirty="0">
                <a:solidFill>
                  <a:schemeClr val="dk1"/>
                </a:solidFill>
              </a:rPr>
              <a:t>habitat utilization and </a:t>
            </a:r>
            <a:r>
              <a:rPr lang="en-US" sz="1800" dirty="0">
                <a:solidFill>
                  <a:schemeClr val="dk1"/>
                </a:solidFill>
              </a:rPr>
              <a:t>productivity.</a:t>
            </a:r>
            <a:endParaRPr lang="en-US" sz="1800" dirty="0">
              <a:solidFill>
                <a:schemeClr val="dk1"/>
              </a:solidFill>
            </a:endParaRPr>
          </a:p>
          <a:p>
            <a:pPr marL="914400" lvl="2" indent="-285750">
              <a:buSzPts val="2700"/>
              <a:buFont typeface="Arial"/>
              <a:buChar char="•"/>
            </a:pPr>
            <a:r>
              <a:rPr lang="en-US" sz="1800" dirty="0">
                <a:solidFill>
                  <a:schemeClr val="dk1"/>
                </a:solidFill>
              </a:rPr>
              <a:t>Advance </a:t>
            </a:r>
            <a:r>
              <a:rPr lang="en-US" sz="1800" dirty="0">
                <a:solidFill>
                  <a:schemeClr val="dk1"/>
                </a:solidFill>
              </a:rPr>
              <a:t>EFH information levels from none to Level 1 and from Levels 1 or 2 to Level 3.</a:t>
            </a:r>
            <a:endParaRPr sz="1800" dirty="0">
              <a:solidFill>
                <a:schemeClr val="dk1"/>
              </a:solidFill>
            </a:endParaRPr>
          </a:p>
        </p:txBody>
      </p:sp>
      <p:pic>
        <p:nvPicPr>
          <p:cNvPr id="619" name="Google Shape;619;p7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287289" y="1403349"/>
            <a:ext cx="2583312" cy="958851"/>
          </a:xfrm>
          <a:prstGeom prst="rect">
            <a:avLst/>
          </a:prstGeom>
          <a:noFill/>
          <a:ln>
            <a:noFill/>
          </a:ln>
        </p:spPr>
      </p:pic>
      <p:pic>
        <p:nvPicPr>
          <p:cNvPr id="618" name="Google Shape;618;p7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6310299" y="3330831"/>
            <a:ext cx="2528355" cy="1003208"/>
          </a:xfrm>
          <a:prstGeom prst="rect">
            <a:avLst/>
          </a:prstGeom>
          <a:noFill/>
          <a:ln>
            <a:noFill/>
          </a:ln>
        </p:spPr>
      </p:pic>
      <p:pic>
        <p:nvPicPr>
          <p:cNvPr id="620" name="Google Shape;620;p72"/>
          <p:cNvPicPr preferRelativeResize="0"/>
          <p:nvPr/>
        </p:nvPicPr>
        <p:blipFill rotWithShape="1">
          <a:blip r:embed="rId6">
            <a:alphaModFix/>
          </a:blip>
          <a:srcRect/>
          <a:stretch/>
        </p:blipFill>
        <p:spPr>
          <a:xfrm>
            <a:off x="6309514" y="4367707"/>
            <a:ext cx="2649713" cy="3763468"/>
          </a:xfrm>
          <a:prstGeom prst="rect">
            <a:avLst/>
          </a:prstGeom>
          <a:noFill/>
          <a:ln>
            <a:noFill/>
          </a:ln>
        </p:spPr>
      </p:pic>
      <p:pic>
        <p:nvPicPr>
          <p:cNvPr id="8" name="Google Shape;728;p34"/>
          <p:cNvPicPr preferRelativeResize="0"/>
          <p:nvPr/>
        </p:nvPicPr>
        <p:blipFill rotWithShape="1">
          <a:blip r:embed="rId7">
            <a:alphaModFix/>
          </a:blip>
          <a:srcRect/>
          <a:stretch/>
        </p:blipFill>
        <p:spPr>
          <a:xfrm>
            <a:off x="76192" y="5864672"/>
            <a:ext cx="914400" cy="914400"/>
          </a:xfrm>
          <a:prstGeom prst="rect">
            <a:avLst/>
          </a:prstGeom>
          <a:noFill/>
          <a:ln>
            <a:noFill/>
          </a:ln>
        </p:spPr>
      </p:pic>
      <p:sp>
        <p:nvSpPr>
          <p:cNvPr id="2" name="TextBox 1"/>
          <p:cNvSpPr txBox="1"/>
          <p:nvPr/>
        </p:nvSpPr>
        <p:spPr>
          <a:xfrm>
            <a:off x="6795223" y="1358900"/>
            <a:ext cx="1718740" cy="246221"/>
          </a:xfrm>
          <a:prstGeom prst="rect">
            <a:avLst/>
          </a:prstGeom>
          <a:noFill/>
        </p:spPr>
        <p:txBody>
          <a:bodyPr wrap="none" rtlCol="0">
            <a:spAutoFit/>
          </a:bodyPr>
          <a:lstStyle/>
          <a:p>
            <a:r>
              <a:rPr lang="en-US" sz="1000" b="1" dirty="0" smtClean="0">
                <a:solidFill>
                  <a:schemeClr val="accent3">
                    <a:lumMod val="75000"/>
                  </a:schemeClr>
                </a:solidFill>
              </a:rPr>
              <a:t>2017 NMFS Tech Memos:</a:t>
            </a:r>
            <a:endParaRPr lang="en-US" sz="10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3"/>
          <p:cNvSpPr txBox="1">
            <a:spLocks noGrp="1"/>
          </p:cNvSpPr>
          <p:nvPr>
            <p:ph type="title"/>
          </p:nvPr>
        </p:nvSpPr>
        <p:spPr>
          <a:xfrm>
            <a:off x="581191" y="754150"/>
            <a:ext cx="7989683" cy="541558"/>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394"/>
              <a:buNone/>
            </a:pPr>
            <a:r>
              <a:rPr lang="en-US" sz="2400"/>
              <a:t>Advancing Model-based EFH for the 2022 5-year Review</a:t>
            </a:r>
            <a:r>
              <a:rPr lang="en-US"/>
              <a:t/>
            </a:r>
            <a:br>
              <a:rPr lang="en-US"/>
            </a:br>
            <a:r>
              <a:rPr lang="en-US" sz="1800" i="1"/>
              <a:t>(Laman, Pirtle, Harris, Siple, Rooper, Hurst, Conrath)</a:t>
            </a:r>
            <a:endParaRPr sz="1800" i="1"/>
          </a:p>
        </p:txBody>
      </p:sp>
      <p:sp>
        <p:nvSpPr>
          <p:cNvPr id="627" name="Google Shape;627;p73"/>
          <p:cNvSpPr txBox="1">
            <a:spLocks noGrp="1"/>
          </p:cNvSpPr>
          <p:nvPr>
            <p:ph type="body" idx="1"/>
          </p:nvPr>
        </p:nvSpPr>
        <p:spPr>
          <a:xfrm>
            <a:off x="619899" y="1396294"/>
            <a:ext cx="5096700" cy="52713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800"/>
              </a:spcBef>
              <a:spcAft>
                <a:spcPts val="0"/>
              </a:spcAft>
              <a:buSzPts val="1656"/>
              <a:buNone/>
            </a:pPr>
            <a:r>
              <a:rPr lang="en-US" b="1" dirty="0">
                <a:solidFill>
                  <a:schemeClr val="dk1"/>
                </a:solidFill>
              </a:rPr>
              <a:t>Results by the Numbers:</a:t>
            </a:r>
            <a:endParaRPr dirty="0"/>
          </a:p>
          <a:p>
            <a:pPr indent="-285750">
              <a:spcBef>
                <a:spcPts val="800"/>
              </a:spcBef>
              <a:buSzPts val="2700"/>
              <a:buFont typeface="Arial"/>
              <a:buChar char="•"/>
            </a:pPr>
            <a:r>
              <a:rPr lang="en-US" sz="1600" dirty="0">
                <a:solidFill>
                  <a:schemeClr val="dk1"/>
                </a:solidFill>
              </a:rPr>
              <a:t>EFH for North Pacific </a:t>
            </a:r>
            <a:r>
              <a:rPr lang="en-US" sz="1600" dirty="0" smtClean="0">
                <a:solidFill>
                  <a:schemeClr val="dk1"/>
                </a:solidFill>
              </a:rPr>
              <a:t>groundfish species, including up to three life stages:</a:t>
            </a:r>
            <a:endParaRPr sz="1600" dirty="0">
              <a:solidFill>
                <a:schemeClr val="dk1"/>
              </a:solidFill>
            </a:endParaRPr>
          </a:p>
          <a:p>
            <a:pPr lvl="1" indent="-285750">
              <a:spcBef>
                <a:spcPts val="800"/>
              </a:spcBef>
              <a:buSzPts val="2700"/>
              <a:buFont typeface="Arial"/>
              <a:buChar char="•"/>
            </a:pPr>
            <a:r>
              <a:rPr lang="en-US" sz="1400" dirty="0">
                <a:solidFill>
                  <a:schemeClr val="dk1"/>
                </a:solidFill>
              </a:rPr>
              <a:t>32 species in the Bering Sea</a:t>
            </a:r>
            <a:endParaRPr sz="1400" dirty="0">
              <a:solidFill>
                <a:schemeClr val="dk1"/>
              </a:solidFill>
            </a:endParaRPr>
          </a:p>
          <a:p>
            <a:pPr lvl="1" indent="-285750">
              <a:spcBef>
                <a:spcPts val="800"/>
              </a:spcBef>
              <a:buSzPts val="2700"/>
              <a:buFont typeface="Arial"/>
              <a:buChar char="•"/>
            </a:pPr>
            <a:r>
              <a:rPr lang="en-US" sz="1400" dirty="0">
                <a:solidFill>
                  <a:schemeClr val="dk1"/>
                </a:solidFill>
              </a:rPr>
              <a:t>25 species in the Aleutian Islands</a:t>
            </a:r>
            <a:endParaRPr sz="1400" dirty="0">
              <a:solidFill>
                <a:schemeClr val="dk1"/>
              </a:solidFill>
            </a:endParaRPr>
          </a:p>
          <a:p>
            <a:pPr lvl="1" indent="-285750">
              <a:spcBef>
                <a:spcPts val="800"/>
              </a:spcBef>
              <a:buSzPts val="2700"/>
              <a:buFont typeface="Arial"/>
              <a:buChar char="•"/>
            </a:pPr>
            <a:r>
              <a:rPr lang="en-US" sz="1400" dirty="0">
                <a:solidFill>
                  <a:schemeClr val="dk1"/>
                </a:solidFill>
              </a:rPr>
              <a:t>42 species in the Gulf of Alaska</a:t>
            </a:r>
            <a:endParaRPr sz="1400" dirty="0">
              <a:solidFill>
                <a:schemeClr val="dk1"/>
              </a:solidFill>
            </a:endParaRPr>
          </a:p>
          <a:p>
            <a:pPr lvl="1" indent="-285750">
              <a:spcBef>
                <a:spcPts val="800"/>
              </a:spcBef>
              <a:buSzPts val="2700"/>
              <a:buFont typeface="Arial"/>
              <a:buChar char="•"/>
            </a:pPr>
            <a:r>
              <a:rPr lang="en-US" sz="1400" dirty="0">
                <a:solidFill>
                  <a:schemeClr val="dk1"/>
                </a:solidFill>
              </a:rPr>
              <a:t>7 stock complexes (</a:t>
            </a:r>
            <a:r>
              <a:rPr lang="en-US" sz="1400" i="1" dirty="0">
                <a:solidFill>
                  <a:schemeClr val="dk1"/>
                </a:solidFill>
              </a:rPr>
              <a:t>a first</a:t>
            </a:r>
            <a:r>
              <a:rPr lang="en-US" sz="1400" dirty="0">
                <a:solidFill>
                  <a:schemeClr val="dk1"/>
                </a:solidFill>
              </a:rPr>
              <a:t>)</a:t>
            </a:r>
            <a:endParaRPr sz="1400" dirty="0">
              <a:solidFill>
                <a:schemeClr val="dk1"/>
              </a:solidFill>
            </a:endParaRPr>
          </a:p>
          <a:p>
            <a:pPr indent="-285750">
              <a:spcBef>
                <a:spcPts val="800"/>
              </a:spcBef>
              <a:buSzPts val="2700"/>
              <a:buFont typeface="Arial"/>
              <a:buChar char="•"/>
            </a:pPr>
            <a:r>
              <a:rPr lang="en-US" sz="1600" dirty="0" smtClean="0">
                <a:solidFill>
                  <a:schemeClr val="dk1"/>
                </a:solidFill>
              </a:rPr>
              <a:t>EFH for invertebrates; </a:t>
            </a:r>
            <a:r>
              <a:rPr lang="en-US" sz="1600" dirty="0">
                <a:solidFill>
                  <a:schemeClr val="dk1"/>
                </a:solidFill>
              </a:rPr>
              <a:t>all life stages </a:t>
            </a:r>
            <a:r>
              <a:rPr lang="en-US" sz="1600" dirty="0" smtClean="0">
                <a:solidFill>
                  <a:schemeClr val="dk1"/>
                </a:solidFill>
              </a:rPr>
              <a:t>combined</a:t>
            </a:r>
            <a:r>
              <a:rPr lang="en-US" sz="1600" dirty="0">
                <a:solidFill>
                  <a:schemeClr val="dk1"/>
                </a:solidFill>
              </a:rPr>
              <a:t>:</a:t>
            </a:r>
            <a:endParaRPr sz="1600" dirty="0">
              <a:solidFill>
                <a:schemeClr val="dk1"/>
              </a:solidFill>
            </a:endParaRPr>
          </a:p>
          <a:p>
            <a:pPr lvl="1" indent="-285750">
              <a:spcBef>
                <a:spcPts val="800"/>
              </a:spcBef>
              <a:buSzPts val="2700"/>
              <a:buFont typeface="Arial"/>
              <a:buChar char="•"/>
            </a:pPr>
            <a:r>
              <a:rPr lang="en-US" sz="1400" dirty="0">
                <a:solidFill>
                  <a:schemeClr val="dk1"/>
                </a:solidFill>
              </a:rPr>
              <a:t>5 crab species in the </a:t>
            </a:r>
            <a:r>
              <a:rPr lang="en-US" sz="1400" dirty="0" smtClean="0">
                <a:solidFill>
                  <a:schemeClr val="dk1"/>
                </a:solidFill>
              </a:rPr>
              <a:t>Bering Sea</a:t>
            </a:r>
            <a:endParaRPr sz="1400" dirty="0">
              <a:solidFill>
                <a:schemeClr val="dk1"/>
              </a:solidFill>
            </a:endParaRPr>
          </a:p>
          <a:p>
            <a:pPr lvl="1" indent="-285750">
              <a:spcBef>
                <a:spcPts val="800"/>
              </a:spcBef>
              <a:buSzPts val="2700"/>
              <a:buFont typeface="Arial"/>
              <a:buChar char="•"/>
            </a:pPr>
            <a:r>
              <a:rPr lang="en-US" sz="1400" dirty="0">
                <a:solidFill>
                  <a:schemeClr val="dk1"/>
                </a:solidFill>
              </a:rPr>
              <a:t>2 crab species in the </a:t>
            </a:r>
            <a:r>
              <a:rPr lang="en-US" sz="1400" dirty="0" smtClean="0">
                <a:solidFill>
                  <a:schemeClr val="dk1"/>
                </a:solidFill>
              </a:rPr>
              <a:t>Aleutian Islands</a:t>
            </a:r>
            <a:endParaRPr sz="1400" dirty="0">
              <a:solidFill>
                <a:schemeClr val="dk1"/>
              </a:solidFill>
            </a:endParaRPr>
          </a:p>
          <a:p>
            <a:pPr lvl="1" indent="-285750">
              <a:spcBef>
                <a:spcPts val="800"/>
              </a:spcBef>
              <a:buSzPts val="2700"/>
              <a:buFont typeface="Arial"/>
              <a:buChar char="•"/>
            </a:pPr>
            <a:r>
              <a:rPr lang="en-US" sz="1400" dirty="0" smtClean="0">
                <a:solidFill>
                  <a:schemeClr val="dk1"/>
                </a:solidFill>
              </a:rPr>
              <a:t>1 octopus species in all three regions</a:t>
            </a:r>
            <a:endParaRPr sz="1400" dirty="0">
              <a:solidFill>
                <a:schemeClr val="dk1"/>
              </a:solidFill>
            </a:endParaRPr>
          </a:p>
          <a:p>
            <a:pPr indent="-285750">
              <a:spcBef>
                <a:spcPts val="800"/>
              </a:spcBef>
              <a:buSzPts val="2700"/>
              <a:buFont typeface="Arial"/>
              <a:buChar char="•"/>
            </a:pPr>
            <a:r>
              <a:rPr lang="en-US" sz="1600" dirty="0">
                <a:solidFill>
                  <a:schemeClr val="dk1"/>
                </a:solidFill>
              </a:rPr>
              <a:t>Advanced EFH information levels for 211 species’ life stages resulting in 229 new and revised </a:t>
            </a:r>
            <a:r>
              <a:rPr lang="en-US" sz="1600" dirty="0" smtClean="0">
                <a:solidFill>
                  <a:schemeClr val="dk1"/>
                </a:solidFill>
              </a:rPr>
              <a:t>EFH descriptions </a:t>
            </a:r>
            <a:r>
              <a:rPr lang="en-US" sz="1600" dirty="0">
                <a:solidFill>
                  <a:schemeClr val="dk1"/>
                </a:solidFill>
              </a:rPr>
              <a:t>and maps:</a:t>
            </a:r>
            <a:endParaRPr sz="1600" dirty="0">
              <a:solidFill>
                <a:schemeClr val="dk1"/>
              </a:solidFill>
            </a:endParaRPr>
          </a:p>
          <a:p>
            <a:pPr lvl="1" indent="-285750">
              <a:spcBef>
                <a:spcPts val="800"/>
              </a:spcBef>
              <a:buSzPts val="2700"/>
              <a:buFont typeface="Arial"/>
              <a:buChar char="•"/>
            </a:pPr>
            <a:r>
              <a:rPr lang="en-US" sz="1400" dirty="0">
                <a:solidFill>
                  <a:schemeClr val="dk1"/>
                </a:solidFill>
              </a:rPr>
              <a:t>None to Level 1</a:t>
            </a:r>
            <a:endParaRPr sz="1400" dirty="0">
              <a:solidFill>
                <a:schemeClr val="dk1"/>
              </a:solidFill>
            </a:endParaRPr>
          </a:p>
          <a:p>
            <a:pPr lvl="1" indent="-285750">
              <a:spcBef>
                <a:spcPts val="800"/>
              </a:spcBef>
              <a:buSzPts val="2700"/>
              <a:buFont typeface="Arial"/>
              <a:buChar char="•"/>
            </a:pPr>
            <a:r>
              <a:rPr lang="en-US" sz="1400" dirty="0">
                <a:solidFill>
                  <a:schemeClr val="dk1"/>
                </a:solidFill>
              </a:rPr>
              <a:t>Level 1 to Level 2</a:t>
            </a:r>
            <a:endParaRPr sz="1400" dirty="0">
              <a:solidFill>
                <a:schemeClr val="dk1"/>
              </a:solidFill>
            </a:endParaRPr>
          </a:p>
          <a:p>
            <a:pPr lvl="1" indent="-285750">
              <a:spcBef>
                <a:spcPts val="800"/>
              </a:spcBef>
              <a:buSzPts val="2700"/>
              <a:buFont typeface="Arial"/>
              <a:buChar char="•"/>
            </a:pPr>
            <a:r>
              <a:rPr lang="en-US" sz="1400" dirty="0">
                <a:solidFill>
                  <a:schemeClr val="dk1"/>
                </a:solidFill>
              </a:rPr>
              <a:t>Level 3 (</a:t>
            </a:r>
            <a:r>
              <a:rPr lang="en-US" sz="1400" i="1" dirty="0">
                <a:solidFill>
                  <a:schemeClr val="dk1"/>
                </a:solidFill>
              </a:rPr>
              <a:t>another first</a:t>
            </a:r>
            <a:r>
              <a:rPr lang="en-US" sz="1400" dirty="0">
                <a:solidFill>
                  <a:schemeClr val="dk1"/>
                </a:solidFill>
              </a:rPr>
              <a:t>)</a:t>
            </a:r>
            <a:endParaRPr sz="1400" dirty="0">
              <a:solidFill>
                <a:schemeClr val="dk1"/>
              </a:solidFill>
            </a:endParaRPr>
          </a:p>
        </p:txBody>
      </p:sp>
      <p:pic>
        <p:nvPicPr>
          <p:cNvPr id="628" name="Google Shape;628;p7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706389" y="1714731"/>
            <a:ext cx="2945716" cy="2209287"/>
          </a:xfrm>
          <a:prstGeom prst="rect">
            <a:avLst/>
          </a:prstGeom>
          <a:noFill/>
          <a:ln>
            <a:noFill/>
          </a:ln>
        </p:spPr>
      </p:pic>
      <p:pic>
        <p:nvPicPr>
          <p:cNvPr id="629" name="Google Shape;629;p7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716599" y="4150356"/>
            <a:ext cx="2950922" cy="2213192"/>
          </a:xfrm>
          <a:prstGeom prst="rect">
            <a:avLst/>
          </a:prstGeom>
          <a:noFill/>
          <a:ln>
            <a:noFill/>
          </a:ln>
        </p:spPr>
      </p:pic>
      <p:pic>
        <p:nvPicPr>
          <p:cNvPr id="6" name="Google Shape;728;p34"/>
          <p:cNvPicPr preferRelativeResize="0"/>
          <p:nvPr/>
        </p:nvPicPr>
        <p:blipFill rotWithShape="1">
          <a:blip r:embed="rId5">
            <a:alphaModFix/>
          </a:blip>
          <a:srcRect/>
          <a:stretch/>
        </p:blipFill>
        <p:spPr>
          <a:xfrm>
            <a:off x="76192" y="5864672"/>
            <a:ext cx="914400" cy="914400"/>
          </a:xfrm>
          <a:prstGeom prst="rect">
            <a:avLst/>
          </a:prstGeom>
          <a:noFill/>
          <a:ln>
            <a:noFill/>
          </a:ln>
        </p:spPr>
      </p:pic>
      <p:sp>
        <p:nvSpPr>
          <p:cNvPr id="7" name="Google Shape;609;g10dc0215cf0_0_62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15</a:t>
            </a:fld>
            <a:endParaRPr sz="900" b="0" i="0" u="none" strike="noStrike" cap="none" dirty="0">
              <a:solidFill>
                <a:srgbClr val="4590B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6"/>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SDM EFH Methods Overview and Comparison</a:t>
            </a:r>
            <a:endParaRPr/>
          </a:p>
        </p:txBody>
      </p:sp>
      <p:sp>
        <p:nvSpPr>
          <p:cNvPr id="636" name="Google Shape;636;p36"/>
          <p:cNvSpPr txBox="1">
            <a:spLocks noGrp="1"/>
          </p:cNvSpPr>
          <p:nvPr>
            <p:ph type="body" idx="1"/>
          </p:nvPr>
        </p:nvSpPr>
        <p:spPr>
          <a:xfrm>
            <a:off x="4782000" y="1425980"/>
            <a:ext cx="4109100" cy="506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300"/>
              </a:spcBef>
              <a:spcAft>
                <a:spcPts val="0"/>
              </a:spcAft>
              <a:buSzPts val="1948"/>
              <a:buNone/>
            </a:pPr>
            <a:r>
              <a:rPr lang="en-US" sz="2000" b="1" i="1" dirty="0">
                <a:solidFill>
                  <a:srgbClr val="666666"/>
                </a:solidFill>
              </a:rPr>
              <a:t>2017 SDM</a:t>
            </a:r>
            <a:endParaRPr sz="2000" b="1" i="1" dirty="0">
              <a:solidFill>
                <a:srgbClr val="666666"/>
              </a:solidFill>
            </a:endParaRPr>
          </a:p>
          <a:p>
            <a:pPr marL="0" marR="0" lvl="0" indent="0" algn="l" rtl="0">
              <a:lnSpc>
                <a:spcPct val="100000"/>
              </a:lnSpc>
              <a:spcBef>
                <a:spcPts val="300"/>
              </a:spcBef>
              <a:spcAft>
                <a:spcPts val="0"/>
              </a:spcAft>
              <a:buSzPts val="1948"/>
              <a:buNone/>
            </a:pPr>
            <a:r>
              <a:rPr lang="en-US" sz="1500" dirty="0">
                <a:solidFill>
                  <a:schemeClr val="dk1"/>
                </a:solidFill>
              </a:rPr>
              <a:t>Response Variable:</a:t>
            </a:r>
            <a:endParaRPr sz="1500" dirty="0">
              <a:solidFill>
                <a:schemeClr val="dk1"/>
              </a:solidFill>
            </a:endParaRPr>
          </a:p>
          <a:p>
            <a:pPr marL="457200" marR="0" lvl="0" indent="-323850" algn="l" rtl="0">
              <a:lnSpc>
                <a:spcPct val="100000"/>
              </a:lnSpc>
              <a:spcBef>
                <a:spcPts val="300"/>
              </a:spcBef>
              <a:spcAft>
                <a:spcPts val="0"/>
              </a:spcAft>
              <a:buSzPts val="1500"/>
              <a:buChar char="◼"/>
            </a:pPr>
            <a:r>
              <a:rPr lang="en-US" sz="1500" dirty="0"/>
              <a:t>4th root transformed CPUE (1982-2014 catches)</a:t>
            </a:r>
            <a:endParaRPr sz="1500" dirty="0"/>
          </a:p>
          <a:p>
            <a:pPr marL="0" marR="0" lvl="0" indent="0" algn="l" rtl="0">
              <a:lnSpc>
                <a:spcPct val="100000"/>
              </a:lnSpc>
              <a:spcBef>
                <a:spcPts val="300"/>
              </a:spcBef>
              <a:spcAft>
                <a:spcPts val="0"/>
              </a:spcAft>
              <a:buSzPts val="1948"/>
              <a:buNone/>
            </a:pPr>
            <a:r>
              <a:rPr lang="en-US" sz="1500" dirty="0">
                <a:solidFill>
                  <a:schemeClr val="dk1"/>
                </a:solidFill>
              </a:rPr>
              <a:t>Models:</a:t>
            </a:r>
            <a:endParaRPr sz="1500" dirty="0">
              <a:solidFill>
                <a:schemeClr val="dk1"/>
              </a:solidFill>
            </a:endParaRPr>
          </a:p>
          <a:p>
            <a:pPr marL="457200" marR="0" lvl="0" indent="-323850" algn="l" rtl="0">
              <a:lnSpc>
                <a:spcPct val="100000"/>
              </a:lnSpc>
              <a:spcBef>
                <a:spcPts val="300"/>
              </a:spcBef>
              <a:spcAft>
                <a:spcPts val="0"/>
              </a:spcAft>
              <a:buSzPts val="1500"/>
              <a:buChar char="◼"/>
            </a:pPr>
            <a:r>
              <a:rPr lang="en-US" sz="1500" dirty="0"/>
              <a:t>MaxEnt, hGAM, GAM</a:t>
            </a:r>
            <a:endParaRPr sz="1500" dirty="0"/>
          </a:p>
          <a:p>
            <a:pPr marL="457200" marR="0" lvl="0" indent="-323850" algn="l" rtl="0">
              <a:lnSpc>
                <a:spcPct val="100000"/>
              </a:lnSpc>
              <a:spcBef>
                <a:spcPts val="300"/>
              </a:spcBef>
              <a:spcAft>
                <a:spcPts val="0"/>
              </a:spcAft>
              <a:buSzPts val="1500"/>
              <a:buChar char="◼"/>
            </a:pPr>
            <a:r>
              <a:rPr lang="en-US" sz="1500" dirty="0"/>
              <a:t>One SDM selected </a:t>
            </a:r>
            <a:r>
              <a:rPr lang="en-US" sz="1500" i="1" dirty="0"/>
              <a:t>a priori</a:t>
            </a:r>
            <a:endParaRPr sz="1500" i="1" dirty="0"/>
          </a:p>
          <a:p>
            <a:pPr marL="457200" lvl="0" indent="-323850" algn="l" rtl="0">
              <a:spcBef>
                <a:spcPts val="300"/>
              </a:spcBef>
              <a:spcAft>
                <a:spcPts val="0"/>
              </a:spcAft>
              <a:buSzPts val="1500"/>
              <a:buChar char="◼"/>
            </a:pPr>
            <a:r>
              <a:rPr lang="en-US" sz="1500" i="1" dirty="0">
                <a:solidFill>
                  <a:srgbClr val="0000FF"/>
                </a:solidFill>
              </a:rPr>
              <a:t>New for 2022</a:t>
            </a:r>
            <a:endParaRPr sz="1500" i="1" dirty="0">
              <a:solidFill>
                <a:srgbClr val="0000FF"/>
              </a:solidFill>
            </a:endParaRPr>
          </a:p>
          <a:p>
            <a:pPr marL="0" marR="0" lvl="0" indent="0" algn="l" rtl="0">
              <a:lnSpc>
                <a:spcPct val="100000"/>
              </a:lnSpc>
              <a:spcBef>
                <a:spcPts val="300"/>
              </a:spcBef>
              <a:spcAft>
                <a:spcPts val="0"/>
              </a:spcAft>
              <a:buNone/>
            </a:pPr>
            <a:endParaRPr sz="1500" i="1" dirty="0"/>
          </a:p>
          <a:p>
            <a:pPr marL="0" marR="0" lvl="0" indent="0" algn="l" rtl="0">
              <a:lnSpc>
                <a:spcPct val="100000"/>
              </a:lnSpc>
              <a:spcBef>
                <a:spcPts val="600"/>
              </a:spcBef>
              <a:spcAft>
                <a:spcPts val="0"/>
              </a:spcAft>
              <a:buNone/>
            </a:pPr>
            <a:r>
              <a:rPr lang="en-US" sz="1500" dirty="0">
                <a:solidFill>
                  <a:schemeClr val="dk1"/>
                </a:solidFill>
              </a:rPr>
              <a:t>Ensemble:</a:t>
            </a:r>
            <a:endParaRPr sz="1500" dirty="0">
              <a:solidFill>
                <a:schemeClr val="dk1"/>
              </a:solidFill>
            </a:endParaRPr>
          </a:p>
          <a:p>
            <a:pPr marL="457200" marR="0" lvl="0" indent="-323850" algn="l" rtl="0">
              <a:lnSpc>
                <a:spcPct val="100000"/>
              </a:lnSpc>
              <a:spcBef>
                <a:spcPts val="300"/>
              </a:spcBef>
              <a:spcAft>
                <a:spcPts val="0"/>
              </a:spcAft>
              <a:buSzPts val="1500"/>
              <a:buChar char="◼"/>
            </a:pPr>
            <a:r>
              <a:rPr lang="en-US" sz="1500" i="1" dirty="0">
                <a:solidFill>
                  <a:srgbClr val="0000FF"/>
                </a:solidFill>
              </a:rPr>
              <a:t>New for 2022</a:t>
            </a:r>
            <a:endParaRPr sz="1500" i="1" dirty="0">
              <a:solidFill>
                <a:srgbClr val="0000FF"/>
              </a:solidFill>
            </a:endParaRPr>
          </a:p>
          <a:p>
            <a:pPr marL="0" marR="0" lvl="0" indent="0" algn="l" rtl="0">
              <a:lnSpc>
                <a:spcPct val="100000"/>
              </a:lnSpc>
              <a:spcBef>
                <a:spcPts val="600"/>
              </a:spcBef>
              <a:spcAft>
                <a:spcPts val="0"/>
              </a:spcAft>
              <a:buNone/>
            </a:pPr>
            <a:r>
              <a:rPr lang="en-US" sz="1500" dirty="0">
                <a:solidFill>
                  <a:schemeClr val="dk1"/>
                </a:solidFill>
              </a:rPr>
              <a:t>Performance Metrics:</a:t>
            </a:r>
            <a:endParaRPr sz="1500" dirty="0">
              <a:solidFill>
                <a:schemeClr val="dk1"/>
              </a:solidFill>
            </a:endParaRPr>
          </a:p>
          <a:p>
            <a:pPr marL="457200" marR="0" lvl="0" indent="-323850" algn="l" rtl="0">
              <a:lnSpc>
                <a:spcPct val="100000"/>
              </a:lnSpc>
              <a:spcBef>
                <a:spcPts val="300"/>
              </a:spcBef>
              <a:spcAft>
                <a:spcPts val="0"/>
              </a:spcAft>
              <a:buSzPts val="1500"/>
              <a:buChar char="◼"/>
            </a:pPr>
            <a:r>
              <a:rPr lang="en-US" sz="1500" dirty="0"/>
              <a:t>Applied</a:t>
            </a:r>
            <a:r>
              <a:rPr lang="en-US" sz="1500" dirty="0">
                <a:solidFill>
                  <a:schemeClr val="dk1"/>
                </a:solidFill>
              </a:rPr>
              <a:t> based on </a:t>
            </a:r>
            <a:r>
              <a:rPr lang="en-US" sz="1500" dirty="0" smtClean="0">
                <a:solidFill>
                  <a:schemeClr val="dk1"/>
                </a:solidFill>
              </a:rPr>
              <a:t>SDM</a:t>
            </a:r>
            <a:endParaRPr sz="1500" dirty="0">
              <a:solidFill>
                <a:schemeClr val="dk1"/>
              </a:solidFill>
            </a:endParaRPr>
          </a:p>
          <a:p>
            <a:pPr marL="457200" lvl="0" indent="-323850" algn="l" rtl="0">
              <a:lnSpc>
                <a:spcPct val="100000"/>
              </a:lnSpc>
              <a:spcBef>
                <a:spcPts val="300"/>
              </a:spcBef>
              <a:spcAft>
                <a:spcPts val="0"/>
              </a:spcAft>
              <a:buSzPts val="1500"/>
              <a:buChar char="◼"/>
            </a:pPr>
            <a:r>
              <a:rPr lang="en-US" sz="1500" dirty="0"/>
              <a:t>MaxEnt (AUC); GAMs (Deviance Explained)</a:t>
            </a:r>
            <a:endParaRPr sz="1500" dirty="0"/>
          </a:p>
          <a:p>
            <a:pPr marL="457200" lvl="0" indent="-323850" algn="l" rtl="0">
              <a:lnSpc>
                <a:spcPct val="100000"/>
              </a:lnSpc>
              <a:spcBef>
                <a:spcPts val="300"/>
              </a:spcBef>
              <a:spcAft>
                <a:spcPts val="0"/>
              </a:spcAft>
              <a:buSzPts val="1500"/>
              <a:buChar char="◼"/>
            </a:pPr>
            <a:r>
              <a:rPr lang="en-US" sz="1500" dirty="0"/>
              <a:t>80/20 training/testing, fit metrics examined for out of sample comparison</a:t>
            </a:r>
            <a:endParaRPr sz="1500" i="1" dirty="0"/>
          </a:p>
        </p:txBody>
      </p:sp>
      <p:sp>
        <p:nvSpPr>
          <p:cNvPr id="637" name="Google Shape;637;p36"/>
          <p:cNvSpPr txBox="1">
            <a:spLocks noGrp="1"/>
          </p:cNvSpPr>
          <p:nvPr>
            <p:ph type="body" idx="2"/>
          </p:nvPr>
        </p:nvSpPr>
        <p:spPr>
          <a:xfrm>
            <a:off x="400500" y="1270401"/>
            <a:ext cx="4438500" cy="506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300"/>
              </a:spcBef>
              <a:spcAft>
                <a:spcPts val="0"/>
              </a:spcAft>
              <a:buSzPts val="2136"/>
              <a:buNone/>
            </a:pPr>
            <a:r>
              <a:rPr lang="en-US" sz="2000" b="1" i="1" dirty="0">
                <a:solidFill>
                  <a:srgbClr val="0000FF"/>
                </a:solidFill>
              </a:rPr>
              <a:t>2022 SDM Ensemble</a:t>
            </a:r>
            <a:endParaRPr sz="1500" b="1" i="1" dirty="0">
              <a:solidFill>
                <a:srgbClr val="0000FF"/>
              </a:solidFill>
            </a:endParaRPr>
          </a:p>
          <a:p>
            <a:pPr marL="0" lvl="0" indent="0" algn="l" rtl="0">
              <a:lnSpc>
                <a:spcPct val="100000"/>
              </a:lnSpc>
              <a:spcBef>
                <a:spcPts val="300"/>
              </a:spcBef>
              <a:spcAft>
                <a:spcPts val="0"/>
              </a:spcAft>
              <a:buClr>
                <a:schemeClr val="dk1"/>
              </a:buClr>
              <a:buSzPts val="1100"/>
              <a:buFont typeface="Arial"/>
              <a:buNone/>
            </a:pPr>
            <a:r>
              <a:rPr lang="en-US" sz="1500" dirty="0">
                <a:solidFill>
                  <a:schemeClr val="dk1"/>
                </a:solidFill>
              </a:rPr>
              <a:t>Response Variable:</a:t>
            </a:r>
            <a:endParaRPr sz="1500" dirty="0">
              <a:solidFill>
                <a:schemeClr val="dk1"/>
              </a:solidFill>
            </a:endParaRPr>
          </a:p>
          <a:p>
            <a:pPr marL="457200" lvl="0" indent="-323850" algn="l" rtl="0">
              <a:lnSpc>
                <a:spcPct val="100000"/>
              </a:lnSpc>
              <a:spcBef>
                <a:spcPts val="300"/>
              </a:spcBef>
              <a:spcAft>
                <a:spcPts val="0"/>
              </a:spcAft>
              <a:buSzPts val="1500"/>
              <a:buChar char="◼"/>
            </a:pPr>
            <a:r>
              <a:rPr lang="en-US" sz="1500" dirty="0"/>
              <a:t>Fish numerical abundance (1982-2019 catches)</a:t>
            </a:r>
            <a:endParaRPr sz="1500" dirty="0"/>
          </a:p>
          <a:p>
            <a:pPr marL="0" marR="0" lvl="0" indent="0" algn="l" rtl="0">
              <a:lnSpc>
                <a:spcPct val="100000"/>
              </a:lnSpc>
              <a:spcBef>
                <a:spcPts val="600"/>
              </a:spcBef>
              <a:spcAft>
                <a:spcPts val="0"/>
              </a:spcAft>
              <a:buSzPts val="2137"/>
              <a:buNone/>
            </a:pPr>
            <a:r>
              <a:rPr lang="en-US" sz="1500" dirty="0">
                <a:solidFill>
                  <a:schemeClr val="dk1"/>
                </a:solidFill>
              </a:rPr>
              <a:t>Models:</a:t>
            </a:r>
            <a:endParaRPr sz="1500" dirty="0">
              <a:solidFill>
                <a:schemeClr val="dk1"/>
              </a:solidFill>
            </a:endParaRPr>
          </a:p>
          <a:p>
            <a:pPr marL="457200" marR="0" lvl="0" indent="-323850" algn="l" rtl="0">
              <a:lnSpc>
                <a:spcPct val="100000"/>
              </a:lnSpc>
              <a:spcBef>
                <a:spcPts val="300"/>
              </a:spcBef>
              <a:spcAft>
                <a:spcPts val="0"/>
              </a:spcAft>
              <a:buSzPts val="1500"/>
              <a:buChar char="◼"/>
            </a:pPr>
            <a:r>
              <a:rPr lang="en-US" sz="1500" dirty="0"/>
              <a:t>MaxEnt, paGAM, hGAM, Poisson GAM, Negative Binomial GAM</a:t>
            </a:r>
            <a:endParaRPr sz="1500" dirty="0"/>
          </a:p>
          <a:p>
            <a:pPr marL="457200" marR="0" lvl="0" indent="-323850" algn="l" rtl="0">
              <a:lnSpc>
                <a:spcPct val="100000"/>
              </a:lnSpc>
              <a:spcBef>
                <a:spcPts val="300"/>
              </a:spcBef>
              <a:spcAft>
                <a:spcPts val="0"/>
              </a:spcAft>
              <a:buSzPts val="1500"/>
              <a:buChar char="◼"/>
            </a:pPr>
            <a:r>
              <a:rPr lang="en-US" sz="1500" dirty="0">
                <a:solidFill>
                  <a:schemeClr val="dk1"/>
                </a:solidFill>
              </a:rPr>
              <a:t>All SDMs considered for the ensemble</a:t>
            </a:r>
            <a:endParaRPr sz="1500" dirty="0">
              <a:solidFill>
                <a:schemeClr val="dk1"/>
              </a:solidFill>
            </a:endParaRPr>
          </a:p>
          <a:p>
            <a:pPr marL="457200" marR="0" lvl="0" indent="-323850" algn="l" rtl="0">
              <a:lnSpc>
                <a:spcPct val="100000"/>
              </a:lnSpc>
              <a:spcBef>
                <a:spcPts val="300"/>
              </a:spcBef>
              <a:spcAft>
                <a:spcPts val="0"/>
              </a:spcAft>
              <a:buSzPts val="1500"/>
              <a:buChar char="◼"/>
            </a:pPr>
            <a:r>
              <a:rPr lang="en-US" sz="1500" dirty="0">
                <a:solidFill>
                  <a:schemeClr val="dk1"/>
                </a:solidFill>
              </a:rPr>
              <a:t>Skill testing with RMSE</a:t>
            </a:r>
            <a:endParaRPr sz="1500" dirty="0">
              <a:solidFill>
                <a:schemeClr val="dk1"/>
              </a:solidFill>
            </a:endParaRPr>
          </a:p>
          <a:p>
            <a:pPr marL="0" lvl="0" indent="0" algn="l" rtl="0">
              <a:lnSpc>
                <a:spcPct val="100000"/>
              </a:lnSpc>
              <a:spcBef>
                <a:spcPts val="600"/>
              </a:spcBef>
              <a:spcAft>
                <a:spcPts val="0"/>
              </a:spcAft>
              <a:buSzPts val="2137"/>
              <a:buNone/>
            </a:pPr>
            <a:r>
              <a:rPr lang="en-US" sz="1500" dirty="0">
                <a:solidFill>
                  <a:schemeClr val="dk1"/>
                </a:solidFill>
              </a:rPr>
              <a:t>Ensemble:</a:t>
            </a:r>
            <a:endParaRPr sz="1500" dirty="0">
              <a:solidFill>
                <a:schemeClr val="dk1"/>
              </a:solidFill>
            </a:endParaRPr>
          </a:p>
          <a:p>
            <a:pPr marL="457200" lvl="0" indent="-323850" algn="l" rtl="0">
              <a:lnSpc>
                <a:spcPct val="100000"/>
              </a:lnSpc>
              <a:spcBef>
                <a:spcPts val="300"/>
              </a:spcBef>
              <a:spcAft>
                <a:spcPts val="0"/>
              </a:spcAft>
              <a:buSzPts val="1500"/>
              <a:buChar char="◼"/>
            </a:pPr>
            <a:r>
              <a:rPr lang="en-US" sz="1500" dirty="0"/>
              <a:t>Best performing SDMs retained</a:t>
            </a:r>
            <a:endParaRPr sz="1500" dirty="0"/>
          </a:p>
          <a:p>
            <a:pPr marL="0" lvl="0" indent="0" algn="l" rtl="0">
              <a:lnSpc>
                <a:spcPct val="100000"/>
              </a:lnSpc>
              <a:spcBef>
                <a:spcPts val="600"/>
              </a:spcBef>
              <a:spcAft>
                <a:spcPts val="0"/>
              </a:spcAft>
              <a:buNone/>
            </a:pPr>
            <a:r>
              <a:rPr lang="en-US" sz="1500" dirty="0">
                <a:solidFill>
                  <a:schemeClr val="dk1"/>
                </a:solidFill>
              </a:rPr>
              <a:t>Performance Metrics: (applied to all)</a:t>
            </a:r>
            <a:endParaRPr sz="1500" dirty="0">
              <a:solidFill>
                <a:schemeClr val="dk1"/>
              </a:solidFill>
            </a:endParaRPr>
          </a:p>
          <a:p>
            <a:pPr marL="457200" marR="0" lvl="0" indent="-323850" algn="l" rtl="0">
              <a:lnSpc>
                <a:spcPct val="100000"/>
              </a:lnSpc>
              <a:spcBef>
                <a:spcPts val="300"/>
              </a:spcBef>
              <a:spcAft>
                <a:spcPts val="0"/>
              </a:spcAft>
              <a:buSzPts val="1500"/>
              <a:buChar char="◼"/>
            </a:pPr>
            <a:r>
              <a:rPr lang="en-US" sz="1500" dirty="0"/>
              <a:t>k-fold cross validation to generate RMSE                    and other fit metrics</a:t>
            </a:r>
            <a:endParaRPr sz="1500" dirty="0"/>
          </a:p>
          <a:p>
            <a:pPr marL="457200" marR="0" lvl="0" indent="-323850" algn="l" rtl="0">
              <a:lnSpc>
                <a:spcPct val="100000"/>
              </a:lnSpc>
              <a:spcBef>
                <a:spcPts val="0"/>
              </a:spcBef>
              <a:spcAft>
                <a:spcPts val="0"/>
              </a:spcAft>
              <a:buSzPts val="1500"/>
              <a:buChar char="◼"/>
            </a:pPr>
            <a:r>
              <a:rPr lang="en-US" sz="1500" dirty="0"/>
              <a:t>Spearman’s correlation (</a:t>
            </a:r>
            <a:r>
              <a:rPr lang="en-US" sz="1500" i="1" dirty="0"/>
              <a:t>ρ</a:t>
            </a:r>
            <a:r>
              <a:rPr lang="en-US" sz="1500" dirty="0"/>
              <a:t>), AUC, Poisson Deviance Explained (PDE)</a:t>
            </a:r>
            <a:endParaRPr sz="1500" baseline="-25000" dirty="0"/>
          </a:p>
        </p:txBody>
      </p:sp>
      <p:pic>
        <p:nvPicPr>
          <p:cNvPr id="6" name="Google Shape;728;p34"/>
          <p:cNvPicPr preferRelativeResize="0"/>
          <p:nvPr/>
        </p:nvPicPr>
        <p:blipFill rotWithShape="1">
          <a:blip r:embed="rId3">
            <a:alphaModFix/>
          </a:blip>
          <a:srcRect/>
          <a:stretch/>
        </p:blipFill>
        <p:spPr>
          <a:xfrm>
            <a:off x="76192" y="5864672"/>
            <a:ext cx="914400" cy="914400"/>
          </a:xfrm>
          <a:prstGeom prst="rect">
            <a:avLst/>
          </a:prstGeom>
          <a:noFill/>
          <a:ln>
            <a:noFill/>
          </a:ln>
        </p:spPr>
      </p:pic>
      <p:sp>
        <p:nvSpPr>
          <p:cNvPr id="7" name="Google Shape;609;g10dc0215cf0_0_62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16</a:t>
            </a:fld>
            <a:endParaRPr sz="900" b="0" i="0" u="none" strike="noStrike" cap="none" dirty="0">
              <a:solidFill>
                <a:srgbClr val="4590B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6"/>
          <p:cNvSpPr txBox="1">
            <a:spLocks noGrp="1"/>
          </p:cNvSpPr>
          <p:nvPr>
            <p:ph type="title"/>
          </p:nvPr>
        </p:nvSpPr>
        <p:spPr>
          <a:xfrm>
            <a:off x="581191" y="754150"/>
            <a:ext cx="7989683" cy="541558"/>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394"/>
              <a:buNone/>
            </a:pPr>
            <a:r>
              <a:rPr lang="en-US" sz="2400"/>
              <a:t>Advancing Model-based EFH for the 2022 5-year Review</a:t>
            </a:r>
            <a:r>
              <a:rPr lang="en-US"/>
              <a:t/>
            </a:r>
            <a:br>
              <a:rPr lang="en-US"/>
            </a:br>
            <a:r>
              <a:rPr lang="en-US" sz="1800" i="1"/>
              <a:t>(Laman, Pirtle, Harris, Siple, Rooper, Hurst, Conrath)</a:t>
            </a:r>
            <a:endParaRPr sz="1800" i="1"/>
          </a:p>
        </p:txBody>
      </p:sp>
      <p:sp>
        <p:nvSpPr>
          <p:cNvPr id="645" name="Google Shape;645;p76"/>
          <p:cNvSpPr txBox="1">
            <a:spLocks noGrp="1"/>
          </p:cNvSpPr>
          <p:nvPr>
            <p:ph type="body" idx="1"/>
          </p:nvPr>
        </p:nvSpPr>
        <p:spPr>
          <a:xfrm>
            <a:off x="743121" y="1419225"/>
            <a:ext cx="5096700" cy="5130288"/>
          </a:xfrm>
          <a:prstGeom prst="rect">
            <a:avLst/>
          </a:prstGeom>
          <a:noFill/>
          <a:ln>
            <a:noFill/>
          </a:ln>
        </p:spPr>
        <p:txBody>
          <a:bodyPr spcFirstLastPara="1" wrap="square" lIns="91425" tIns="45700" rIns="91425" bIns="45700" anchor="ctr" anchorCtr="0">
            <a:noAutofit/>
          </a:bodyPr>
          <a:lstStyle/>
          <a:p>
            <a:pPr marL="0" indent="0">
              <a:lnSpc>
                <a:spcPct val="115000"/>
              </a:lnSpc>
              <a:spcBef>
                <a:spcPts val="600"/>
              </a:spcBef>
              <a:buNone/>
            </a:pPr>
            <a:r>
              <a:rPr lang="en-US" b="1" dirty="0">
                <a:solidFill>
                  <a:schemeClr val="dk1"/>
                </a:solidFill>
              </a:rPr>
              <a:t>SDM Performance Metrics:</a:t>
            </a:r>
            <a:endParaRPr b="1" dirty="0">
              <a:solidFill>
                <a:schemeClr val="dk1"/>
              </a:solidFill>
            </a:endParaRPr>
          </a:p>
          <a:p>
            <a:pPr lvl="0" indent="-285750">
              <a:spcBef>
                <a:spcPts val="600"/>
              </a:spcBef>
              <a:buSzPts val="2700"/>
              <a:buFont typeface="Arial"/>
              <a:buChar char="•"/>
            </a:pPr>
            <a:r>
              <a:rPr lang="en-US" sz="1600" dirty="0">
                <a:solidFill>
                  <a:schemeClr val="dk1"/>
                </a:solidFill>
              </a:rPr>
              <a:t>Spearman’s rank correlation </a:t>
            </a:r>
            <a:r>
              <a:rPr lang="en-US" sz="1600" dirty="0" smtClean="0">
                <a:solidFill>
                  <a:schemeClr val="dk1"/>
                </a:solidFill>
              </a:rPr>
              <a:t>coefficient </a:t>
            </a:r>
            <a:r>
              <a:rPr lang="en-US" sz="1600" dirty="0">
                <a:solidFill>
                  <a:schemeClr val="dk1"/>
                </a:solidFill>
              </a:rPr>
              <a:t>(</a:t>
            </a:r>
            <a:r>
              <a:rPr lang="en-US" sz="1600" i="1" dirty="0">
                <a:solidFill>
                  <a:schemeClr val="dk1"/>
                </a:solidFill>
              </a:rPr>
              <a:t>ρ</a:t>
            </a:r>
            <a:r>
              <a:rPr lang="en-US" sz="1600" dirty="0">
                <a:solidFill>
                  <a:schemeClr val="dk1"/>
                </a:solidFill>
              </a:rPr>
              <a:t>)</a:t>
            </a:r>
            <a:endParaRPr sz="1600" dirty="0">
              <a:solidFill>
                <a:schemeClr val="dk1"/>
              </a:solidFill>
            </a:endParaRPr>
          </a:p>
          <a:p>
            <a:pPr marL="914400" lvl="2" indent="-285750">
              <a:spcBef>
                <a:spcPts val="300"/>
              </a:spcBef>
              <a:buSzPts val="2700"/>
              <a:buFont typeface="Arial"/>
              <a:buChar char="•"/>
            </a:pPr>
            <a:r>
              <a:rPr lang="en-US" sz="1600" dirty="0">
                <a:solidFill>
                  <a:schemeClr val="dk1"/>
                </a:solidFill>
              </a:rPr>
              <a:t>distinguish between high and low abundance </a:t>
            </a:r>
            <a:endParaRPr sz="1600" dirty="0">
              <a:solidFill>
                <a:schemeClr val="dk1"/>
              </a:solidFill>
            </a:endParaRPr>
          </a:p>
          <a:p>
            <a:pPr lvl="0" indent="-285750">
              <a:spcBef>
                <a:spcPts val="600"/>
              </a:spcBef>
              <a:buSzPts val="2700"/>
              <a:buFont typeface="Arial"/>
              <a:buChar char="•"/>
            </a:pPr>
            <a:r>
              <a:rPr lang="en-US" sz="1600" dirty="0">
                <a:solidFill>
                  <a:schemeClr val="dk1"/>
                </a:solidFill>
              </a:rPr>
              <a:t>Area under the receiver operator characteristic curve (AUC)</a:t>
            </a:r>
            <a:endParaRPr sz="1600" dirty="0">
              <a:solidFill>
                <a:schemeClr val="dk1"/>
              </a:solidFill>
            </a:endParaRPr>
          </a:p>
          <a:p>
            <a:pPr marL="914400" lvl="2" indent="-285750">
              <a:spcBef>
                <a:spcPts val="300"/>
              </a:spcBef>
              <a:buSzPts val="2700"/>
              <a:buFont typeface="Arial"/>
              <a:buChar char="•"/>
            </a:pPr>
            <a:r>
              <a:rPr lang="en-US" sz="1600" dirty="0">
                <a:solidFill>
                  <a:schemeClr val="dk1"/>
                </a:solidFill>
              </a:rPr>
              <a:t>discriminate presence absence</a:t>
            </a:r>
            <a:endParaRPr sz="1600" dirty="0">
              <a:solidFill>
                <a:schemeClr val="dk1"/>
              </a:solidFill>
            </a:endParaRPr>
          </a:p>
          <a:p>
            <a:pPr lvl="0" indent="-285750">
              <a:spcBef>
                <a:spcPts val="600"/>
              </a:spcBef>
              <a:buSzPts val="2700"/>
              <a:buFont typeface="Arial"/>
              <a:buChar char="•"/>
            </a:pPr>
            <a:r>
              <a:rPr lang="en-US" sz="1600" dirty="0">
                <a:solidFill>
                  <a:schemeClr val="dk1"/>
                </a:solidFill>
              </a:rPr>
              <a:t>Poisson Deviance Explained (PDE)</a:t>
            </a:r>
            <a:endParaRPr sz="1600" dirty="0">
              <a:solidFill>
                <a:schemeClr val="dk1"/>
              </a:solidFill>
            </a:endParaRPr>
          </a:p>
          <a:p>
            <a:pPr marL="914400" lvl="2" indent="-285750">
              <a:spcBef>
                <a:spcPts val="300"/>
              </a:spcBef>
              <a:buSzPts val="2700"/>
              <a:buFont typeface="Arial"/>
              <a:buChar char="•"/>
            </a:pPr>
            <a:r>
              <a:rPr lang="en-US" sz="1600" dirty="0">
                <a:solidFill>
                  <a:schemeClr val="dk1"/>
                </a:solidFill>
              </a:rPr>
              <a:t>deviance explained by the ensemble assuming a Poisson distribution</a:t>
            </a:r>
            <a:endParaRPr sz="1600" dirty="0">
              <a:solidFill>
                <a:schemeClr val="dk1"/>
              </a:solidFill>
            </a:endParaRPr>
          </a:p>
          <a:p>
            <a:pPr marL="0" lvl="0" indent="0" algn="l" rtl="0">
              <a:lnSpc>
                <a:spcPct val="115000"/>
              </a:lnSpc>
              <a:spcBef>
                <a:spcPts val="600"/>
              </a:spcBef>
              <a:spcAft>
                <a:spcPts val="0"/>
              </a:spcAft>
              <a:buNone/>
            </a:pPr>
            <a:r>
              <a:rPr lang="en-US" b="1" dirty="0">
                <a:solidFill>
                  <a:schemeClr val="dk1"/>
                </a:solidFill>
              </a:rPr>
              <a:t>Mapping EFH from SDM ensembles:</a:t>
            </a:r>
            <a:endParaRPr b="1" dirty="0">
              <a:solidFill>
                <a:schemeClr val="dk1"/>
              </a:solidFill>
            </a:endParaRPr>
          </a:p>
          <a:p>
            <a:pPr indent="-285750">
              <a:spcBef>
                <a:spcPts val="600"/>
              </a:spcBef>
              <a:buSzPts val="2700"/>
              <a:buFont typeface="Arial"/>
              <a:buChar char="•"/>
            </a:pPr>
            <a:r>
              <a:rPr lang="en-US" sz="1600" dirty="0">
                <a:solidFill>
                  <a:schemeClr val="dk1"/>
                </a:solidFill>
              </a:rPr>
              <a:t>EFH is the spatial domain containing 95% of occupied habitat for a species’ life stage conditioned by encounter </a:t>
            </a:r>
            <a:r>
              <a:rPr lang="en-US" sz="1600" dirty="0" smtClean="0">
                <a:solidFill>
                  <a:schemeClr val="dk1"/>
                </a:solidFill>
              </a:rPr>
              <a:t>probability</a:t>
            </a:r>
            <a:endParaRPr sz="1600" dirty="0">
              <a:solidFill>
                <a:schemeClr val="dk1"/>
              </a:solidFill>
            </a:endParaRPr>
          </a:p>
          <a:p>
            <a:pPr indent="-285750">
              <a:spcBef>
                <a:spcPts val="600"/>
              </a:spcBef>
              <a:buSzPts val="2700"/>
              <a:buFont typeface="Arial"/>
              <a:buChar char="•"/>
            </a:pPr>
            <a:r>
              <a:rPr lang="en-US" sz="1600" dirty="0">
                <a:solidFill>
                  <a:schemeClr val="dk1"/>
                </a:solidFill>
              </a:rPr>
              <a:t>Additional EFH area percentiles: Upper 75% of occupied habitat; Upper 50% “Core EFH area” was applied to Fishing Effects Analysis in </a:t>
            </a:r>
            <a:r>
              <a:rPr lang="en-US" sz="1600" dirty="0" smtClean="0">
                <a:solidFill>
                  <a:schemeClr val="dk1"/>
                </a:solidFill>
              </a:rPr>
              <a:t>2017 EFH 5-year Review; </a:t>
            </a:r>
            <a:r>
              <a:rPr lang="en-US" sz="1600" dirty="0">
                <a:solidFill>
                  <a:schemeClr val="dk1"/>
                </a:solidFill>
              </a:rPr>
              <a:t>Upper 25% “EFH hot spots” </a:t>
            </a:r>
            <a:endParaRPr sz="1600" dirty="0">
              <a:solidFill>
                <a:schemeClr val="dk1"/>
              </a:solidFill>
            </a:endParaRPr>
          </a:p>
        </p:txBody>
      </p:sp>
      <p:pic>
        <p:nvPicPr>
          <p:cNvPr id="646" name="Google Shape;646;p76"/>
          <p:cNvPicPr preferRelativeResize="0"/>
          <p:nvPr/>
        </p:nvPicPr>
        <p:blipFill rotWithShape="1">
          <a:blip r:embed="rId3">
            <a:alphaModFix/>
          </a:blip>
          <a:srcRect/>
          <a:stretch/>
        </p:blipFill>
        <p:spPr>
          <a:xfrm>
            <a:off x="5964201" y="1685926"/>
            <a:ext cx="2663823" cy="4513750"/>
          </a:xfrm>
          <a:prstGeom prst="rect">
            <a:avLst/>
          </a:prstGeom>
          <a:noFill/>
          <a:ln>
            <a:noFill/>
          </a:ln>
        </p:spPr>
      </p:pic>
      <p:sp>
        <p:nvSpPr>
          <p:cNvPr id="5" name="Google Shape;609;g10dc0215cf0_0_62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17</a:t>
            </a:fld>
            <a:endParaRPr sz="900" b="0" i="0" u="none" strike="noStrike" cap="none" dirty="0">
              <a:solidFill>
                <a:srgbClr val="4590B8"/>
              </a:solidFill>
              <a:latin typeface="Arial"/>
              <a:ea typeface="Arial"/>
              <a:cs typeface="Arial"/>
              <a:sym typeface="Arial"/>
            </a:endParaRPr>
          </a:p>
        </p:txBody>
      </p:sp>
      <p:pic>
        <p:nvPicPr>
          <p:cNvPr id="6" name="Google Shape;728;p34"/>
          <p:cNvPicPr preferRelativeResize="0"/>
          <p:nvPr/>
        </p:nvPicPr>
        <p:blipFill rotWithShape="1">
          <a:blip r:embed="rId4">
            <a:alphaModFix/>
          </a:blip>
          <a:srcRect/>
          <a:stretch/>
        </p:blipFill>
        <p:spPr>
          <a:xfrm>
            <a:off x="76192" y="5864672"/>
            <a:ext cx="914400" cy="9144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4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727941" y="4077403"/>
            <a:ext cx="2651778" cy="2651760"/>
          </a:xfrm>
          <a:prstGeom prst="rect">
            <a:avLst/>
          </a:prstGeom>
          <a:noFill/>
          <a:ln>
            <a:noFill/>
          </a:ln>
        </p:spPr>
      </p:pic>
      <p:sp>
        <p:nvSpPr>
          <p:cNvPr id="671" name="Google Shape;671;p46"/>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Arrowtooth Flounder Adults</a:t>
            </a:r>
            <a:endParaRPr/>
          </a:p>
        </p:txBody>
      </p:sp>
      <p:sp>
        <p:nvSpPr>
          <p:cNvPr id="672" name="Google Shape;672;p46"/>
          <p:cNvSpPr txBox="1"/>
          <p:nvPr/>
        </p:nvSpPr>
        <p:spPr>
          <a:xfrm>
            <a:off x="7151400" y="3064694"/>
            <a:ext cx="1703400"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600" b="0" i="0" u="none" strike="noStrike" cap="none" dirty="0">
                <a:solidFill>
                  <a:srgbClr val="000000"/>
                </a:solidFill>
                <a:latin typeface="Arial"/>
                <a:ea typeface="Arial"/>
                <a:cs typeface="Arial"/>
                <a:sym typeface="Arial"/>
              </a:rPr>
              <a:t>𝝆 = 0.81</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600" b="1" i="0" u="none" strike="noStrike" cap="none" dirty="0">
                <a:solidFill>
                  <a:srgbClr val="000000"/>
                </a:solidFill>
                <a:latin typeface="Arial"/>
                <a:ea typeface="Arial"/>
                <a:cs typeface="Arial"/>
                <a:sym typeface="Arial"/>
              </a:rPr>
              <a:t>AUC</a:t>
            </a:r>
            <a:r>
              <a:rPr lang="en-US" sz="1600" b="0" i="0" u="none" strike="noStrike" cap="none" dirty="0">
                <a:solidFill>
                  <a:srgbClr val="000000"/>
                </a:solidFill>
                <a:latin typeface="Arial"/>
                <a:ea typeface="Arial"/>
                <a:cs typeface="Arial"/>
                <a:sym typeface="Arial"/>
              </a:rPr>
              <a:t> = 0.96</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600" b="1" i="0" u="none" strike="noStrike" cap="none" dirty="0">
                <a:solidFill>
                  <a:srgbClr val="000000"/>
                </a:solidFill>
                <a:latin typeface="Arial"/>
                <a:ea typeface="Arial"/>
                <a:cs typeface="Arial"/>
                <a:sym typeface="Arial"/>
              </a:rPr>
              <a:t>PDE</a:t>
            </a:r>
            <a:r>
              <a:rPr lang="en-US" sz="1600" b="0" i="0" u="none" strike="noStrike" cap="none" dirty="0">
                <a:solidFill>
                  <a:srgbClr val="000000"/>
                </a:solidFill>
                <a:latin typeface="Arial"/>
                <a:ea typeface="Arial"/>
                <a:cs typeface="Arial"/>
                <a:sym typeface="Arial"/>
              </a:rPr>
              <a:t> = 0.63</a:t>
            </a:r>
            <a:endParaRPr sz="1600" b="0" i="0" u="none" strike="noStrike" cap="none" dirty="0">
              <a:solidFill>
                <a:srgbClr val="000000"/>
              </a:solidFill>
              <a:latin typeface="Arial"/>
              <a:ea typeface="Arial"/>
              <a:cs typeface="Arial"/>
              <a:sym typeface="Arial"/>
            </a:endParaRPr>
          </a:p>
        </p:txBody>
      </p:sp>
      <p:pic>
        <p:nvPicPr>
          <p:cNvPr id="673" name="Google Shape;673;p4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428888" y="1425644"/>
            <a:ext cx="2651760" cy="2651760"/>
          </a:xfrm>
          <a:prstGeom prst="rect">
            <a:avLst/>
          </a:prstGeom>
          <a:noFill/>
          <a:ln>
            <a:noFill/>
          </a:ln>
        </p:spPr>
      </p:pic>
      <p:pic>
        <p:nvPicPr>
          <p:cNvPr id="674" name="Google Shape;674;p46"/>
          <p:cNvPicPr preferRelativeResize="0"/>
          <p:nvPr/>
        </p:nvPicPr>
        <p:blipFill rotWithShape="1">
          <a:blip r:embed="rId5" cstate="print">
            <a:alphaModFix/>
            <a:extLst>
              <a:ext uri="{28A0092B-C50C-407E-A947-70E740481C1C}">
                <a14:useLocalDpi xmlns:a14="http://schemas.microsoft.com/office/drawing/2010/main"/>
              </a:ext>
            </a:extLst>
          </a:blip>
          <a:srcRect l="6690"/>
          <a:stretch/>
        </p:blipFill>
        <p:spPr>
          <a:xfrm>
            <a:off x="1905366" y="1425643"/>
            <a:ext cx="2474353" cy="2651760"/>
          </a:xfrm>
          <a:prstGeom prst="rect">
            <a:avLst/>
          </a:prstGeom>
          <a:noFill/>
          <a:ln>
            <a:noFill/>
          </a:ln>
        </p:spPr>
      </p:pic>
      <p:pic>
        <p:nvPicPr>
          <p:cNvPr id="675" name="Google Shape;675;p4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428880" y="4077403"/>
            <a:ext cx="2651768" cy="2651748"/>
          </a:xfrm>
          <a:prstGeom prst="rect">
            <a:avLst/>
          </a:prstGeom>
          <a:noFill/>
          <a:ln>
            <a:noFill/>
          </a:ln>
        </p:spPr>
      </p:pic>
      <p:pic>
        <p:nvPicPr>
          <p:cNvPr id="9" name="Google Shape;728;p34"/>
          <p:cNvPicPr preferRelativeResize="0"/>
          <p:nvPr/>
        </p:nvPicPr>
        <p:blipFill rotWithShape="1">
          <a:blip r:embed="rId7">
            <a:alphaModFix/>
          </a:blip>
          <a:srcRect/>
          <a:stretch/>
        </p:blipFill>
        <p:spPr>
          <a:xfrm>
            <a:off x="76192" y="5864672"/>
            <a:ext cx="914400" cy="914400"/>
          </a:xfrm>
          <a:prstGeom prst="rect">
            <a:avLst/>
          </a:prstGeom>
          <a:noFill/>
          <a:ln>
            <a:noFill/>
          </a:ln>
        </p:spPr>
      </p:pic>
      <p:sp>
        <p:nvSpPr>
          <p:cNvPr id="10" name="Google Shape;609;g10dc0215cf0_0_62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18</a:t>
            </a:fld>
            <a:endParaRPr sz="900" b="0" i="0" u="none" strike="noStrike" cap="none" dirty="0">
              <a:solidFill>
                <a:srgbClr val="4590B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g1092be89749_1_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373857" y="1412496"/>
            <a:ext cx="4192422" cy="4192428"/>
          </a:xfrm>
          <a:prstGeom prst="rect">
            <a:avLst/>
          </a:prstGeom>
          <a:noFill/>
          <a:ln>
            <a:noFill/>
          </a:ln>
        </p:spPr>
      </p:pic>
      <p:pic>
        <p:nvPicPr>
          <p:cNvPr id="682" name="Google Shape;682;g1092be89749_1_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04999" y="1405521"/>
            <a:ext cx="4150638" cy="4192428"/>
          </a:xfrm>
          <a:prstGeom prst="rect">
            <a:avLst/>
          </a:prstGeom>
          <a:noFill/>
          <a:ln>
            <a:noFill/>
          </a:ln>
        </p:spPr>
      </p:pic>
      <p:sp>
        <p:nvSpPr>
          <p:cNvPr id="684" name="Google Shape;684;g1092be89749_1_1"/>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SDM EFH Comparison 2017 and 2022</a:t>
            </a:r>
            <a:endParaRPr dirty="0"/>
          </a:p>
        </p:txBody>
      </p:sp>
      <p:pic>
        <p:nvPicPr>
          <p:cNvPr id="685" name="Google Shape;685;g1092be89749_1_1"/>
          <p:cNvPicPr preferRelativeResize="0"/>
          <p:nvPr/>
        </p:nvPicPr>
        <p:blipFill rotWithShape="1">
          <a:blip r:embed="rId5">
            <a:alphaModFix/>
          </a:blip>
          <a:srcRect/>
          <a:stretch/>
        </p:blipFill>
        <p:spPr>
          <a:xfrm>
            <a:off x="1347988" y="5597949"/>
            <a:ext cx="6448024" cy="1081450"/>
          </a:xfrm>
          <a:prstGeom prst="rect">
            <a:avLst/>
          </a:prstGeom>
          <a:noFill/>
          <a:ln>
            <a:noFill/>
          </a:ln>
        </p:spPr>
      </p:pic>
      <p:sp>
        <p:nvSpPr>
          <p:cNvPr id="7" name="Google Shape;609;g10dc0215cf0_0_62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19</a:t>
            </a:fld>
            <a:endParaRPr sz="900" b="0" i="0" u="none" strike="noStrike" cap="none" dirty="0">
              <a:solidFill>
                <a:srgbClr val="4590B8"/>
              </a:solidFill>
              <a:latin typeface="Arial"/>
              <a:ea typeface="Arial"/>
              <a:cs typeface="Arial"/>
              <a:sym typeface="Arial"/>
            </a:endParaRPr>
          </a:p>
        </p:txBody>
      </p:sp>
      <p:pic>
        <p:nvPicPr>
          <p:cNvPr id="8" name="Google Shape;728;p34"/>
          <p:cNvPicPr preferRelativeResize="0"/>
          <p:nvPr/>
        </p:nvPicPr>
        <p:blipFill rotWithShape="1">
          <a:blip r:embed="rId6">
            <a:alphaModFix/>
          </a:blip>
          <a:srcRect/>
          <a:stretch/>
        </p:blipFill>
        <p:spPr>
          <a:xfrm>
            <a:off x="76192" y="5864672"/>
            <a:ext cx="914400" cy="9144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10dc0215cf0_0_440"/>
          <p:cNvSpPr txBox="1">
            <a:spLocks noGrp="1"/>
          </p:cNvSpPr>
          <p:nvPr>
            <p:ph type="title"/>
          </p:nvPr>
        </p:nvSpPr>
        <p:spPr>
          <a:xfrm>
            <a:off x="597967" y="653375"/>
            <a:ext cx="7946100" cy="541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520"/>
              <a:buFont typeface="Arial"/>
              <a:buNone/>
            </a:pPr>
            <a:r>
              <a:rPr lang="en-US" sz="2720"/>
              <a:t>EFH Components of Fishery Management Plans</a:t>
            </a:r>
            <a:endParaRPr sz="2720">
              <a:solidFill>
                <a:schemeClr val="dk1"/>
              </a:solidFill>
            </a:endParaRPr>
          </a:p>
        </p:txBody>
      </p:sp>
      <p:sp>
        <p:nvSpPr>
          <p:cNvPr id="412" name="Google Shape;412;g10dc0215cf0_0_440"/>
          <p:cNvSpPr txBox="1">
            <a:spLocks noGrp="1"/>
          </p:cNvSpPr>
          <p:nvPr>
            <p:ph type="body" idx="1"/>
          </p:nvPr>
        </p:nvSpPr>
        <p:spPr>
          <a:xfrm>
            <a:off x="578690" y="1421028"/>
            <a:ext cx="7946100" cy="470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NMFS has prioritized the seven EFH components in bold for the 2022 EFH 5-year Review and will present </a:t>
            </a:r>
            <a:r>
              <a:rPr lang="en-US">
                <a:solidFill>
                  <a:schemeClr val="accent2"/>
                </a:solidFill>
              </a:rPr>
              <a:t>components 1 and 2 today</a:t>
            </a:r>
            <a:r>
              <a:rPr lang="en-US">
                <a:solidFill>
                  <a:schemeClr val="dk1"/>
                </a:solidFill>
              </a:rPr>
              <a:t>:</a:t>
            </a:r>
            <a:endParaRPr>
              <a:solidFill>
                <a:schemeClr val="dk1"/>
              </a:solidFill>
            </a:endParaRPr>
          </a:p>
          <a:p>
            <a:pPr marL="469900" lvl="0" indent="-342900" algn="l" rtl="0">
              <a:lnSpc>
                <a:spcPct val="100000"/>
              </a:lnSpc>
              <a:spcBef>
                <a:spcPts val="1000"/>
              </a:spcBef>
              <a:spcAft>
                <a:spcPts val="0"/>
              </a:spcAft>
              <a:buClr>
                <a:schemeClr val="accent2"/>
              </a:buClr>
              <a:buSzPts val="1600"/>
              <a:buFont typeface="Arial"/>
              <a:buAutoNum type="arabicPeriod"/>
            </a:pPr>
            <a:r>
              <a:rPr lang="en-US" b="1">
                <a:solidFill>
                  <a:schemeClr val="accent2"/>
                </a:solidFill>
              </a:rPr>
              <a:t>EFH descriptions and identification (maps)</a:t>
            </a:r>
            <a:endParaRPr b="1">
              <a:solidFill>
                <a:schemeClr val="accent2"/>
              </a:solidFill>
            </a:endParaRPr>
          </a:p>
          <a:p>
            <a:pPr marL="469900" lvl="0" indent="-342900" algn="l" rtl="0">
              <a:lnSpc>
                <a:spcPct val="100000"/>
              </a:lnSpc>
              <a:spcBef>
                <a:spcPts val="0"/>
              </a:spcBef>
              <a:spcAft>
                <a:spcPts val="0"/>
              </a:spcAft>
              <a:buClr>
                <a:schemeClr val="accent2"/>
              </a:buClr>
              <a:buSzPts val="1600"/>
              <a:buFont typeface="Arial"/>
              <a:buAutoNum type="arabicPeriod"/>
            </a:pPr>
            <a:r>
              <a:rPr lang="en-US" b="1">
                <a:solidFill>
                  <a:schemeClr val="accent2"/>
                </a:solidFill>
              </a:rPr>
              <a:t>Fishing activities that may adversely affect EFH</a:t>
            </a:r>
            <a:endParaRPr b="1">
              <a:solidFill>
                <a:schemeClr val="accent2"/>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a:solidFill>
                  <a:schemeClr val="dk1"/>
                </a:solidFill>
              </a:rPr>
              <a:t>Non-MSA fishing activities that may adversely affect EFH</a:t>
            </a:r>
            <a:endParaRPr>
              <a:solidFill>
                <a:schemeClr val="dk1"/>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b="1">
                <a:solidFill>
                  <a:schemeClr val="dk1"/>
                </a:solidFill>
              </a:rPr>
              <a:t>Non-fishing activities that may adversely affect EFH</a:t>
            </a:r>
            <a:endParaRPr b="1">
              <a:solidFill>
                <a:schemeClr val="dk1"/>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a:solidFill>
                  <a:schemeClr val="dk1"/>
                </a:solidFill>
              </a:rPr>
              <a:t>Cumulative impacts analysis</a:t>
            </a:r>
            <a:endParaRPr>
              <a:solidFill>
                <a:schemeClr val="dk1"/>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b="1">
                <a:solidFill>
                  <a:schemeClr val="dk1"/>
                </a:solidFill>
              </a:rPr>
              <a:t>EFH conservation and enhancement recommendations</a:t>
            </a:r>
            <a:endParaRPr b="1">
              <a:solidFill>
                <a:schemeClr val="dk1"/>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b="1">
                <a:solidFill>
                  <a:schemeClr val="dk1"/>
                </a:solidFill>
              </a:rPr>
              <a:t>Prey species list and locations</a:t>
            </a:r>
            <a:endParaRPr b="1">
              <a:solidFill>
                <a:schemeClr val="accent2"/>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a:solidFill>
                  <a:schemeClr val="dk1"/>
                </a:solidFill>
              </a:rPr>
              <a:t>Habitat Areas of Particular Concern (HAPC) identification</a:t>
            </a:r>
            <a:endParaRPr>
              <a:solidFill>
                <a:schemeClr val="dk1"/>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b="1">
                <a:solidFill>
                  <a:schemeClr val="dk1"/>
                </a:solidFill>
              </a:rPr>
              <a:t>Research and information needs</a:t>
            </a:r>
            <a:endParaRPr b="1">
              <a:solidFill>
                <a:schemeClr val="dk1"/>
              </a:solidFill>
            </a:endParaRPr>
          </a:p>
          <a:p>
            <a:pPr marL="469900" lvl="0" indent="-342900" algn="l" rtl="0">
              <a:lnSpc>
                <a:spcPct val="100000"/>
              </a:lnSpc>
              <a:spcBef>
                <a:spcPts val="0"/>
              </a:spcBef>
              <a:spcAft>
                <a:spcPts val="0"/>
              </a:spcAft>
              <a:buClr>
                <a:schemeClr val="dk1"/>
              </a:buClr>
              <a:buSzPts val="1600"/>
              <a:buFont typeface="Arial"/>
              <a:buAutoNum type="arabicPeriod"/>
            </a:pPr>
            <a:r>
              <a:rPr lang="en-US" b="1">
                <a:solidFill>
                  <a:schemeClr val="dk1"/>
                </a:solidFill>
              </a:rPr>
              <a:t>Review EFH every 5 years</a:t>
            </a:r>
            <a:endParaRPr b="1">
              <a:solidFill>
                <a:schemeClr val="dk1"/>
              </a:solidFill>
            </a:endParaRPr>
          </a:p>
          <a:p>
            <a:pPr marL="0" lvl="0" indent="0" algn="l" rtl="0">
              <a:lnSpc>
                <a:spcPct val="100000"/>
              </a:lnSpc>
              <a:spcBef>
                <a:spcPts val="0"/>
              </a:spcBef>
              <a:spcAft>
                <a:spcPts val="0"/>
              </a:spcAft>
              <a:buSzPts val="1100"/>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r>
              <a:rPr lang="en-US" sz="1600" b="1">
                <a:solidFill>
                  <a:schemeClr val="dk1"/>
                </a:solidFill>
              </a:rPr>
              <a:t>An EFH 5-Year Review Summary Report will be presented to the Council in October 2022 (T). </a:t>
            </a:r>
            <a:endParaRPr sz="1600">
              <a:solidFill>
                <a:schemeClr val="dk1"/>
              </a:solidFill>
            </a:endParaRPr>
          </a:p>
          <a:p>
            <a:pPr marL="306000" lvl="0" indent="-200844" algn="l" rtl="0">
              <a:lnSpc>
                <a:spcPct val="100000"/>
              </a:lnSpc>
              <a:spcBef>
                <a:spcPts val="0"/>
              </a:spcBef>
              <a:spcAft>
                <a:spcPts val="0"/>
              </a:spcAft>
              <a:buSzPts val="1656"/>
              <a:buNone/>
            </a:pPr>
            <a:endParaRPr/>
          </a:p>
        </p:txBody>
      </p:sp>
      <p:sp>
        <p:nvSpPr>
          <p:cNvPr id="413" name="Google Shape;413;g10dc0215cf0_0_440"/>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pic>
        <p:nvPicPr>
          <p:cNvPr id="414" name="Google Shape;414;g10dc0215cf0_0_440"/>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noFill/>
          <a:ln>
            <a:noFill/>
          </a:ln>
          <a:effectLst>
            <a:outerShdw blurRad="381000" dist="292100" dir="5400000" sx="-80000" sy="-18000" rotWithShape="0">
              <a:srgbClr val="000000">
                <a:alpha val="2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2" name="Google Shape;692;p47"/>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EFH Area Bridging Sequence 2017 and 2022</a:t>
            </a:r>
            <a:endParaRPr dirty="0"/>
          </a:p>
        </p:txBody>
      </p:sp>
      <p:pic>
        <p:nvPicPr>
          <p:cNvPr id="693" name="Google Shape;693;p47"/>
          <p:cNvPicPr preferRelativeResize="0"/>
          <p:nvPr/>
        </p:nvPicPr>
        <p:blipFill rotWithShape="1">
          <a:blip r:embed="rId3">
            <a:alphaModFix/>
          </a:blip>
          <a:srcRect/>
          <a:stretch/>
        </p:blipFill>
        <p:spPr>
          <a:xfrm>
            <a:off x="977341" y="1456563"/>
            <a:ext cx="7231683" cy="4960861"/>
          </a:xfrm>
          <a:prstGeom prst="rect">
            <a:avLst/>
          </a:prstGeom>
          <a:noFill/>
          <a:ln>
            <a:noFill/>
          </a:ln>
        </p:spPr>
      </p:pic>
      <p:pic>
        <p:nvPicPr>
          <p:cNvPr id="6" name="Google Shape;728;p34"/>
          <p:cNvPicPr preferRelativeResize="0"/>
          <p:nvPr/>
        </p:nvPicPr>
        <p:blipFill rotWithShape="1">
          <a:blip r:embed="rId4">
            <a:alphaModFix/>
          </a:blip>
          <a:srcRect/>
          <a:stretch/>
        </p:blipFill>
        <p:spPr>
          <a:xfrm>
            <a:off x="76192" y="5864672"/>
            <a:ext cx="914400" cy="914400"/>
          </a:xfrm>
          <a:prstGeom prst="rect">
            <a:avLst/>
          </a:prstGeom>
          <a:noFill/>
          <a:ln>
            <a:noFill/>
          </a:ln>
        </p:spPr>
      </p:pic>
      <p:sp>
        <p:nvSpPr>
          <p:cNvPr id="7" name="Google Shape;609;g10dc0215cf0_0_62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20</a:t>
            </a:fld>
            <a:endParaRPr sz="900" b="0" i="0" u="none" strike="noStrike" cap="none" dirty="0">
              <a:solidFill>
                <a:srgbClr val="4590B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g10f1ea8feea_0_1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561673" y="1422449"/>
            <a:ext cx="3763164" cy="1719824"/>
          </a:xfrm>
          <a:prstGeom prst="rect">
            <a:avLst/>
          </a:prstGeom>
          <a:noFill/>
          <a:ln>
            <a:noFill/>
          </a:ln>
        </p:spPr>
      </p:pic>
      <p:sp>
        <p:nvSpPr>
          <p:cNvPr id="700" name="Google Shape;700;g10f1ea8feea_0_11"/>
          <p:cNvSpPr txBox="1">
            <a:spLocks noGrp="1"/>
          </p:cNvSpPr>
          <p:nvPr>
            <p:ph type="sldNum" idx="12"/>
          </p:nvPr>
        </p:nvSpPr>
        <p:spPr>
          <a:xfrm>
            <a:off x="7800476" y="5956136"/>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21</a:t>
            </a:fld>
            <a:endParaRPr/>
          </a:p>
        </p:txBody>
      </p:sp>
      <p:sp>
        <p:nvSpPr>
          <p:cNvPr id="701" name="Google Shape;701;g10f1ea8feea_0_11"/>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Pacific Cod Settled Early Juveniles </a:t>
            </a:r>
            <a:endParaRPr/>
          </a:p>
        </p:txBody>
      </p:sp>
      <p:sp>
        <p:nvSpPr>
          <p:cNvPr id="702" name="Google Shape;702;g10f1ea8feea_0_11"/>
          <p:cNvSpPr txBox="1"/>
          <p:nvPr/>
        </p:nvSpPr>
        <p:spPr>
          <a:xfrm>
            <a:off x="6499826" y="2344550"/>
            <a:ext cx="11742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100" b="1" i="0" u="none" strike="noStrike" cap="none">
                <a:solidFill>
                  <a:srgbClr val="000000"/>
                </a:solidFill>
                <a:latin typeface="Arial"/>
                <a:ea typeface="Arial"/>
                <a:cs typeface="Arial"/>
                <a:sym typeface="Arial"/>
              </a:rPr>
              <a:t>AUC</a:t>
            </a:r>
            <a:r>
              <a:rPr lang="en-US" sz="1100" b="0" i="0" u="none" strike="noStrike" cap="none">
                <a:solidFill>
                  <a:srgbClr val="000000"/>
                </a:solidFill>
                <a:latin typeface="Arial"/>
                <a:ea typeface="Arial"/>
                <a:cs typeface="Arial"/>
                <a:sym typeface="Arial"/>
              </a:rPr>
              <a:t> = 0.95</a:t>
            </a:r>
            <a:endParaRPr sz="1100" b="0" i="0" u="none" strike="noStrike" cap="none">
              <a:solidFill>
                <a:srgbClr val="000000"/>
              </a:solidFill>
              <a:latin typeface="Arial"/>
              <a:ea typeface="Arial"/>
              <a:cs typeface="Arial"/>
              <a:sym typeface="Arial"/>
            </a:endParaRPr>
          </a:p>
        </p:txBody>
      </p:sp>
      <p:pic>
        <p:nvPicPr>
          <p:cNvPr id="703" name="Google Shape;703;g10f1ea8feea_0_1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49776" y="1422448"/>
            <a:ext cx="3711900" cy="1719824"/>
          </a:xfrm>
          <a:prstGeom prst="rect">
            <a:avLst/>
          </a:prstGeom>
          <a:noFill/>
          <a:ln>
            <a:noFill/>
          </a:ln>
        </p:spPr>
      </p:pic>
      <p:pic>
        <p:nvPicPr>
          <p:cNvPr id="704" name="Google Shape;704;g10f1ea8feea_0_11"/>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554175" y="3149450"/>
            <a:ext cx="3778134" cy="1719824"/>
          </a:xfrm>
          <a:prstGeom prst="rect">
            <a:avLst/>
          </a:prstGeom>
          <a:noFill/>
          <a:ln>
            <a:noFill/>
          </a:ln>
        </p:spPr>
      </p:pic>
      <p:pic>
        <p:nvPicPr>
          <p:cNvPr id="705" name="Google Shape;705;g10f1ea8feea_0_11"/>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49775" y="3163100"/>
            <a:ext cx="3711900" cy="1692534"/>
          </a:xfrm>
          <a:prstGeom prst="rect">
            <a:avLst/>
          </a:prstGeom>
          <a:noFill/>
          <a:ln>
            <a:noFill/>
          </a:ln>
        </p:spPr>
      </p:pic>
      <p:pic>
        <p:nvPicPr>
          <p:cNvPr id="706" name="Google Shape;706;g10f1ea8feea_0_11"/>
          <p:cNvPicPr preferRelativeResize="0"/>
          <p:nvPr/>
        </p:nvPicPr>
        <p:blipFill>
          <a:blip r:embed="rId7" cstate="print">
            <a:alphaModFix/>
            <a:extLst>
              <a:ext uri="{28A0092B-C50C-407E-A947-70E740481C1C}">
                <a14:useLocalDpi xmlns:a14="http://schemas.microsoft.com/office/drawing/2010/main"/>
              </a:ext>
            </a:extLst>
          </a:blip>
          <a:stretch>
            <a:fillRect/>
          </a:stretch>
        </p:blipFill>
        <p:spPr>
          <a:xfrm>
            <a:off x="696300" y="4876461"/>
            <a:ext cx="3865375" cy="1691101"/>
          </a:xfrm>
          <a:prstGeom prst="rect">
            <a:avLst/>
          </a:prstGeom>
          <a:noFill/>
          <a:ln>
            <a:noFill/>
          </a:ln>
        </p:spPr>
      </p:pic>
      <p:pic>
        <p:nvPicPr>
          <p:cNvPr id="707" name="Google Shape;707;g10f1ea8feea_0_11"/>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4554175" y="4918550"/>
            <a:ext cx="3930982" cy="1719825"/>
          </a:xfrm>
          <a:prstGeom prst="rect">
            <a:avLst/>
          </a:prstGeom>
          <a:noFill/>
          <a:ln>
            <a:noFill/>
          </a:ln>
        </p:spPr>
      </p:pic>
      <p:sp>
        <p:nvSpPr>
          <p:cNvPr id="708" name="Google Shape;708;g10f1ea8feea_0_11"/>
          <p:cNvSpPr txBox="1"/>
          <p:nvPr/>
        </p:nvSpPr>
        <p:spPr>
          <a:xfrm>
            <a:off x="6305125" y="4074000"/>
            <a:ext cx="15255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100" b="1" dirty="0"/>
              <a:t>EFH Level 1 Map</a:t>
            </a:r>
            <a:endParaRPr sz="1100" b="0" i="0" u="none" strike="noStrike" cap="none" dirty="0">
              <a:solidFill>
                <a:srgbClr val="000000"/>
              </a:solidFill>
              <a:sym typeface="Arial"/>
            </a:endParaRPr>
          </a:p>
        </p:txBody>
      </p:sp>
      <p:sp>
        <p:nvSpPr>
          <p:cNvPr id="709" name="Google Shape;709;g10f1ea8feea_0_11"/>
          <p:cNvSpPr txBox="1"/>
          <p:nvPr/>
        </p:nvSpPr>
        <p:spPr>
          <a:xfrm>
            <a:off x="6352750" y="5870125"/>
            <a:ext cx="1525500" cy="35391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100" b="1" dirty="0"/>
              <a:t>EFH Level 3 Map</a:t>
            </a:r>
            <a:endParaRPr sz="1100" b="0" i="0" u="none" strike="noStrike" cap="none" dirty="0">
              <a:solidFill>
                <a:srgbClr val="000000"/>
              </a:solidFill>
              <a:sym typeface="Arial"/>
            </a:endParaRPr>
          </a:p>
        </p:txBody>
      </p:sp>
      <p:sp>
        <p:nvSpPr>
          <p:cNvPr id="14" name="Google Shape;609;g10dc0215cf0_0_624"/>
          <p:cNvSpPr txBox="1">
            <a:spLocks/>
          </p:cNvSpPr>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Arial"/>
                <a:ea typeface="Arial"/>
                <a:cs typeface="Arial"/>
                <a:sym typeface="Arial"/>
              </a:defRPr>
            </a:lvl9pPr>
          </a:lstStyle>
          <a:p>
            <a:fld id="{00000000-1234-1234-1234-123412341234}" type="slidenum">
              <a:rPr lang="en-US" smtClean="0">
                <a:solidFill>
                  <a:srgbClr val="4590B8"/>
                </a:solidFill>
              </a:rPr>
              <a:pPr/>
              <a:t>21</a:t>
            </a:fld>
            <a:endParaRPr lang="en-US" dirty="0">
              <a:solidFill>
                <a:srgbClr val="4590B8"/>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2" name="Group 1"/>
          <p:cNvGrpSpPr>
            <a:grpSpLocks noChangeAspect="1"/>
          </p:cNvGrpSpPr>
          <p:nvPr/>
        </p:nvGrpSpPr>
        <p:grpSpPr>
          <a:xfrm>
            <a:off x="6110445" y="1384806"/>
            <a:ext cx="2573870" cy="5488667"/>
            <a:chOff x="433543" y="1356229"/>
            <a:chExt cx="2709335" cy="5777544"/>
          </a:xfrm>
        </p:grpSpPr>
        <p:pic>
          <p:nvPicPr>
            <p:cNvPr id="714" name="Google Shape;714;p7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33544" y="3148741"/>
              <a:ext cx="2709333" cy="1982060"/>
            </a:xfrm>
            <a:prstGeom prst="rect">
              <a:avLst/>
            </a:prstGeom>
            <a:noFill/>
            <a:ln>
              <a:noFill/>
            </a:ln>
          </p:spPr>
        </p:pic>
        <p:pic>
          <p:nvPicPr>
            <p:cNvPr id="717" name="Google Shape;717;p7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33543" y="5043716"/>
              <a:ext cx="2709334" cy="2090057"/>
            </a:xfrm>
            <a:prstGeom prst="rect">
              <a:avLst/>
            </a:prstGeom>
            <a:noFill/>
            <a:ln>
              <a:noFill/>
            </a:ln>
          </p:spPr>
        </p:pic>
        <p:pic>
          <p:nvPicPr>
            <p:cNvPr id="718" name="Google Shape;718;p7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33545" y="1356229"/>
              <a:ext cx="2709333" cy="2032000"/>
            </a:xfrm>
            <a:prstGeom prst="rect">
              <a:avLst/>
            </a:prstGeom>
            <a:noFill/>
            <a:ln>
              <a:noFill/>
            </a:ln>
          </p:spPr>
        </p:pic>
      </p:grpSp>
      <p:sp>
        <p:nvSpPr>
          <p:cNvPr id="715" name="Google Shape;715;p77"/>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Conclusions</a:t>
            </a:r>
            <a:endParaRPr/>
          </a:p>
        </p:txBody>
      </p:sp>
      <p:sp>
        <p:nvSpPr>
          <p:cNvPr id="719" name="Google Shape;719;p77"/>
          <p:cNvSpPr txBox="1"/>
          <p:nvPr/>
        </p:nvSpPr>
        <p:spPr>
          <a:xfrm>
            <a:off x="242000" y="1220741"/>
            <a:ext cx="5752500" cy="5407800"/>
          </a:xfrm>
          <a:prstGeom prst="rect">
            <a:avLst/>
          </a:prstGeom>
          <a:noFill/>
          <a:ln>
            <a:noFill/>
          </a:ln>
        </p:spPr>
        <p:txBody>
          <a:bodyPr spcFirstLastPara="1" wrap="square" lIns="91425" tIns="45700" rIns="91425" bIns="45700" anchor="ctr" anchorCtr="0">
            <a:noAutofit/>
          </a:bodyPr>
          <a:lstStyle/>
          <a:p>
            <a:pPr marL="457200" lvl="0" indent="-285750">
              <a:spcBef>
                <a:spcPts val="800"/>
              </a:spcBef>
              <a:buClr>
                <a:schemeClr val="accent2"/>
              </a:buClr>
              <a:buSzPts val="2700"/>
              <a:buFont typeface="Arial"/>
              <a:buChar char="•"/>
            </a:pPr>
            <a:r>
              <a:rPr lang="en-US" sz="1600" dirty="0">
                <a:solidFill>
                  <a:schemeClr val="dk1"/>
                </a:solidFill>
              </a:rPr>
              <a:t>Accomplished Alaska EFH Research Plan objectives.</a:t>
            </a:r>
            <a:endParaRPr sz="1600" dirty="0">
              <a:solidFill>
                <a:schemeClr val="dk1"/>
              </a:solidFill>
            </a:endParaRPr>
          </a:p>
          <a:p>
            <a:pPr marL="457200" lvl="0" indent="-285750">
              <a:spcBef>
                <a:spcPts val="800"/>
              </a:spcBef>
              <a:buClr>
                <a:schemeClr val="accent2"/>
              </a:buClr>
              <a:buSzPts val="2700"/>
              <a:buFont typeface="Arial"/>
              <a:buChar char="•"/>
            </a:pPr>
            <a:r>
              <a:rPr lang="en-US" sz="1600" dirty="0">
                <a:solidFill>
                  <a:schemeClr val="dk1"/>
                </a:solidFill>
              </a:rPr>
              <a:t>Incorporated reviews and guidance from SSC, Plan Teams, </a:t>
            </a:r>
            <a:r>
              <a:rPr lang="en-US" sz="1600" dirty="0" smtClean="0">
                <a:solidFill>
                  <a:schemeClr val="dk1"/>
                </a:solidFill>
              </a:rPr>
              <a:t>stock authors, species experts, and other stakeholders. </a:t>
            </a:r>
            <a:endParaRPr sz="1600" dirty="0">
              <a:solidFill>
                <a:schemeClr val="dk1"/>
              </a:solidFill>
            </a:endParaRPr>
          </a:p>
          <a:p>
            <a:pPr marL="457200" lvl="0" indent="-285750">
              <a:spcBef>
                <a:spcPts val="800"/>
              </a:spcBef>
              <a:buClr>
                <a:schemeClr val="accent2"/>
              </a:buClr>
              <a:buSzPts val="2700"/>
              <a:buFont typeface="Arial"/>
              <a:buChar char="•"/>
            </a:pPr>
            <a:r>
              <a:rPr lang="en-US" sz="1600" dirty="0">
                <a:solidFill>
                  <a:schemeClr val="dk1"/>
                </a:solidFill>
              </a:rPr>
              <a:t>SDM ensemble was an improvement over single </a:t>
            </a:r>
            <a:r>
              <a:rPr lang="en-US" sz="1600" dirty="0" smtClean="0">
                <a:solidFill>
                  <a:schemeClr val="dk1"/>
                </a:solidFill>
              </a:rPr>
              <a:t>SDM approach of 2017 EFH 5-year Review.</a:t>
            </a:r>
            <a:endParaRPr sz="1600" dirty="0">
              <a:solidFill>
                <a:schemeClr val="dk1"/>
              </a:solidFill>
            </a:endParaRPr>
          </a:p>
          <a:p>
            <a:pPr marL="914400" lvl="8" indent="-285750">
              <a:spcBef>
                <a:spcPts val="300"/>
              </a:spcBef>
              <a:buClr>
                <a:schemeClr val="accent2"/>
              </a:buClr>
              <a:buSzPts val="2700"/>
              <a:buFont typeface="Arial"/>
              <a:buChar char="•"/>
            </a:pPr>
            <a:r>
              <a:rPr lang="en-US" sz="1600" dirty="0">
                <a:solidFill>
                  <a:schemeClr val="dk1"/>
                </a:solidFill>
              </a:rPr>
              <a:t>Reduced model-dependent prediction bias</a:t>
            </a:r>
            <a:endParaRPr sz="1600" dirty="0">
              <a:solidFill>
                <a:schemeClr val="dk1"/>
              </a:solidFill>
            </a:endParaRPr>
          </a:p>
          <a:p>
            <a:pPr marL="914400" lvl="8" indent="-285750">
              <a:spcBef>
                <a:spcPts val="300"/>
              </a:spcBef>
              <a:buClr>
                <a:schemeClr val="accent2"/>
              </a:buClr>
              <a:buSzPts val="2700"/>
              <a:buFont typeface="Arial"/>
              <a:buChar char="•"/>
            </a:pPr>
            <a:r>
              <a:rPr lang="en-US" sz="1600" dirty="0">
                <a:solidFill>
                  <a:schemeClr val="dk1"/>
                </a:solidFill>
              </a:rPr>
              <a:t>Performance </a:t>
            </a:r>
            <a:r>
              <a:rPr lang="en-US" sz="1600" dirty="0" smtClean="0">
                <a:solidFill>
                  <a:schemeClr val="dk1"/>
                </a:solidFill>
              </a:rPr>
              <a:t>metrics were improved </a:t>
            </a:r>
            <a:r>
              <a:rPr lang="en-US" sz="1600" dirty="0">
                <a:solidFill>
                  <a:schemeClr val="dk1"/>
                </a:solidFill>
              </a:rPr>
              <a:t>overall</a:t>
            </a:r>
            <a:endParaRPr sz="1600" dirty="0">
              <a:solidFill>
                <a:schemeClr val="dk1"/>
              </a:solidFill>
            </a:endParaRPr>
          </a:p>
          <a:p>
            <a:pPr marL="914400" lvl="8" indent="-285750">
              <a:spcBef>
                <a:spcPts val="300"/>
              </a:spcBef>
              <a:buClr>
                <a:schemeClr val="accent2"/>
              </a:buClr>
              <a:buSzPts val="2700"/>
              <a:buFont typeface="Arial"/>
              <a:buChar char="•"/>
            </a:pPr>
            <a:r>
              <a:rPr lang="en-US" sz="1600" dirty="0">
                <a:solidFill>
                  <a:schemeClr val="dk1"/>
                </a:solidFill>
              </a:rPr>
              <a:t>Robust modeling </a:t>
            </a:r>
            <a:r>
              <a:rPr lang="en-US" sz="1600" dirty="0" smtClean="0">
                <a:solidFill>
                  <a:schemeClr val="dk1"/>
                </a:solidFill>
              </a:rPr>
              <a:t>framework</a:t>
            </a:r>
            <a:endParaRPr sz="1600" dirty="0">
              <a:solidFill>
                <a:schemeClr val="dk1"/>
              </a:solidFill>
            </a:endParaRPr>
          </a:p>
          <a:p>
            <a:pPr marL="457200" lvl="0" indent="-285750">
              <a:spcBef>
                <a:spcPts val="800"/>
              </a:spcBef>
              <a:buClr>
                <a:schemeClr val="accent2"/>
              </a:buClr>
              <a:buSzPts val="2700"/>
              <a:buFont typeface="Arial"/>
              <a:buChar char="•"/>
            </a:pPr>
            <a:r>
              <a:rPr lang="en-US" sz="1600" dirty="0">
                <a:solidFill>
                  <a:schemeClr val="dk1"/>
                </a:solidFill>
              </a:rPr>
              <a:t>A total of 229 new or revised EFH Level 1, 2, or 3 </a:t>
            </a:r>
            <a:r>
              <a:rPr lang="en-US" sz="1600" dirty="0" smtClean="0">
                <a:solidFill>
                  <a:schemeClr val="dk1"/>
                </a:solidFill>
              </a:rPr>
              <a:t>descriptions and maps </a:t>
            </a:r>
            <a:r>
              <a:rPr lang="en-US" sz="1600" dirty="0">
                <a:solidFill>
                  <a:schemeClr val="dk1"/>
                </a:solidFill>
              </a:rPr>
              <a:t>are available for 211 individual species’ life stages and </a:t>
            </a:r>
            <a:r>
              <a:rPr lang="en-US" sz="1600" dirty="0" smtClean="0">
                <a:solidFill>
                  <a:schemeClr val="dk1"/>
                </a:solidFill>
              </a:rPr>
              <a:t>7 </a:t>
            </a:r>
            <a:r>
              <a:rPr lang="en-US" sz="1600" dirty="0">
                <a:solidFill>
                  <a:schemeClr val="dk1"/>
                </a:solidFill>
              </a:rPr>
              <a:t>stock </a:t>
            </a:r>
            <a:r>
              <a:rPr lang="en-US" sz="1600" dirty="0" smtClean="0">
                <a:solidFill>
                  <a:schemeClr val="dk1"/>
                </a:solidFill>
              </a:rPr>
              <a:t>complexes</a:t>
            </a:r>
            <a:r>
              <a:rPr lang="en-US" sz="1600" dirty="0">
                <a:solidFill>
                  <a:schemeClr val="dk1"/>
                </a:solidFill>
              </a:rPr>
              <a:t> </a:t>
            </a:r>
            <a:r>
              <a:rPr lang="en-US" sz="1600" dirty="0" smtClean="0">
                <a:solidFill>
                  <a:schemeClr val="dk1"/>
                </a:solidFill>
              </a:rPr>
              <a:t>in 3 FMPs.</a:t>
            </a:r>
            <a:endParaRPr sz="1600" dirty="0">
              <a:solidFill>
                <a:schemeClr val="dk1"/>
              </a:solidFill>
            </a:endParaRPr>
          </a:p>
          <a:p>
            <a:pPr marL="457200" lvl="0" indent="-285750">
              <a:spcBef>
                <a:spcPts val="800"/>
              </a:spcBef>
              <a:buClr>
                <a:schemeClr val="accent2"/>
              </a:buClr>
              <a:buSzPts val="2700"/>
              <a:buFont typeface="Arial"/>
              <a:buChar char="•"/>
            </a:pPr>
            <a:r>
              <a:rPr lang="en-US" sz="1600" dirty="0">
                <a:solidFill>
                  <a:schemeClr val="dk1"/>
                </a:solidFill>
              </a:rPr>
              <a:t>Extend to stock assessment and </a:t>
            </a:r>
            <a:r>
              <a:rPr lang="en-US" sz="1600" smtClean="0">
                <a:solidFill>
                  <a:schemeClr val="dk1"/>
                </a:solidFill>
              </a:rPr>
              <a:t>other EBFM</a:t>
            </a:r>
            <a:endParaRPr sz="1600" dirty="0">
              <a:solidFill>
                <a:schemeClr val="dk1"/>
              </a:solidFill>
            </a:endParaRPr>
          </a:p>
          <a:p>
            <a:pPr marL="914400" lvl="1" indent="-285750">
              <a:spcBef>
                <a:spcPts val="300"/>
              </a:spcBef>
              <a:buClr>
                <a:schemeClr val="accent2"/>
              </a:buClr>
              <a:buSzPts val="2700"/>
              <a:buFont typeface="Arial"/>
              <a:buChar char="•"/>
            </a:pPr>
            <a:r>
              <a:rPr lang="en-US" sz="1600" dirty="0">
                <a:solidFill>
                  <a:schemeClr val="dk1"/>
                </a:solidFill>
              </a:rPr>
              <a:t>ESPs (e.g., Shotwell et al. in review), groundfish recruitment processes (e.g., Goldstein et al. 2020), future distribution changes related to climate (e.g., Rooper et al. 2021).</a:t>
            </a:r>
            <a:endParaRPr sz="1600" dirty="0">
              <a:solidFill>
                <a:schemeClr val="dk1"/>
              </a:solidFill>
            </a:endParaRPr>
          </a:p>
        </p:txBody>
      </p:sp>
      <p:pic>
        <p:nvPicPr>
          <p:cNvPr id="9" name="Google Shape;728;p34"/>
          <p:cNvPicPr preferRelativeResize="0"/>
          <p:nvPr/>
        </p:nvPicPr>
        <p:blipFill rotWithShape="1">
          <a:blip r:embed="rId6">
            <a:alphaModFix/>
          </a:blip>
          <a:srcRect/>
          <a:stretch/>
        </p:blipFill>
        <p:spPr>
          <a:xfrm>
            <a:off x="76192" y="5864672"/>
            <a:ext cx="914400" cy="9144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34"/>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50800" lvl="0" indent="0" algn="l" rtl="0">
              <a:lnSpc>
                <a:spcPct val="100000"/>
              </a:lnSpc>
              <a:spcBef>
                <a:spcPts val="0"/>
              </a:spcBef>
              <a:spcAft>
                <a:spcPts val="0"/>
              </a:spcAft>
              <a:buSzPts val="2800"/>
              <a:buNone/>
            </a:pPr>
            <a:r>
              <a:rPr lang="en-US"/>
              <a:t>Future Research Directions</a:t>
            </a:r>
            <a:endParaRPr>
              <a:solidFill>
                <a:srgbClr val="FF0000"/>
              </a:solidFill>
            </a:endParaRPr>
          </a:p>
        </p:txBody>
      </p:sp>
      <p:sp>
        <p:nvSpPr>
          <p:cNvPr id="726" name="Google Shape;726;p34"/>
          <p:cNvSpPr txBox="1">
            <a:spLocks noGrp="1"/>
          </p:cNvSpPr>
          <p:nvPr>
            <p:ph type="body" idx="1"/>
          </p:nvPr>
        </p:nvSpPr>
        <p:spPr>
          <a:xfrm>
            <a:off x="463259" y="1107282"/>
            <a:ext cx="7591016" cy="5427300"/>
          </a:xfrm>
          <a:prstGeom prst="rect">
            <a:avLst/>
          </a:prstGeom>
          <a:noFill/>
          <a:ln>
            <a:noFill/>
          </a:ln>
        </p:spPr>
        <p:txBody>
          <a:bodyPr spcFirstLastPara="1" wrap="square" lIns="91425" tIns="45700" rIns="91425" bIns="45700" anchor="t" anchorCtr="0">
            <a:noAutofit/>
          </a:bodyPr>
          <a:lstStyle/>
          <a:p>
            <a:pPr marL="342900" marR="0" lvl="0" indent="-229234" algn="l" rtl="0">
              <a:lnSpc>
                <a:spcPct val="100000"/>
              </a:lnSpc>
              <a:spcBef>
                <a:spcPts val="0"/>
              </a:spcBef>
              <a:spcAft>
                <a:spcPts val="0"/>
              </a:spcAft>
              <a:buSzPts val="1790"/>
              <a:buFont typeface="Arial"/>
              <a:buNone/>
            </a:pPr>
            <a:endParaRPr sz="1600" b="1" dirty="0">
              <a:solidFill>
                <a:schemeClr val="dk1"/>
              </a:solidFill>
            </a:endParaRPr>
          </a:p>
          <a:p>
            <a:pPr indent="-285750">
              <a:spcBef>
                <a:spcPts val="600"/>
              </a:spcBef>
              <a:buSzPts val="2700"/>
              <a:buFont typeface="Arial"/>
              <a:buChar char="•"/>
            </a:pPr>
            <a:r>
              <a:rPr lang="en-US" dirty="0">
                <a:solidFill>
                  <a:schemeClr val="dk1"/>
                </a:solidFill>
              </a:rPr>
              <a:t>Future Research Directions: </a:t>
            </a:r>
            <a:endParaRPr dirty="0">
              <a:solidFill>
                <a:schemeClr val="dk1"/>
              </a:solidFill>
            </a:endParaRPr>
          </a:p>
          <a:p>
            <a:pPr lvl="1" indent="-285750">
              <a:buSzPts val="2700"/>
              <a:buFont typeface="Arial"/>
              <a:buChar char="•"/>
            </a:pPr>
            <a:r>
              <a:rPr lang="en-US" dirty="0">
                <a:solidFill>
                  <a:schemeClr val="dk1"/>
                </a:solidFill>
              </a:rPr>
              <a:t>Data</a:t>
            </a:r>
            <a:endParaRPr dirty="0">
              <a:solidFill>
                <a:schemeClr val="dk1"/>
              </a:solidFill>
            </a:endParaRPr>
          </a:p>
          <a:p>
            <a:pPr lvl="2" indent="-285750">
              <a:spcBef>
                <a:spcPts val="300"/>
              </a:spcBef>
              <a:buSzPts val="2700"/>
              <a:buFont typeface="Arial"/>
              <a:buChar char="•"/>
            </a:pPr>
            <a:r>
              <a:rPr lang="en-US" sz="1600" dirty="0">
                <a:solidFill>
                  <a:schemeClr val="dk1"/>
                </a:solidFill>
              </a:rPr>
              <a:t>Model crab life stages (immature/mature)</a:t>
            </a:r>
            <a:endParaRPr sz="1600" dirty="0">
              <a:solidFill>
                <a:schemeClr val="dk1"/>
              </a:solidFill>
            </a:endParaRPr>
          </a:p>
          <a:p>
            <a:pPr lvl="2" indent="-285750">
              <a:spcBef>
                <a:spcPts val="300"/>
              </a:spcBef>
              <a:buSzPts val="2700"/>
              <a:buFont typeface="Arial"/>
              <a:buChar char="•"/>
            </a:pPr>
            <a:r>
              <a:rPr lang="en-US" sz="1600" dirty="0">
                <a:solidFill>
                  <a:schemeClr val="dk1"/>
                </a:solidFill>
              </a:rPr>
              <a:t>Incorporate other data sets (e.g., longline surveys, fisheries data, or optical surveys)</a:t>
            </a:r>
            <a:endParaRPr sz="1600" dirty="0">
              <a:solidFill>
                <a:schemeClr val="dk1"/>
              </a:solidFill>
            </a:endParaRPr>
          </a:p>
          <a:p>
            <a:pPr lvl="2" indent="-285750">
              <a:spcBef>
                <a:spcPts val="300"/>
              </a:spcBef>
              <a:buSzPts val="2700"/>
              <a:buFont typeface="Arial"/>
              <a:buChar char="•"/>
            </a:pPr>
            <a:r>
              <a:rPr lang="en-US" sz="1600" dirty="0">
                <a:solidFill>
                  <a:schemeClr val="dk1"/>
                </a:solidFill>
              </a:rPr>
              <a:t>Explore additional or new environmental variables</a:t>
            </a:r>
            <a:endParaRPr sz="1600" dirty="0">
              <a:solidFill>
                <a:schemeClr val="dk1"/>
              </a:solidFill>
            </a:endParaRPr>
          </a:p>
          <a:p>
            <a:pPr lvl="1" indent="-285750">
              <a:buSzPts val="2700"/>
              <a:buFont typeface="Arial"/>
              <a:buChar char="•"/>
            </a:pPr>
            <a:r>
              <a:rPr lang="en-US" dirty="0">
                <a:solidFill>
                  <a:schemeClr val="dk1"/>
                </a:solidFill>
              </a:rPr>
              <a:t>Modeling</a:t>
            </a:r>
            <a:endParaRPr dirty="0">
              <a:solidFill>
                <a:schemeClr val="dk1"/>
              </a:solidFill>
            </a:endParaRPr>
          </a:p>
          <a:p>
            <a:pPr lvl="2" indent="-285750">
              <a:spcBef>
                <a:spcPts val="300"/>
              </a:spcBef>
              <a:buSzPts val="2700"/>
              <a:buFont typeface="Arial"/>
              <a:buChar char="•"/>
            </a:pPr>
            <a:r>
              <a:rPr lang="en-US" sz="1600" dirty="0">
                <a:solidFill>
                  <a:schemeClr val="dk1"/>
                </a:solidFill>
              </a:rPr>
              <a:t>Explore classes of SDMs</a:t>
            </a:r>
            <a:endParaRPr sz="1600" dirty="0">
              <a:solidFill>
                <a:schemeClr val="dk1"/>
              </a:solidFill>
            </a:endParaRPr>
          </a:p>
          <a:p>
            <a:pPr lvl="2" indent="-285750">
              <a:spcBef>
                <a:spcPts val="300"/>
              </a:spcBef>
              <a:buSzPts val="2700"/>
              <a:buFont typeface="Arial"/>
              <a:buChar char="•"/>
            </a:pPr>
            <a:r>
              <a:rPr lang="en-US" sz="1600" dirty="0">
                <a:solidFill>
                  <a:schemeClr val="dk1"/>
                </a:solidFill>
              </a:rPr>
              <a:t>Focus on data-limited species</a:t>
            </a:r>
            <a:endParaRPr sz="1600" dirty="0">
              <a:solidFill>
                <a:schemeClr val="dk1"/>
              </a:solidFill>
            </a:endParaRPr>
          </a:p>
          <a:p>
            <a:pPr lvl="2" indent="-285750">
              <a:spcBef>
                <a:spcPts val="300"/>
              </a:spcBef>
              <a:buSzPts val="2700"/>
              <a:buFont typeface="Arial"/>
              <a:buChar char="•"/>
            </a:pPr>
            <a:r>
              <a:rPr lang="en-US" sz="1600" dirty="0">
                <a:solidFill>
                  <a:schemeClr val="dk1"/>
                </a:solidFill>
              </a:rPr>
              <a:t>Execute SDMs on reduced temporal scales</a:t>
            </a:r>
            <a:endParaRPr sz="1600" dirty="0">
              <a:solidFill>
                <a:schemeClr val="dk1"/>
              </a:solidFill>
            </a:endParaRPr>
          </a:p>
          <a:p>
            <a:pPr marL="1714500" lvl="0" indent="-237744" algn="l" rtl="0">
              <a:lnSpc>
                <a:spcPct val="100000"/>
              </a:lnSpc>
              <a:spcBef>
                <a:spcPts val="0"/>
              </a:spcBef>
              <a:spcAft>
                <a:spcPts val="0"/>
              </a:spcAft>
              <a:buSzPts val="1656"/>
              <a:buFont typeface="Arial"/>
              <a:buNone/>
            </a:pPr>
            <a:endParaRPr dirty="0">
              <a:solidFill>
                <a:schemeClr val="dk1"/>
              </a:solidFill>
            </a:endParaRPr>
          </a:p>
          <a:p>
            <a:pPr lvl="0" indent="-285750">
              <a:spcBef>
                <a:spcPts val="600"/>
              </a:spcBef>
              <a:buSzPts val="2700"/>
              <a:buFont typeface="Arial"/>
              <a:buChar char="•"/>
            </a:pPr>
            <a:r>
              <a:rPr lang="en-US" dirty="0">
                <a:solidFill>
                  <a:schemeClr val="dk1"/>
                </a:solidFill>
              </a:rPr>
              <a:t>Future EFH Process Recommendations:</a:t>
            </a:r>
            <a:endParaRPr dirty="0">
              <a:solidFill>
                <a:schemeClr val="dk1"/>
              </a:solidFill>
            </a:endParaRPr>
          </a:p>
          <a:p>
            <a:pPr marL="914400" lvl="2" indent="-285750">
              <a:buSzPts val="2700"/>
              <a:buFont typeface="Arial"/>
              <a:buChar char="•"/>
            </a:pPr>
            <a:r>
              <a:rPr lang="en-US" sz="1600" dirty="0">
                <a:solidFill>
                  <a:schemeClr val="dk1"/>
                </a:solidFill>
              </a:rPr>
              <a:t>Timely review</a:t>
            </a:r>
            <a:endParaRPr sz="1600" dirty="0">
              <a:solidFill>
                <a:schemeClr val="dk1"/>
              </a:solidFill>
            </a:endParaRPr>
          </a:p>
          <a:p>
            <a:pPr marL="914400" lvl="2" indent="-285750">
              <a:buSzPts val="2700"/>
              <a:buFont typeface="Arial"/>
              <a:buChar char="•"/>
            </a:pPr>
            <a:r>
              <a:rPr lang="en-US" sz="1600" dirty="0">
                <a:solidFill>
                  <a:schemeClr val="dk1"/>
                </a:solidFill>
              </a:rPr>
              <a:t>Automation</a:t>
            </a:r>
            <a:endParaRPr sz="1600" dirty="0">
              <a:solidFill>
                <a:schemeClr val="dk1"/>
              </a:solidFill>
            </a:endParaRPr>
          </a:p>
          <a:p>
            <a:pPr marL="914400" lvl="3" indent="-285750">
              <a:buSzPts val="2700"/>
              <a:buFont typeface="Arial"/>
              <a:buChar char="•"/>
            </a:pPr>
            <a:r>
              <a:rPr lang="en-US" sz="1600" dirty="0">
                <a:solidFill>
                  <a:schemeClr val="dk1"/>
                </a:solidFill>
              </a:rPr>
              <a:t>Reproducible code</a:t>
            </a:r>
            <a:endParaRPr sz="1600" dirty="0">
              <a:solidFill>
                <a:schemeClr val="dk1"/>
              </a:solidFill>
            </a:endParaRPr>
          </a:p>
          <a:p>
            <a:pPr marL="1371600" lvl="4" indent="-285750">
              <a:spcBef>
                <a:spcPts val="300"/>
              </a:spcBef>
              <a:buSzPts val="2700"/>
              <a:buFont typeface="Arial"/>
              <a:buChar char="•"/>
            </a:pPr>
            <a:r>
              <a:rPr lang="en-US" sz="1600" dirty="0">
                <a:solidFill>
                  <a:schemeClr val="dk1"/>
                </a:solidFill>
              </a:rPr>
              <a:t>Automated </a:t>
            </a:r>
            <a:r>
              <a:rPr lang="en-US" sz="1600" dirty="0" smtClean="0">
                <a:solidFill>
                  <a:schemeClr val="dk1"/>
                </a:solidFill>
              </a:rPr>
              <a:t>reports</a:t>
            </a:r>
            <a:endParaRPr sz="1600" dirty="0">
              <a:solidFill>
                <a:schemeClr val="dk1"/>
              </a:solidFill>
            </a:endParaRPr>
          </a:p>
          <a:p>
            <a:pPr marL="914400" lvl="2" indent="-285750">
              <a:buSzPts val="2700"/>
              <a:buFont typeface="Arial"/>
              <a:buChar char="•"/>
            </a:pPr>
            <a:r>
              <a:rPr lang="en-US" sz="1600" dirty="0">
                <a:solidFill>
                  <a:schemeClr val="dk1"/>
                </a:solidFill>
              </a:rPr>
              <a:t>Working Group</a:t>
            </a:r>
            <a:endParaRPr sz="1600" dirty="0">
              <a:solidFill>
                <a:schemeClr val="dk1"/>
              </a:solidFill>
            </a:endParaRPr>
          </a:p>
        </p:txBody>
      </p:sp>
      <p:sp>
        <p:nvSpPr>
          <p:cNvPr id="727" name="Google Shape;727;p3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23</a:t>
            </a:fld>
            <a:endParaRPr sz="900" b="0" i="0" u="none" strike="noStrike" cap="none" dirty="0">
              <a:solidFill>
                <a:srgbClr val="4590B8"/>
              </a:solidFill>
              <a:latin typeface="Arial"/>
              <a:ea typeface="Arial"/>
              <a:cs typeface="Arial"/>
              <a:sym typeface="Arial"/>
            </a:endParaRPr>
          </a:p>
        </p:txBody>
      </p:sp>
      <p:pic>
        <p:nvPicPr>
          <p:cNvPr id="728" name="Google Shape;728;p34"/>
          <p:cNvPicPr preferRelativeResize="0"/>
          <p:nvPr/>
        </p:nvPicPr>
        <p:blipFill rotWithShape="1">
          <a:blip r:embed="rId3">
            <a:alphaModFix/>
          </a:blip>
          <a:srcRect/>
          <a:stretch/>
        </p:blipFill>
        <p:spPr>
          <a:xfrm>
            <a:off x="76192" y="5864672"/>
            <a:ext cx="914400" cy="914400"/>
          </a:xfrm>
          <a:prstGeom prst="rect">
            <a:avLst/>
          </a:prstGeom>
          <a:noFill/>
          <a:ln>
            <a:noFill/>
          </a:ln>
        </p:spPr>
      </p:pic>
      <p:pic>
        <p:nvPicPr>
          <p:cNvPr id="729" name="Google Shape;729;p34"/>
          <p:cNvPicPr preferRelativeResize="0"/>
          <p:nvPr/>
        </p:nvPicPr>
        <p:blipFill rotWithShape="1">
          <a:blip r:embed="rId4">
            <a:alphaModFix/>
          </a:blip>
          <a:srcRect/>
          <a:stretch/>
        </p:blipFill>
        <p:spPr>
          <a:xfrm>
            <a:off x="6024989" y="4438650"/>
            <a:ext cx="2771111" cy="20864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5"/>
          <p:cNvSpPr/>
          <p:nvPr/>
        </p:nvSpPr>
        <p:spPr>
          <a:xfrm>
            <a:off x="182501" y="1200150"/>
            <a:ext cx="2777400" cy="71400"/>
          </a:xfrm>
          <a:prstGeom prst="rect">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36" name="Google Shape;736;p35"/>
          <p:cNvSpPr/>
          <p:nvPr/>
        </p:nvSpPr>
        <p:spPr>
          <a:xfrm>
            <a:off x="5879210" y="1197482"/>
            <a:ext cx="2777400" cy="74100"/>
          </a:xfrm>
          <a:prstGeom prst="rect">
            <a:avLst/>
          </a:prstGeom>
          <a:solidFill>
            <a:schemeClr val="accent4"/>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37" name="Google Shape;737;p35"/>
          <p:cNvSpPr/>
          <p:nvPr/>
        </p:nvSpPr>
        <p:spPr>
          <a:xfrm>
            <a:off x="3028973" y="1200150"/>
            <a:ext cx="2777400" cy="68700"/>
          </a:xfrm>
          <a:prstGeom prst="rect">
            <a:avLst/>
          </a:prstGeom>
          <a:solidFill>
            <a:schemeClr val="accent2"/>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38" name="Google Shape;738;p35"/>
          <p:cNvSpPr/>
          <p:nvPr/>
        </p:nvSpPr>
        <p:spPr>
          <a:xfrm>
            <a:off x="182501" y="3171574"/>
            <a:ext cx="8447100" cy="2478600"/>
          </a:xfrm>
          <a:prstGeom prst="rect">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39" name="Google Shape;739;p35"/>
          <p:cNvSpPr/>
          <p:nvPr/>
        </p:nvSpPr>
        <p:spPr>
          <a:xfrm>
            <a:off x="101350" y="857250"/>
            <a:ext cx="8890200" cy="5143500"/>
          </a:xfrm>
          <a:prstGeom prst="rect">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Gill Sans"/>
              <a:ea typeface="Gill Sans"/>
              <a:cs typeface="Gill Sans"/>
              <a:sym typeface="Gill Sans"/>
            </a:endParaRPr>
          </a:p>
        </p:txBody>
      </p:sp>
      <p:sp>
        <p:nvSpPr>
          <p:cNvPr id="740" name="Google Shape;740;p35"/>
          <p:cNvSpPr/>
          <p:nvPr/>
        </p:nvSpPr>
        <p:spPr>
          <a:xfrm>
            <a:off x="283493" y="328613"/>
            <a:ext cx="829500" cy="6215100"/>
          </a:xfrm>
          <a:prstGeom prst="rect">
            <a:avLst/>
          </a:prstGeom>
          <a:solidFill>
            <a:schemeClr val="accent2"/>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41" name="Google Shape;741;p35"/>
          <p:cNvSpPr/>
          <p:nvPr/>
        </p:nvSpPr>
        <p:spPr>
          <a:xfrm>
            <a:off x="1185915" y="328613"/>
            <a:ext cx="4686300" cy="6215100"/>
          </a:xfrm>
          <a:prstGeom prst="rect">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42" name="Google Shape;742;p35"/>
          <p:cNvSpPr/>
          <p:nvPr/>
        </p:nvSpPr>
        <p:spPr>
          <a:xfrm>
            <a:off x="5945000" y="328625"/>
            <a:ext cx="2948400" cy="6215100"/>
          </a:xfrm>
          <a:prstGeom prst="rect">
            <a:avLst/>
          </a:prstGeom>
          <a:solidFill>
            <a:srgbClr val="6C778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743" name="Google Shape;743;p35"/>
          <p:cNvPicPr preferRelativeResize="0"/>
          <p:nvPr/>
        </p:nvPicPr>
        <p:blipFill rotWithShape="1">
          <a:blip r:embed="rId3">
            <a:alphaModFix/>
          </a:blip>
          <a:srcRect/>
          <a:stretch/>
        </p:blipFill>
        <p:spPr>
          <a:xfrm>
            <a:off x="1185856" y="2744376"/>
            <a:ext cx="4693354" cy="3480893"/>
          </a:xfrm>
          <a:prstGeom prst="rect">
            <a:avLst/>
          </a:prstGeom>
          <a:noFill/>
          <a:ln>
            <a:noFill/>
          </a:ln>
        </p:spPr>
      </p:pic>
      <p:sp>
        <p:nvSpPr>
          <p:cNvPr id="744" name="Google Shape;744;p35"/>
          <p:cNvSpPr txBox="1">
            <a:spLocks noGrp="1"/>
          </p:cNvSpPr>
          <p:nvPr>
            <p:ph type="body" idx="1"/>
          </p:nvPr>
        </p:nvSpPr>
        <p:spPr>
          <a:xfrm>
            <a:off x="6203964" y="3058512"/>
            <a:ext cx="2948400" cy="212309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1200"/>
              </a:spcBef>
              <a:spcAft>
                <a:spcPts val="0"/>
              </a:spcAft>
              <a:buSzPts val="2760"/>
              <a:buNone/>
            </a:pPr>
            <a:r>
              <a:rPr lang="en-US" sz="2800">
                <a:solidFill>
                  <a:srgbClr val="FFFFFF"/>
                </a:solidFill>
              </a:rPr>
              <a:t>JODI PIRTLE</a:t>
            </a:r>
            <a:endParaRPr/>
          </a:p>
          <a:p>
            <a:pPr marL="0" lvl="0" indent="0" algn="l" rtl="0">
              <a:lnSpc>
                <a:spcPct val="100000"/>
              </a:lnSpc>
              <a:spcBef>
                <a:spcPts val="920"/>
              </a:spcBef>
              <a:spcAft>
                <a:spcPts val="0"/>
              </a:spcAft>
              <a:buSzPts val="1472"/>
              <a:buNone/>
            </a:pPr>
            <a:r>
              <a:rPr lang="en-US" sz="1300">
                <a:solidFill>
                  <a:schemeClr val="lt1"/>
                </a:solidFill>
              </a:rPr>
              <a:t>JODI.PIRTLE@NOAA.GOV</a:t>
            </a:r>
            <a:endParaRPr/>
          </a:p>
          <a:p>
            <a:pPr marL="0" lvl="0" indent="0" algn="l" rtl="0">
              <a:lnSpc>
                <a:spcPct val="100000"/>
              </a:lnSpc>
              <a:spcBef>
                <a:spcPts val="920"/>
              </a:spcBef>
              <a:spcAft>
                <a:spcPts val="0"/>
              </a:spcAft>
              <a:buSzPts val="1472"/>
              <a:buNone/>
            </a:pPr>
            <a:endParaRPr sz="2800">
              <a:solidFill>
                <a:srgbClr val="FFFFFF"/>
              </a:solidFill>
            </a:endParaRPr>
          </a:p>
          <a:p>
            <a:pPr marL="0" lvl="0" indent="0" algn="l" rtl="0">
              <a:lnSpc>
                <a:spcPct val="100000"/>
              </a:lnSpc>
              <a:spcBef>
                <a:spcPts val="0"/>
              </a:spcBef>
              <a:spcAft>
                <a:spcPts val="0"/>
              </a:spcAft>
              <a:buSzPts val="2760"/>
              <a:buNone/>
            </a:pPr>
            <a:r>
              <a:rPr lang="en-US" sz="2800">
                <a:solidFill>
                  <a:srgbClr val="FFFFFF"/>
                </a:solidFill>
              </a:rPr>
              <a:t>NED LAMAN</a:t>
            </a:r>
            <a:endParaRPr sz="2800">
              <a:solidFill>
                <a:srgbClr val="FFFFFF"/>
              </a:solidFill>
            </a:endParaRPr>
          </a:p>
          <a:p>
            <a:pPr marL="0" lvl="0" indent="0" algn="l" rtl="0">
              <a:lnSpc>
                <a:spcPct val="100000"/>
              </a:lnSpc>
              <a:spcBef>
                <a:spcPts val="920"/>
              </a:spcBef>
              <a:spcAft>
                <a:spcPts val="0"/>
              </a:spcAft>
              <a:buSzPts val="1472"/>
              <a:buNone/>
            </a:pPr>
            <a:r>
              <a:rPr lang="en-US" sz="1400">
                <a:solidFill>
                  <a:schemeClr val="lt1"/>
                </a:solidFill>
              </a:rPr>
              <a:t>NED.LAMAN@NOAA.GOV</a:t>
            </a:r>
            <a:endParaRPr sz="1400">
              <a:solidFill>
                <a:schemeClr val="lt1"/>
              </a:solidFill>
            </a:endParaRPr>
          </a:p>
          <a:p>
            <a:pPr marL="0" lvl="0" indent="0" algn="l" rtl="0">
              <a:lnSpc>
                <a:spcPct val="100000"/>
              </a:lnSpc>
              <a:spcBef>
                <a:spcPts val="920"/>
              </a:spcBef>
              <a:spcAft>
                <a:spcPts val="0"/>
              </a:spcAft>
              <a:buClr>
                <a:schemeClr val="dk1"/>
              </a:buClr>
              <a:buSzPts val="1472"/>
              <a:buFont typeface="Arial"/>
              <a:buNone/>
            </a:pPr>
            <a:endParaRPr sz="1600">
              <a:solidFill>
                <a:schemeClr val="lt1"/>
              </a:solidFill>
            </a:endParaRPr>
          </a:p>
          <a:p>
            <a:pPr marL="0" lvl="0" indent="0" algn="l" rtl="0">
              <a:lnSpc>
                <a:spcPct val="100000"/>
              </a:lnSpc>
              <a:spcBef>
                <a:spcPts val="920"/>
              </a:spcBef>
              <a:spcAft>
                <a:spcPts val="0"/>
              </a:spcAft>
              <a:buSzPts val="1472"/>
              <a:buNone/>
            </a:pPr>
            <a:endParaRPr sz="1600">
              <a:solidFill>
                <a:srgbClr val="FFFFFF"/>
              </a:solidFill>
            </a:endParaRPr>
          </a:p>
        </p:txBody>
      </p:sp>
      <p:sp>
        <p:nvSpPr>
          <p:cNvPr id="745" name="Google Shape;745;p35"/>
          <p:cNvSpPr txBox="1">
            <a:spLocks noGrp="1"/>
          </p:cNvSpPr>
          <p:nvPr>
            <p:ph type="title"/>
          </p:nvPr>
        </p:nvSpPr>
        <p:spPr>
          <a:xfrm>
            <a:off x="1185858" y="328613"/>
            <a:ext cx="4675800" cy="1598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6000"/>
              <a:buFont typeface="Gill Sans"/>
              <a:buNone/>
            </a:pPr>
            <a:r>
              <a:rPr lang="en-US" sz="4800">
                <a:solidFill>
                  <a:srgbClr val="FFFFFF"/>
                </a:solidFill>
              </a:rPr>
              <a:t>THANK YOU</a:t>
            </a:r>
            <a:endParaRPr sz="4800">
              <a:solidFill>
                <a:srgbClr val="FFFFFF"/>
              </a:solidFill>
            </a:endParaRPr>
          </a:p>
        </p:txBody>
      </p:sp>
      <p:sp>
        <p:nvSpPr>
          <p:cNvPr id="746" name="Google Shape;746;p35"/>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24</a:t>
            </a:fld>
            <a:endParaRPr sz="900" b="0" i="0" u="none" strike="noStrike" cap="none">
              <a:solidFill>
                <a:srgbClr val="4590B8"/>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3" name="Google Shape;753;p7"/>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dirty="0" smtClean="0"/>
              <a:t>Golden King Crab</a:t>
            </a:r>
            <a:endParaRPr dirty="0"/>
          </a:p>
        </p:txBody>
      </p:sp>
      <p:sp>
        <p:nvSpPr>
          <p:cNvPr id="756" name="Google Shape;756;p7"/>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25</a:t>
            </a:fld>
            <a:endParaRPr sz="900" b="0" i="0" u="none" strike="noStrike" cap="none">
              <a:solidFill>
                <a:srgbClr val="4590B8"/>
              </a:solidFill>
              <a:latin typeface="Arial"/>
              <a:ea typeface="Arial"/>
              <a:cs typeface="Arial"/>
              <a:sym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1466" y="1473309"/>
            <a:ext cx="4608585" cy="20162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69" y="1511811"/>
            <a:ext cx="4608585" cy="20162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90341" y="3400717"/>
            <a:ext cx="4608585" cy="201625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792" y="3360950"/>
            <a:ext cx="4608585" cy="2016256"/>
          </a:xfrm>
          <a:prstGeom prst="rect">
            <a:avLst/>
          </a:prstGeom>
        </p:spPr>
      </p:pic>
      <p:sp>
        <p:nvSpPr>
          <p:cNvPr id="755" name="Google Shape;755;p7"/>
          <p:cNvSpPr txBox="1"/>
          <p:nvPr/>
        </p:nvSpPr>
        <p:spPr>
          <a:xfrm>
            <a:off x="7765350" y="2325417"/>
            <a:ext cx="17034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b="0" i="0" u="none" strike="noStrike" cap="none" dirty="0">
                <a:solidFill>
                  <a:srgbClr val="000000"/>
                </a:solidFill>
                <a:latin typeface="Arial"/>
                <a:ea typeface="Arial"/>
                <a:cs typeface="Arial"/>
                <a:sym typeface="Arial"/>
              </a:rPr>
              <a:t>𝝆 = 0.56</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b="1" i="0" u="none" strike="noStrike" cap="none" dirty="0">
                <a:solidFill>
                  <a:srgbClr val="000000"/>
                </a:solidFill>
                <a:latin typeface="Arial"/>
                <a:ea typeface="Arial"/>
                <a:cs typeface="Arial"/>
                <a:sym typeface="Arial"/>
              </a:rPr>
              <a:t>AUC</a:t>
            </a:r>
            <a:r>
              <a:rPr lang="en-US" b="0" i="0" u="none" strike="noStrike" cap="none" dirty="0">
                <a:solidFill>
                  <a:srgbClr val="000000"/>
                </a:solidFill>
                <a:latin typeface="Arial"/>
                <a:ea typeface="Arial"/>
                <a:cs typeface="Arial"/>
                <a:sym typeface="Arial"/>
              </a:rPr>
              <a:t> = 0.89</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b="1" i="0" u="none" strike="noStrike" cap="none" dirty="0">
                <a:solidFill>
                  <a:srgbClr val="000000"/>
                </a:solidFill>
                <a:latin typeface="Arial"/>
                <a:ea typeface="Arial"/>
                <a:cs typeface="Arial"/>
                <a:sym typeface="Arial"/>
              </a:rPr>
              <a:t>PDE</a:t>
            </a:r>
            <a:r>
              <a:rPr lang="en-US" b="0" i="0" u="none" strike="noStrike" cap="none" dirty="0">
                <a:solidFill>
                  <a:srgbClr val="000000"/>
                </a:solidFill>
                <a:latin typeface="Arial"/>
                <a:ea typeface="Arial"/>
                <a:cs typeface="Arial"/>
                <a:sym typeface="Arial"/>
              </a:rPr>
              <a:t> = 0.48</a:t>
            </a:r>
            <a:endParaRPr b="0" i="0" u="none" strike="noStrike" cap="none" dirty="0">
              <a:solidFill>
                <a:srgbClr val="000000"/>
              </a:solidFill>
              <a:latin typeface="Arial"/>
              <a:ea typeface="Arial"/>
              <a:cs typeface="Arial"/>
              <a:sym typeface="Arial"/>
            </a:endParaRPr>
          </a:p>
        </p:txBody>
      </p:sp>
      <p:sp>
        <p:nvSpPr>
          <p:cNvPr id="17" name="Google Shape;708;g10f1ea8feea_0_11"/>
          <p:cNvSpPr txBox="1"/>
          <p:nvPr/>
        </p:nvSpPr>
        <p:spPr>
          <a:xfrm>
            <a:off x="7033753" y="4683712"/>
            <a:ext cx="2110247"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b="1" dirty="0"/>
              <a:t>EFH Level </a:t>
            </a:r>
            <a:r>
              <a:rPr lang="en-US" b="1" dirty="0" smtClean="0"/>
              <a:t>2 </a:t>
            </a:r>
            <a:r>
              <a:rPr lang="en-US" b="1" dirty="0"/>
              <a:t>Map</a:t>
            </a:r>
            <a:endParaRPr b="0" i="0" u="none" strike="noStrike" cap="none" dirty="0">
              <a:solidFill>
                <a:srgbClr val="000000"/>
              </a:solidFill>
              <a:sym typeface="Arial"/>
            </a:endParaRPr>
          </a:p>
        </p:txBody>
      </p:sp>
      <p:sp>
        <p:nvSpPr>
          <p:cNvPr id="18" name="Google Shape;708;g10f1ea8feea_0_11"/>
          <p:cNvSpPr txBox="1"/>
          <p:nvPr/>
        </p:nvSpPr>
        <p:spPr>
          <a:xfrm>
            <a:off x="414227" y="5455475"/>
            <a:ext cx="820282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dirty="0" smtClean="0">
                <a:solidFill>
                  <a:schemeClr val="tx1"/>
                </a:solidFill>
              </a:rPr>
              <a:t>See the </a:t>
            </a:r>
            <a:r>
              <a:rPr lang="en-US" b="1" dirty="0" smtClean="0">
                <a:solidFill>
                  <a:schemeClr val="accent3">
                    <a:lumMod val="75000"/>
                  </a:schemeClr>
                </a:solidFill>
              </a:rPr>
              <a:t>Discussion Paper </a:t>
            </a:r>
            <a:r>
              <a:rPr lang="en-US" dirty="0" smtClean="0">
                <a:solidFill>
                  <a:schemeClr val="tx1"/>
                </a:solidFill>
              </a:rPr>
              <a:t>on EFH Descriptions and Maps for the Golden King Crab results example and the Aleutian Islands Tech Memo </a:t>
            </a:r>
            <a:r>
              <a:rPr lang="en-US" dirty="0" smtClean="0">
                <a:solidFill>
                  <a:schemeClr val="accent3">
                    <a:lumMod val="75000"/>
                  </a:schemeClr>
                </a:solidFill>
              </a:rPr>
              <a:t>(</a:t>
            </a:r>
            <a:r>
              <a:rPr lang="en-US" b="1" dirty="0" smtClean="0">
                <a:solidFill>
                  <a:schemeClr val="accent3">
                    <a:lumMod val="75000"/>
                  </a:schemeClr>
                </a:solidFill>
              </a:rPr>
              <a:t>Discussion Paper Attachment 4</a:t>
            </a:r>
            <a:r>
              <a:rPr lang="en-US" dirty="0" smtClean="0">
                <a:solidFill>
                  <a:schemeClr val="accent3">
                    <a:lumMod val="75000"/>
                  </a:schemeClr>
                </a:solidFill>
              </a:rPr>
              <a:t>).</a:t>
            </a:r>
            <a:endParaRPr i="0" u="none" strike="noStrike" cap="none" dirty="0">
              <a:solidFill>
                <a:schemeClr val="accent3">
                  <a:lumMod val="75000"/>
                </a:schemeClr>
              </a:solidFil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5" name="Google Shape;765;p31"/>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EFH Comparison 2017 versus 2022</a:t>
            </a:r>
            <a:endParaRPr/>
          </a:p>
        </p:txBody>
      </p:sp>
      <p:sp>
        <p:nvSpPr>
          <p:cNvPr id="767" name="Google Shape;767;p31"/>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26</a:t>
            </a:fld>
            <a:endParaRPr sz="900" b="0" i="0" u="none" strike="noStrike" cap="none">
              <a:solidFill>
                <a:srgbClr val="4590B8"/>
              </a:solidFill>
              <a:latin typeface="Arial"/>
              <a:ea typeface="Arial"/>
              <a:cs typeface="Arial"/>
              <a:sym typeface="Arial"/>
            </a:endParaRPr>
          </a:p>
        </p:txBody>
      </p:sp>
      <p:pic>
        <p:nvPicPr>
          <p:cNvPr id="8" name="Google Shape;778;p32"/>
          <p:cNvPicPr preferRelativeResize="0">
            <a:picLocks noChangeAspect="1"/>
          </p:cNvPicPr>
          <p:nvPr/>
        </p:nvPicPr>
        <p:blipFill rotWithShape="1">
          <a:blip r:embed="rId3">
            <a:alphaModFix/>
          </a:blip>
          <a:srcRect/>
          <a:stretch/>
        </p:blipFill>
        <p:spPr>
          <a:xfrm>
            <a:off x="1803725" y="5820474"/>
            <a:ext cx="5571076" cy="943671"/>
          </a:xfrm>
          <a:prstGeom prst="rect">
            <a:avLst/>
          </a:prstGeom>
          <a:noFill/>
          <a:ln>
            <a:noFill/>
          </a:ln>
        </p:spPr>
      </p:pic>
      <p:pic>
        <p:nvPicPr>
          <p:cNvPr id="11" name="Google Shape;763;p31"/>
          <p:cNvPicPr preferRelativeResize="0">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1323934" y="3633837"/>
            <a:ext cx="6175504" cy="2151051"/>
          </a:xfrm>
          <a:prstGeom prst="rect">
            <a:avLst/>
          </a:prstGeom>
          <a:noFill/>
          <a:ln>
            <a:noFill/>
          </a:ln>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a:ext>
            </a:extLst>
          </a:blip>
          <a:srcRect t="7820" b="9173"/>
          <a:stretch/>
        </p:blipFill>
        <p:spPr>
          <a:xfrm>
            <a:off x="1323935" y="1381744"/>
            <a:ext cx="6175504" cy="224267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2"/>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Golden King Crab Bridging Sequence</a:t>
            </a:r>
            <a:endParaRPr/>
          </a:p>
        </p:txBody>
      </p:sp>
      <p:pic>
        <p:nvPicPr>
          <p:cNvPr id="775" name="Google Shape;775;p32"/>
          <p:cNvPicPr preferRelativeResize="0">
            <a:picLocks noChangeAspect="1"/>
          </p:cNvPicPr>
          <p:nvPr/>
        </p:nvPicPr>
        <p:blipFill rotWithShape="1">
          <a:blip r:embed="rId3" cstate="print">
            <a:alphaModFix/>
            <a:extLst>
              <a:ext uri="{28A0092B-C50C-407E-A947-70E740481C1C}">
                <a14:useLocalDpi xmlns:a14="http://schemas.microsoft.com/office/drawing/2010/main"/>
              </a:ext>
            </a:extLst>
          </a:blip>
          <a:srcRect t="2472" b="2433"/>
          <a:stretch/>
        </p:blipFill>
        <p:spPr>
          <a:xfrm>
            <a:off x="278398" y="1464982"/>
            <a:ext cx="8398017" cy="5219736"/>
          </a:xfrm>
          <a:prstGeom prst="rect">
            <a:avLst/>
          </a:prstGeom>
          <a:noFill/>
          <a:ln>
            <a:noFill/>
          </a:ln>
        </p:spPr>
      </p:pic>
      <p:sp>
        <p:nvSpPr>
          <p:cNvPr id="776" name="Google Shape;776;p32"/>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27</a:t>
            </a:fld>
            <a:endParaRPr sz="900" b="0" i="0" u="none" strike="noStrike" cap="none">
              <a:solidFill>
                <a:srgbClr val="4590B8"/>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t="5627"/>
          <a:stretch/>
        </p:blipFill>
        <p:spPr>
          <a:xfrm>
            <a:off x="4291647" y="3256585"/>
            <a:ext cx="4389129" cy="1812201"/>
          </a:xfrm>
          <a:prstGeom prst="rect">
            <a:avLst/>
          </a:prstGeom>
        </p:spPr>
      </p:pic>
      <p:sp>
        <p:nvSpPr>
          <p:cNvPr id="788" name="Google Shape;788;p52"/>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dirty="0"/>
              <a:t>Pacific Cod Adults</a:t>
            </a:r>
            <a:endParaRPr dirty="0"/>
          </a:p>
        </p:txBody>
      </p:sp>
      <p:sp>
        <p:nvSpPr>
          <p:cNvPr id="12" name="Google Shape;727;p3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28</a:t>
            </a:fld>
            <a:endParaRPr sz="900" b="0" i="0" u="none" strike="noStrike" cap="none" dirty="0">
              <a:solidFill>
                <a:srgbClr val="4590B8"/>
              </a:solidFill>
              <a:latin typeface="Arial"/>
              <a:ea typeface="Arial"/>
              <a:cs typeface="Arial"/>
              <a:sym typeface="Aria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91647" y="1454909"/>
            <a:ext cx="4389129" cy="1801676"/>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0499" y="3264091"/>
            <a:ext cx="4389129" cy="1804695"/>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t="6537"/>
          <a:stretch/>
        </p:blipFill>
        <p:spPr>
          <a:xfrm>
            <a:off x="190500" y="1454909"/>
            <a:ext cx="4389129" cy="1794708"/>
          </a:xfrm>
          <a:prstGeom prst="rect">
            <a:avLst/>
          </a:prstGeom>
        </p:spPr>
      </p:pic>
      <p:sp>
        <p:nvSpPr>
          <p:cNvPr id="789" name="Google Shape;789;p52"/>
          <p:cNvSpPr txBox="1"/>
          <p:nvPr/>
        </p:nvSpPr>
        <p:spPr>
          <a:xfrm>
            <a:off x="6930866" y="2139948"/>
            <a:ext cx="17034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200" b="0" i="0" u="none" strike="noStrike" cap="none" dirty="0">
                <a:solidFill>
                  <a:srgbClr val="000000"/>
                </a:solidFill>
                <a:latin typeface="Arial"/>
                <a:ea typeface="Arial"/>
                <a:cs typeface="Arial"/>
                <a:sym typeface="Arial"/>
              </a:rPr>
              <a:t>𝝆 = 0.49</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200" b="1" i="0" u="none" strike="noStrike" cap="none" dirty="0">
                <a:solidFill>
                  <a:srgbClr val="000000"/>
                </a:solidFill>
                <a:latin typeface="Arial"/>
                <a:ea typeface="Arial"/>
                <a:cs typeface="Arial"/>
                <a:sym typeface="Arial"/>
              </a:rPr>
              <a:t>AUC</a:t>
            </a:r>
            <a:r>
              <a:rPr lang="en-US" sz="1200" b="0" i="0" u="none" strike="noStrike" cap="none" dirty="0">
                <a:solidFill>
                  <a:srgbClr val="000000"/>
                </a:solidFill>
                <a:latin typeface="Arial"/>
                <a:ea typeface="Arial"/>
                <a:cs typeface="Arial"/>
                <a:sym typeface="Arial"/>
              </a:rPr>
              <a:t> = 0.77</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200" b="1" i="0" u="none" strike="noStrike" cap="none" dirty="0">
                <a:solidFill>
                  <a:srgbClr val="000000"/>
                </a:solidFill>
                <a:latin typeface="Arial"/>
                <a:ea typeface="Arial"/>
                <a:cs typeface="Arial"/>
                <a:sym typeface="Arial"/>
              </a:rPr>
              <a:t>PDE</a:t>
            </a:r>
            <a:r>
              <a:rPr lang="en-US" sz="1200" b="0" i="0" u="none" strike="noStrike" cap="none" dirty="0">
                <a:solidFill>
                  <a:srgbClr val="000000"/>
                </a:solidFill>
                <a:latin typeface="Arial"/>
                <a:ea typeface="Arial"/>
                <a:cs typeface="Arial"/>
                <a:sym typeface="Arial"/>
              </a:rPr>
              <a:t> = 0.16</a:t>
            </a:r>
            <a:endParaRPr sz="1200" b="0" i="0" u="none" strike="noStrike" cap="none" dirty="0">
              <a:solidFill>
                <a:srgbClr val="000000"/>
              </a:solidFill>
              <a:latin typeface="Arial"/>
              <a:ea typeface="Arial"/>
              <a:cs typeface="Arial"/>
              <a:sym typeface="Arial"/>
            </a:endParaRPr>
          </a:p>
        </p:txBody>
      </p:sp>
      <p:sp>
        <p:nvSpPr>
          <p:cNvPr id="16" name="Google Shape;708;g10f1ea8feea_0_11"/>
          <p:cNvSpPr txBox="1"/>
          <p:nvPr/>
        </p:nvSpPr>
        <p:spPr>
          <a:xfrm>
            <a:off x="6407687" y="4310955"/>
            <a:ext cx="2110247"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200" b="1" dirty="0"/>
              <a:t>EFH Level </a:t>
            </a:r>
            <a:r>
              <a:rPr lang="en-US" sz="1200" b="1" dirty="0" smtClean="0"/>
              <a:t>2 </a:t>
            </a:r>
            <a:r>
              <a:rPr lang="en-US" sz="1200" b="1" dirty="0"/>
              <a:t>Map</a:t>
            </a:r>
            <a:endParaRPr sz="1200" b="0" i="0" u="none" strike="noStrike" cap="none" dirty="0">
              <a:solidFill>
                <a:srgbClr val="000000"/>
              </a:solidFill>
              <a:sym typeface="Arial"/>
            </a:endParaRPr>
          </a:p>
        </p:txBody>
      </p:sp>
      <p:sp>
        <p:nvSpPr>
          <p:cNvPr id="17" name="Google Shape;708;g10f1ea8feea_0_11"/>
          <p:cNvSpPr txBox="1"/>
          <p:nvPr/>
        </p:nvSpPr>
        <p:spPr>
          <a:xfrm>
            <a:off x="431443" y="5181398"/>
            <a:ext cx="820282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dirty="0" smtClean="0">
                <a:solidFill>
                  <a:schemeClr val="tx1"/>
                </a:solidFill>
              </a:rPr>
              <a:t>See the </a:t>
            </a:r>
            <a:r>
              <a:rPr lang="en-US" b="1" dirty="0" smtClean="0">
                <a:solidFill>
                  <a:schemeClr val="accent3">
                    <a:lumMod val="75000"/>
                  </a:schemeClr>
                </a:solidFill>
              </a:rPr>
              <a:t>Discussion Paper </a:t>
            </a:r>
            <a:r>
              <a:rPr lang="en-US" dirty="0" smtClean="0">
                <a:solidFill>
                  <a:schemeClr val="tx1"/>
                </a:solidFill>
              </a:rPr>
              <a:t>on EFH Descriptions and Maps for the Pacific cod results example and the Gulf of Alaska Tech Memo </a:t>
            </a:r>
            <a:r>
              <a:rPr lang="en-US" dirty="0" smtClean="0">
                <a:solidFill>
                  <a:schemeClr val="accent3">
                    <a:lumMod val="75000"/>
                  </a:schemeClr>
                </a:solidFill>
              </a:rPr>
              <a:t>(</a:t>
            </a:r>
            <a:r>
              <a:rPr lang="en-US" b="1" dirty="0" smtClean="0">
                <a:solidFill>
                  <a:schemeClr val="accent3">
                    <a:lumMod val="75000"/>
                  </a:schemeClr>
                </a:solidFill>
              </a:rPr>
              <a:t>Discussion Paper Attachment 5</a:t>
            </a:r>
            <a:r>
              <a:rPr lang="en-US" dirty="0" smtClean="0">
                <a:solidFill>
                  <a:schemeClr val="accent3">
                    <a:lumMod val="75000"/>
                  </a:schemeClr>
                </a:solidFill>
              </a:rPr>
              <a:t>).</a:t>
            </a:r>
            <a:endParaRPr i="0" u="none" strike="noStrike" cap="none" dirty="0">
              <a:solidFill>
                <a:schemeClr val="accent3">
                  <a:lumMod val="75000"/>
                </a:schemeClr>
              </a:solidFill>
              <a:sym typeface="Arial"/>
            </a:endParaRPr>
          </a:p>
        </p:txBody>
      </p:sp>
    </p:spTree>
    <p:extLst>
      <p:ext uri="{BB962C8B-B14F-4D97-AF65-F5344CB8AC3E}">
        <p14:creationId xmlns:p14="http://schemas.microsoft.com/office/powerpoint/2010/main" val="868959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785" name="Google Shape;785;p52"/>
          <p:cNvPicPr preferRelativeResize="0">
            <a:picLocks noChangeAspect="1"/>
          </p:cNvPicPr>
          <p:nvPr/>
        </p:nvPicPr>
        <p:blipFill rotWithShape="1">
          <a:blip r:embed="rId3" cstate="print">
            <a:alphaModFix/>
            <a:extLst>
              <a:ext uri="{28A0092B-C50C-407E-A947-70E740481C1C}">
                <a14:useLocalDpi xmlns:a14="http://schemas.microsoft.com/office/drawing/2010/main"/>
              </a:ext>
            </a:extLst>
          </a:blip>
          <a:srcRect t="6475" b="7213"/>
          <a:stretch/>
        </p:blipFill>
        <p:spPr>
          <a:xfrm>
            <a:off x="1984421" y="3650990"/>
            <a:ext cx="4981463" cy="2083301"/>
          </a:xfrm>
          <a:prstGeom prst="rect">
            <a:avLst/>
          </a:prstGeom>
          <a:noFill/>
          <a:ln>
            <a:noFill/>
          </a:ln>
        </p:spPr>
      </p:pic>
      <p:pic>
        <p:nvPicPr>
          <p:cNvPr id="786" name="Google Shape;786;p52"/>
          <p:cNvPicPr preferRelativeResize="0">
            <a:picLocks noChangeAspect="1"/>
          </p:cNvPicPr>
          <p:nvPr/>
        </p:nvPicPr>
        <p:blipFill rotWithShape="1">
          <a:blip r:embed="rId4" cstate="print">
            <a:alphaModFix/>
            <a:extLst>
              <a:ext uri="{28A0092B-C50C-407E-A947-70E740481C1C}">
                <a14:useLocalDpi xmlns:a14="http://schemas.microsoft.com/office/drawing/2010/main"/>
              </a:ext>
            </a:extLst>
          </a:blip>
          <a:srcRect t="6027" b="6769"/>
          <a:stretch/>
        </p:blipFill>
        <p:spPr>
          <a:xfrm>
            <a:off x="2007092" y="1447888"/>
            <a:ext cx="4958792" cy="2203102"/>
          </a:xfrm>
          <a:prstGeom prst="rect">
            <a:avLst/>
          </a:prstGeom>
          <a:noFill/>
          <a:ln>
            <a:noFill/>
          </a:ln>
        </p:spPr>
      </p:pic>
      <p:sp>
        <p:nvSpPr>
          <p:cNvPr id="788" name="Google Shape;788;p52"/>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p>
            <a:pPr lvl="0"/>
            <a:r>
              <a:rPr lang="en-US" dirty="0"/>
              <a:t>SDM EFH Comparison 2017 and 2022</a:t>
            </a:r>
            <a:endParaRPr dirty="0"/>
          </a:p>
        </p:txBody>
      </p:sp>
      <p:pic>
        <p:nvPicPr>
          <p:cNvPr id="11" name="Google Shape;799;p53"/>
          <p:cNvPicPr>
            <a:picLocks noChangeAspect="1"/>
          </p:cNvPicPr>
          <p:nvPr/>
        </p:nvPicPr>
        <p:blipFill rotWithShape="1">
          <a:blip r:embed="rId5">
            <a:alphaModFix/>
          </a:blip>
          <a:srcRect/>
          <a:stretch/>
        </p:blipFill>
        <p:spPr>
          <a:xfrm>
            <a:off x="1936796" y="5854092"/>
            <a:ext cx="5118046" cy="869296"/>
          </a:xfrm>
          <a:prstGeom prst="rect">
            <a:avLst/>
          </a:prstGeom>
          <a:noFill/>
          <a:ln>
            <a:noFill/>
          </a:ln>
        </p:spPr>
      </p:pic>
      <p:sp>
        <p:nvSpPr>
          <p:cNvPr id="12" name="Google Shape;727;p3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29</a:t>
            </a:fld>
            <a:endParaRPr sz="900" b="0" i="0" u="none" strike="noStrike" cap="none" dirty="0">
              <a:solidFill>
                <a:srgbClr val="4590B8"/>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cxnSp>
        <p:nvCxnSpPr>
          <p:cNvPr id="419" name="Google Shape;419;g10dc0215cf0_0_447"/>
          <p:cNvCxnSpPr/>
          <p:nvPr/>
        </p:nvCxnSpPr>
        <p:spPr>
          <a:xfrm rot="10800000" flipH="1">
            <a:off x="7245816" y="3846108"/>
            <a:ext cx="891300" cy="333000"/>
          </a:xfrm>
          <a:prstGeom prst="straightConnector1">
            <a:avLst/>
          </a:prstGeom>
          <a:noFill/>
          <a:ln w="76200" cap="rnd" cmpd="sng">
            <a:solidFill>
              <a:srgbClr val="701C7F"/>
            </a:solidFill>
            <a:prstDash val="solid"/>
            <a:round/>
            <a:headEnd type="none" w="sm" len="sm"/>
            <a:tailEnd type="triangle" w="med" len="med"/>
          </a:ln>
        </p:spPr>
      </p:cxnSp>
      <p:sp>
        <p:nvSpPr>
          <p:cNvPr id="420" name="Google Shape;420;g10dc0215cf0_0_447"/>
          <p:cNvSpPr txBox="1"/>
          <p:nvPr/>
        </p:nvSpPr>
        <p:spPr>
          <a:xfrm>
            <a:off x="3461472" y="4739433"/>
            <a:ext cx="1177200" cy="8922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Progress on                   C1 SDMs to Groundfish               Plan Teams</a:t>
            </a:r>
            <a:endParaRPr sz="1200" b="1" i="0" u="none" strike="noStrike" cap="none">
              <a:solidFill>
                <a:schemeClr val="dk1"/>
              </a:solidFill>
              <a:latin typeface="Arial"/>
              <a:ea typeface="Arial"/>
              <a:cs typeface="Arial"/>
              <a:sym typeface="Arial"/>
            </a:endParaRPr>
          </a:p>
        </p:txBody>
      </p:sp>
      <p:sp>
        <p:nvSpPr>
          <p:cNvPr id="421" name="Google Shape;421;g10dc0215cf0_0_447"/>
          <p:cNvSpPr/>
          <p:nvPr/>
        </p:nvSpPr>
        <p:spPr>
          <a:xfrm rot="-1286320">
            <a:off x="843892" y="4076849"/>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10dc0215cf0_0_447"/>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Timeline – Progress to Date</a:t>
            </a:r>
            <a:endParaRPr/>
          </a:p>
        </p:txBody>
      </p:sp>
      <p:sp>
        <p:nvSpPr>
          <p:cNvPr id="423" name="Google Shape;423;g10dc0215cf0_0_447"/>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sp>
        <p:nvSpPr>
          <p:cNvPr id="424" name="Google Shape;424;g10dc0215cf0_0_447"/>
          <p:cNvSpPr txBox="1"/>
          <p:nvPr/>
        </p:nvSpPr>
        <p:spPr>
          <a:xfrm>
            <a:off x="1106873" y="3498625"/>
            <a:ext cx="1143000" cy="26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April 2019</a:t>
            </a:r>
            <a:endParaRPr sz="1200" b="1" i="0" u="none" strike="noStrike" cap="none">
              <a:solidFill>
                <a:srgbClr val="7030A0"/>
              </a:solidFill>
              <a:latin typeface="Roboto"/>
              <a:ea typeface="Roboto"/>
              <a:cs typeface="Roboto"/>
              <a:sym typeface="Roboto"/>
            </a:endParaRPr>
          </a:p>
        </p:txBody>
      </p:sp>
      <p:sp>
        <p:nvSpPr>
          <p:cNvPr id="425" name="Google Shape;425;g10dc0215cf0_0_447"/>
          <p:cNvSpPr txBox="1"/>
          <p:nvPr/>
        </p:nvSpPr>
        <p:spPr>
          <a:xfrm>
            <a:off x="1930358" y="4276096"/>
            <a:ext cx="10320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April 2020</a:t>
            </a:r>
            <a:endParaRPr sz="1200" b="1" i="0" u="none" strike="noStrike" cap="none">
              <a:solidFill>
                <a:srgbClr val="7030A0"/>
              </a:solidFill>
              <a:latin typeface="Roboto"/>
              <a:ea typeface="Roboto"/>
              <a:cs typeface="Roboto"/>
              <a:sym typeface="Roboto"/>
            </a:endParaRPr>
          </a:p>
        </p:txBody>
      </p:sp>
      <p:sp>
        <p:nvSpPr>
          <p:cNvPr id="426" name="Google Shape;426;g10dc0215cf0_0_447"/>
          <p:cNvSpPr txBox="1"/>
          <p:nvPr/>
        </p:nvSpPr>
        <p:spPr>
          <a:xfrm>
            <a:off x="1698360" y="4757363"/>
            <a:ext cx="1485300" cy="876300"/>
          </a:xfrm>
          <a:prstGeom prst="rect">
            <a:avLst/>
          </a:prstGeom>
          <a:noFill/>
          <a:ln w="50800"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2022 EFH 5-year Review Proposed Approach Update to Council</a:t>
            </a:r>
            <a:endParaRPr sz="1200" b="1" i="0" u="none" strike="noStrike" cap="none">
              <a:solidFill>
                <a:schemeClr val="dk1"/>
              </a:solidFill>
              <a:latin typeface="Arial"/>
              <a:ea typeface="Arial"/>
              <a:cs typeface="Arial"/>
              <a:sym typeface="Arial"/>
            </a:endParaRPr>
          </a:p>
        </p:txBody>
      </p:sp>
      <p:sp>
        <p:nvSpPr>
          <p:cNvPr id="427" name="Google Shape;427;g10dc0215cf0_0_447"/>
          <p:cNvSpPr/>
          <p:nvPr/>
        </p:nvSpPr>
        <p:spPr>
          <a:xfrm rot="10800000">
            <a:off x="1602718" y="3433686"/>
            <a:ext cx="167400" cy="1257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10dc0215cf0_0_447"/>
          <p:cNvSpPr txBox="1"/>
          <p:nvPr/>
        </p:nvSpPr>
        <p:spPr>
          <a:xfrm>
            <a:off x="1089075" y="2343150"/>
            <a:ext cx="1195800" cy="10665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2022 EFH                      5-year Review Proposed Approach                          to EC</a:t>
            </a:r>
            <a:endParaRPr sz="1100" b="1" i="0" u="none" strike="noStrike" cap="none">
              <a:solidFill>
                <a:srgbClr val="FFFFFF"/>
              </a:solidFill>
              <a:latin typeface="Arial"/>
              <a:ea typeface="Arial"/>
              <a:cs typeface="Arial"/>
              <a:sym typeface="Arial"/>
            </a:endParaRPr>
          </a:p>
        </p:txBody>
      </p:sp>
      <p:sp>
        <p:nvSpPr>
          <p:cNvPr id="429" name="Google Shape;429;g10dc0215cf0_0_447"/>
          <p:cNvSpPr txBox="1"/>
          <p:nvPr/>
        </p:nvSpPr>
        <p:spPr>
          <a:xfrm>
            <a:off x="3959847" y="3474196"/>
            <a:ext cx="1712700" cy="2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January 2021</a:t>
            </a:r>
            <a:endParaRPr sz="1200" b="1" i="0" u="none" strike="noStrike" cap="none">
              <a:solidFill>
                <a:srgbClr val="7030A0"/>
              </a:solidFill>
              <a:latin typeface="Roboto"/>
              <a:ea typeface="Roboto"/>
              <a:cs typeface="Roboto"/>
              <a:sym typeface="Roboto"/>
            </a:endParaRPr>
          </a:p>
        </p:txBody>
      </p:sp>
      <p:sp>
        <p:nvSpPr>
          <p:cNvPr id="430" name="Google Shape;430;g10dc0215cf0_0_447"/>
          <p:cNvSpPr txBox="1"/>
          <p:nvPr/>
        </p:nvSpPr>
        <p:spPr>
          <a:xfrm>
            <a:off x="4164664" y="2657710"/>
            <a:ext cx="1275000" cy="7581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C1 Stock Author Review Meeting</a:t>
            </a:r>
            <a:endParaRPr sz="1200" b="1" i="0" u="none" strike="noStrike" cap="none">
              <a:solidFill>
                <a:schemeClr val="dk1"/>
              </a:solidFill>
              <a:latin typeface="Arial"/>
              <a:ea typeface="Arial"/>
              <a:cs typeface="Arial"/>
              <a:sym typeface="Arial"/>
            </a:endParaRPr>
          </a:p>
        </p:txBody>
      </p:sp>
      <p:grpSp>
        <p:nvGrpSpPr>
          <p:cNvPr id="431" name="Google Shape;431;g10dc0215cf0_0_447"/>
          <p:cNvGrpSpPr/>
          <p:nvPr/>
        </p:nvGrpSpPr>
        <p:grpSpPr>
          <a:xfrm>
            <a:off x="1568867" y="3818661"/>
            <a:ext cx="1789102" cy="531352"/>
            <a:chOff x="1166982" y="3530822"/>
            <a:chExt cx="1789102" cy="531352"/>
          </a:xfrm>
        </p:grpSpPr>
        <p:sp>
          <p:nvSpPr>
            <p:cNvPr id="432" name="Google Shape;432;g10dc0215cf0_0_447"/>
            <p:cNvSpPr/>
            <p:nvPr/>
          </p:nvSpPr>
          <p:spPr>
            <a:xfrm rot="-1286320">
              <a:off x="2019988" y="3764431"/>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10dc0215cf0_0_447"/>
            <p:cNvSpPr/>
            <p:nvPr/>
          </p:nvSpPr>
          <p:spPr>
            <a:xfrm rot="1238498" flipH="1">
              <a:off x="1235144" y="3763917"/>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g10dc0215cf0_0_447"/>
            <p:cNvSpPr/>
            <p:nvPr/>
          </p:nvSpPr>
          <p:spPr>
            <a:xfrm rot="-1789269">
              <a:off x="1968917" y="3863870"/>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35" name="Google Shape;435;g10dc0215cf0_0_447"/>
            <p:cNvSpPr/>
            <p:nvPr/>
          </p:nvSpPr>
          <p:spPr>
            <a:xfrm rot="-1789476">
              <a:off x="1196256" y="3568721"/>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10dc0215cf0_0_447"/>
            <p:cNvSpPr/>
            <p:nvPr/>
          </p:nvSpPr>
          <p:spPr>
            <a:xfrm rot="-1789476">
              <a:off x="2766358" y="3560096"/>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7" name="Google Shape;437;g10dc0215cf0_0_447"/>
          <p:cNvSpPr txBox="1"/>
          <p:nvPr/>
        </p:nvSpPr>
        <p:spPr>
          <a:xfrm>
            <a:off x="2621834" y="3486461"/>
            <a:ext cx="1252800" cy="2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June 2020</a:t>
            </a:r>
            <a:endParaRPr sz="1200" b="1" i="0" u="none" strike="noStrike" cap="none">
              <a:solidFill>
                <a:srgbClr val="7030A0"/>
              </a:solidFill>
              <a:latin typeface="Roboto"/>
              <a:ea typeface="Roboto"/>
              <a:cs typeface="Roboto"/>
              <a:sym typeface="Roboto"/>
            </a:endParaRPr>
          </a:p>
        </p:txBody>
      </p:sp>
      <p:sp>
        <p:nvSpPr>
          <p:cNvPr id="438" name="Google Shape;438;g10dc0215cf0_0_447"/>
          <p:cNvSpPr txBox="1"/>
          <p:nvPr/>
        </p:nvSpPr>
        <p:spPr>
          <a:xfrm>
            <a:off x="2578298" y="1971675"/>
            <a:ext cx="1354800" cy="14463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Proposed Approach for Component 1 (C1) Species Distribution Models (SDMs)                      to SSC</a:t>
            </a:r>
            <a:endParaRPr sz="1200" b="1" i="0" u="none" strike="noStrike" cap="none">
              <a:solidFill>
                <a:schemeClr val="dk1"/>
              </a:solidFill>
              <a:latin typeface="Arial"/>
              <a:ea typeface="Arial"/>
              <a:cs typeface="Arial"/>
              <a:sym typeface="Arial"/>
            </a:endParaRPr>
          </a:p>
        </p:txBody>
      </p:sp>
      <p:sp>
        <p:nvSpPr>
          <p:cNvPr id="439" name="Google Shape;439;g10dc0215cf0_0_447"/>
          <p:cNvSpPr/>
          <p:nvPr/>
        </p:nvSpPr>
        <p:spPr>
          <a:xfrm flipH="1">
            <a:off x="2365488" y="4602465"/>
            <a:ext cx="178200" cy="133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10dc0215cf0_0_447"/>
          <p:cNvSpPr/>
          <p:nvPr/>
        </p:nvSpPr>
        <p:spPr>
          <a:xfrm rot="10800000">
            <a:off x="3173683" y="3446573"/>
            <a:ext cx="157800" cy="1182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10dc0215cf0_0_447"/>
          <p:cNvSpPr/>
          <p:nvPr/>
        </p:nvSpPr>
        <p:spPr>
          <a:xfrm rot="10800000">
            <a:off x="4733450" y="3449286"/>
            <a:ext cx="157800" cy="1182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10dc0215cf0_0_447"/>
          <p:cNvSpPr txBox="1"/>
          <p:nvPr/>
        </p:nvSpPr>
        <p:spPr>
          <a:xfrm>
            <a:off x="5857786" y="3450658"/>
            <a:ext cx="1056900" cy="37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300"/>
              <a:buFont typeface="Arial"/>
              <a:buNone/>
            </a:pPr>
            <a:r>
              <a:rPr lang="en-US" sz="1200" b="1" i="0" u="none" strike="noStrike" cap="none">
                <a:solidFill>
                  <a:srgbClr val="7030A0"/>
                </a:solidFill>
                <a:latin typeface="Roboto"/>
                <a:ea typeface="Roboto"/>
                <a:cs typeface="Roboto"/>
                <a:sym typeface="Roboto"/>
              </a:rPr>
              <a:t>May 2021</a:t>
            </a:r>
            <a:endParaRPr sz="1200" b="1" i="0" u="none" strike="noStrike" cap="none">
              <a:solidFill>
                <a:srgbClr val="7030A0"/>
              </a:solidFill>
              <a:latin typeface="Roboto"/>
              <a:ea typeface="Roboto"/>
              <a:cs typeface="Roboto"/>
              <a:sym typeface="Roboto"/>
            </a:endParaRPr>
          </a:p>
        </p:txBody>
      </p:sp>
      <p:sp>
        <p:nvSpPr>
          <p:cNvPr id="443" name="Google Shape;443;g10dc0215cf0_0_447"/>
          <p:cNvSpPr txBox="1"/>
          <p:nvPr/>
        </p:nvSpPr>
        <p:spPr>
          <a:xfrm>
            <a:off x="5641657" y="1833940"/>
            <a:ext cx="1502700" cy="7554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2022 EFH 5-year Review Plan to Crab Plan Team</a:t>
            </a:r>
            <a:endParaRPr sz="1200" b="1" i="0" u="none" strike="noStrike" cap="none">
              <a:solidFill>
                <a:schemeClr val="dk1"/>
              </a:solidFill>
              <a:latin typeface="Arial"/>
              <a:ea typeface="Arial"/>
              <a:cs typeface="Arial"/>
              <a:sym typeface="Arial"/>
            </a:endParaRPr>
          </a:p>
        </p:txBody>
      </p:sp>
      <p:sp>
        <p:nvSpPr>
          <p:cNvPr id="444" name="Google Shape;444;g10dc0215cf0_0_447"/>
          <p:cNvSpPr/>
          <p:nvPr/>
        </p:nvSpPr>
        <p:spPr>
          <a:xfrm flipH="1">
            <a:off x="7071895" y="4584733"/>
            <a:ext cx="178200" cy="133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10dc0215cf0_0_447"/>
          <p:cNvSpPr txBox="1"/>
          <p:nvPr/>
        </p:nvSpPr>
        <p:spPr>
          <a:xfrm>
            <a:off x="5108448" y="4260303"/>
            <a:ext cx="985200" cy="313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April 2021</a:t>
            </a:r>
            <a:endParaRPr sz="1200" b="1" i="0" u="none" strike="noStrike" cap="none">
              <a:solidFill>
                <a:srgbClr val="7030A0"/>
              </a:solidFill>
              <a:latin typeface="Roboto"/>
              <a:ea typeface="Roboto"/>
              <a:cs typeface="Roboto"/>
              <a:sym typeface="Roboto"/>
            </a:endParaRPr>
          </a:p>
        </p:txBody>
      </p:sp>
      <p:sp>
        <p:nvSpPr>
          <p:cNvPr id="446" name="Google Shape;446;g10dc0215cf0_0_447"/>
          <p:cNvSpPr txBox="1"/>
          <p:nvPr/>
        </p:nvSpPr>
        <p:spPr>
          <a:xfrm>
            <a:off x="4918879" y="4737925"/>
            <a:ext cx="1364400" cy="7086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2022 EFH 5-year Review Plan                 to SSC</a:t>
            </a:r>
            <a:endParaRPr sz="1200" b="1" i="0" u="none" strike="noStrike" cap="none">
              <a:solidFill>
                <a:schemeClr val="dk1"/>
              </a:solidFill>
              <a:latin typeface="Arial"/>
              <a:ea typeface="Arial"/>
              <a:cs typeface="Arial"/>
              <a:sym typeface="Arial"/>
            </a:endParaRPr>
          </a:p>
        </p:txBody>
      </p:sp>
      <p:sp>
        <p:nvSpPr>
          <p:cNvPr id="447" name="Google Shape;447;g10dc0215cf0_0_447"/>
          <p:cNvSpPr/>
          <p:nvPr/>
        </p:nvSpPr>
        <p:spPr>
          <a:xfrm flipH="1">
            <a:off x="5511928" y="4584733"/>
            <a:ext cx="178200" cy="133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8" name="Google Shape;448;g10dc0215cf0_0_447"/>
          <p:cNvGrpSpPr/>
          <p:nvPr/>
        </p:nvGrpSpPr>
        <p:grpSpPr>
          <a:xfrm>
            <a:off x="3138735" y="3808392"/>
            <a:ext cx="1789102" cy="531352"/>
            <a:chOff x="1166982" y="3530822"/>
            <a:chExt cx="1789102" cy="531352"/>
          </a:xfrm>
        </p:grpSpPr>
        <p:sp>
          <p:nvSpPr>
            <p:cNvPr id="449" name="Google Shape;449;g10dc0215cf0_0_447"/>
            <p:cNvSpPr/>
            <p:nvPr/>
          </p:nvSpPr>
          <p:spPr>
            <a:xfrm rot="-1286320">
              <a:off x="2019988" y="3764431"/>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10dc0215cf0_0_447"/>
            <p:cNvSpPr/>
            <p:nvPr/>
          </p:nvSpPr>
          <p:spPr>
            <a:xfrm rot="1238498" flipH="1">
              <a:off x="1235144" y="3763917"/>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g10dc0215cf0_0_447"/>
            <p:cNvSpPr/>
            <p:nvPr/>
          </p:nvSpPr>
          <p:spPr>
            <a:xfrm rot="-1789269">
              <a:off x="1968917" y="3863870"/>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52" name="Google Shape;452;g10dc0215cf0_0_447"/>
            <p:cNvSpPr/>
            <p:nvPr/>
          </p:nvSpPr>
          <p:spPr>
            <a:xfrm rot="-1789476">
              <a:off x="1196256" y="3568721"/>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g10dc0215cf0_0_447"/>
            <p:cNvSpPr/>
            <p:nvPr/>
          </p:nvSpPr>
          <p:spPr>
            <a:xfrm rot="-1789476">
              <a:off x="2766358" y="3560096"/>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4" name="Google Shape;454;g10dc0215cf0_0_447"/>
          <p:cNvGrpSpPr/>
          <p:nvPr/>
        </p:nvGrpSpPr>
        <p:grpSpPr>
          <a:xfrm>
            <a:off x="4706587" y="3797680"/>
            <a:ext cx="1789102" cy="531352"/>
            <a:chOff x="1166982" y="3530822"/>
            <a:chExt cx="1789102" cy="531352"/>
          </a:xfrm>
        </p:grpSpPr>
        <p:sp>
          <p:nvSpPr>
            <p:cNvPr id="455" name="Google Shape;455;g10dc0215cf0_0_447"/>
            <p:cNvSpPr/>
            <p:nvPr/>
          </p:nvSpPr>
          <p:spPr>
            <a:xfrm rot="-1286320">
              <a:off x="2019988" y="3764431"/>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10dc0215cf0_0_447"/>
            <p:cNvSpPr/>
            <p:nvPr/>
          </p:nvSpPr>
          <p:spPr>
            <a:xfrm rot="1238498" flipH="1">
              <a:off x="1235144" y="3763917"/>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0dc0215cf0_0_447"/>
            <p:cNvSpPr/>
            <p:nvPr/>
          </p:nvSpPr>
          <p:spPr>
            <a:xfrm rot="-1789269">
              <a:off x="1968917" y="3863870"/>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58" name="Google Shape;458;g10dc0215cf0_0_447"/>
            <p:cNvSpPr/>
            <p:nvPr/>
          </p:nvSpPr>
          <p:spPr>
            <a:xfrm rot="-1789476">
              <a:off x="1196256" y="3568721"/>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0dc0215cf0_0_447"/>
            <p:cNvSpPr/>
            <p:nvPr/>
          </p:nvSpPr>
          <p:spPr>
            <a:xfrm rot="-1789476">
              <a:off x="2766358" y="3560096"/>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0" name="Google Shape;460;g10dc0215cf0_0_447"/>
          <p:cNvSpPr/>
          <p:nvPr/>
        </p:nvSpPr>
        <p:spPr>
          <a:xfrm rot="1238498" flipH="1">
            <a:off x="6346869" y="4020837"/>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10dc0215cf0_0_447"/>
          <p:cNvSpPr/>
          <p:nvPr/>
        </p:nvSpPr>
        <p:spPr>
          <a:xfrm rot="-1789269">
            <a:off x="7080642" y="4120790"/>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62" name="Google Shape;462;g10dc0215cf0_0_447"/>
          <p:cNvSpPr/>
          <p:nvPr/>
        </p:nvSpPr>
        <p:spPr>
          <a:xfrm rot="-1789476">
            <a:off x="6307981" y="3825641"/>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0dc0215cf0_0_447"/>
          <p:cNvSpPr/>
          <p:nvPr/>
        </p:nvSpPr>
        <p:spPr>
          <a:xfrm rot="10800000">
            <a:off x="6307287" y="3410225"/>
            <a:ext cx="157800" cy="1182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10dc0215cf0_0_447"/>
          <p:cNvSpPr txBox="1"/>
          <p:nvPr/>
        </p:nvSpPr>
        <p:spPr>
          <a:xfrm>
            <a:off x="6401002" y="4250072"/>
            <a:ext cx="1523100" cy="313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September 2021</a:t>
            </a:r>
            <a:endParaRPr sz="1200" b="1" i="0" u="none" strike="noStrike" cap="none">
              <a:solidFill>
                <a:srgbClr val="7030A0"/>
              </a:solidFill>
              <a:latin typeface="Roboto"/>
              <a:ea typeface="Roboto"/>
              <a:cs typeface="Roboto"/>
              <a:sym typeface="Roboto"/>
            </a:endParaRPr>
          </a:p>
        </p:txBody>
      </p:sp>
      <p:sp>
        <p:nvSpPr>
          <p:cNvPr id="465" name="Google Shape;465;g10dc0215cf0_0_447"/>
          <p:cNvSpPr txBox="1"/>
          <p:nvPr/>
        </p:nvSpPr>
        <p:spPr>
          <a:xfrm>
            <a:off x="3255847" y="4264388"/>
            <a:ext cx="1523100" cy="313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September 2020</a:t>
            </a:r>
            <a:endParaRPr sz="1200" b="1" i="0" u="none" strike="noStrike" cap="none">
              <a:solidFill>
                <a:srgbClr val="7030A0"/>
              </a:solidFill>
              <a:latin typeface="Roboto"/>
              <a:ea typeface="Roboto"/>
              <a:cs typeface="Roboto"/>
              <a:sym typeface="Roboto"/>
            </a:endParaRPr>
          </a:p>
        </p:txBody>
      </p:sp>
      <p:sp>
        <p:nvSpPr>
          <p:cNvPr id="466" name="Google Shape;466;g10dc0215cf0_0_447"/>
          <p:cNvSpPr txBox="1"/>
          <p:nvPr/>
        </p:nvSpPr>
        <p:spPr>
          <a:xfrm>
            <a:off x="6491181" y="4738552"/>
            <a:ext cx="1364400" cy="7530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C1 Stock Author Review Completed</a:t>
            </a:r>
            <a:endParaRPr sz="1200" b="1" i="0" u="none" strike="noStrike" cap="none">
              <a:solidFill>
                <a:schemeClr val="dk1"/>
              </a:solidFill>
              <a:latin typeface="Arial"/>
              <a:ea typeface="Arial"/>
              <a:cs typeface="Arial"/>
              <a:sym typeface="Arial"/>
            </a:endParaRPr>
          </a:p>
        </p:txBody>
      </p:sp>
      <p:cxnSp>
        <p:nvCxnSpPr>
          <p:cNvPr id="467" name="Google Shape;467;g10dc0215cf0_0_447"/>
          <p:cNvCxnSpPr/>
          <p:nvPr/>
        </p:nvCxnSpPr>
        <p:spPr>
          <a:xfrm>
            <a:off x="1693847" y="4744710"/>
            <a:ext cx="1479900" cy="886800"/>
          </a:xfrm>
          <a:prstGeom prst="straightConnector1">
            <a:avLst/>
          </a:prstGeom>
          <a:noFill/>
          <a:ln w="19050" cap="flat" cmpd="sng">
            <a:solidFill>
              <a:srgbClr val="FF0000"/>
            </a:solidFill>
            <a:prstDash val="solid"/>
            <a:round/>
            <a:headEnd type="none" w="sm" len="sm"/>
            <a:tailEnd type="none" w="sm" len="sm"/>
          </a:ln>
        </p:spPr>
      </p:cxnSp>
      <p:cxnSp>
        <p:nvCxnSpPr>
          <p:cNvPr id="468" name="Google Shape;468;g10dc0215cf0_0_447"/>
          <p:cNvCxnSpPr/>
          <p:nvPr/>
        </p:nvCxnSpPr>
        <p:spPr>
          <a:xfrm flipH="1">
            <a:off x="1693772" y="4765338"/>
            <a:ext cx="1494300" cy="866400"/>
          </a:xfrm>
          <a:prstGeom prst="straightConnector1">
            <a:avLst/>
          </a:prstGeom>
          <a:noFill/>
          <a:ln w="19050" cap="flat" cmpd="sng">
            <a:solidFill>
              <a:srgbClr val="FF0000"/>
            </a:solidFill>
            <a:prstDash val="solid"/>
            <a:round/>
            <a:headEnd type="none" w="sm" len="sm"/>
            <a:tailEnd type="none" w="sm" len="sm"/>
          </a:ln>
        </p:spPr>
      </p:cxnSp>
      <p:sp>
        <p:nvSpPr>
          <p:cNvPr id="469" name="Google Shape;469;g10dc0215cf0_0_447"/>
          <p:cNvSpPr/>
          <p:nvPr/>
        </p:nvSpPr>
        <p:spPr>
          <a:xfrm flipH="1">
            <a:off x="3939992" y="4585983"/>
            <a:ext cx="178200" cy="133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10dc0215cf0_0_447"/>
          <p:cNvSpPr txBox="1"/>
          <p:nvPr/>
        </p:nvSpPr>
        <p:spPr>
          <a:xfrm>
            <a:off x="5631147" y="2823180"/>
            <a:ext cx="1502700" cy="5556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chemeClr val="dk1"/>
                </a:solidFill>
                <a:latin typeface="Arial"/>
                <a:ea typeface="Arial"/>
                <a:cs typeface="Arial"/>
                <a:sym typeface="Arial"/>
              </a:rPr>
              <a:t>Launch C1 Stock Author Review</a:t>
            </a:r>
            <a:endParaRPr sz="1400" b="0" i="0" u="none" strike="noStrike" cap="none">
              <a:solidFill>
                <a:srgbClr val="000000"/>
              </a:solidFill>
              <a:latin typeface="Arial"/>
              <a:ea typeface="Arial"/>
              <a:cs typeface="Arial"/>
              <a:sym typeface="Arial"/>
            </a:endParaRPr>
          </a:p>
        </p:txBody>
      </p:sp>
      <p:sp>
        <p:nvSpPr>
          <p:cNvPr id="471" name="Google Shape;471;g10dc0215cf0_0_447"/>
          <p:cNvSpPr/>
          <p:nvPr/>
        </p:nvSpPr>
        <p:spPr>
          <a:xfrm rot="10800000">
            <a:off x="6314134" y="2614594"/>
            <a:ext cx="157800" cy="1182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2" name="Google Shape;472;g10dc0215cf0_0_447"/>
          <p:cNvPicPr preferRelativeResize="0">
            <a:picLocks noGrp="1"/>
          </p:cNvPicPr>
          <p:nvPr>
            <p:ph type="pic" idx="4"/>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noFill/>
          <a:ln>
            <a:noFill/>
          </a:ln>
          <a:effectLst>
            <a:outerShdw blurRad="381000" dist="292100" dir="5400000" sx="-80000" sy="-18000" rotWithShape="0">
              <a:srgbClr val="000000">
                <a:alpha val="2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53"/>
          <p:cNvPicPr preferRelativeResize="0"/>
          <p:nvPr/>
        </p:nvPicPr>
        <p:blipFill rotWithShape="1">
          <a:blip r:embed="rId3" cstate="print">
            <a:alphaModFix/>
            <a:extLst>
              <a:ext uri="{28A0092B-C50C-407E-A947-70E740481C1C}">
                <a14:useLocalDpi xmlns:a14="http://schemas.microsoft.com/office/drawing/2010/main"/>
              </a:ext>
            </a:extLst>
          </a:blip>
          <a:srcRect t="1700" b="2229"/>
          <a:stretch/>
        </p:blipFill>
        <p:spPr>
          <a:xfrm>
            <a:off x="619125" y="1469121"/>
            <a:ext cx="7866993" cy="5120407"/>
          </a:xfrm>
          <a:prstGeom prst="rect">
            <a:avLst/>
          </a:prstGeom>
          <a:noFill/>
          <a:ln>
            <a:noFill/>
          </a:ln>
        </p:spPr>
      </p:pic>
      <p:sp>
        <p:nvSpPr>
          <p:cNvPr id="798" name="Google Shape;798;p53"/>
          <p:cNvSpPr txBox="1">
            <a:spLocks noGrp="1"/>
          </p:cNvSpPr>
          <p:nvPr>
            <p:ph type="title"/>
          </p:nvPr>
        </p:nvSpPr>
        <p:spPr>
          <a:xfrm>
            <a:off x="581192" y="687475"/>
            <a:ext cx="7695376" cy="541558"/>
          </a:xfrm>
          <a:prstGeom prst="rect">
            <a:avLst/>
          </a:prstGeom>
          <a:noFill/>
          <a:ln>
            <a:noFill/>
          </a:ln>
        </p:spPr>
        <p:txBody>
          <a:bodyPr spcFirstLastPara="1" wrap="square" lIns="91425" tIns="45700" rIns="91425" bIns="45700" anchor="b" anchorCtr="0">
            <a:normAutofit/>
          </a:bodyPr>
          <a:lstStyle/>
          <a:p>
            <a:pPr lvl="0"/>
            <a:r>
              <a:rPr lang="en-US" dirty="0"/>
              <a:t>EFH Area Bridging Sequence 2017 and 2022</a:t>
            </a:r>
            <a:endParaRPr dirty="0"/>
          </a:p>
        </p:txBody>
      </p:sp>
      <p:sp>
        <p:nvSpPr>
          <p:cNvPr id="6" name="Google Shape;727;p34"/>
          <p:cNvSpPr txBox="1">
            <a:spLocks noGrp="1"/>
          </p:cNvSpPr>
          <p:nvPr>
            <p:ph type="sldNum" idx="12"/>
          </p:nvPr>
        </p:nvSpPr>
        <p:spPr>
          <a:xfrm>
            <a:off x="8025700" y="6525057"/>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30</a:t>
            </a:fld>
            <a:endParaRPr sz="900" b="0" i="0" u="none" strike="noStrike" cap="none" dirty="0">
              <a:solidFill>
                <a:srgbClr val="4590B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0dc0215cf0_0_504"/>
          <p:cNvSpPr/>
          <p:nvPr/>
        </p:nvSpPr>
        <p:spPr>
          <a:xfrm rot="1238498" flipH="1">
            <a:off x="6495745" y="3779843"/>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10dc0215cf0_0_504"/>
          <p:cNvSpPr/>
          <p:nvPr/>
        </p:nvSpPr>
        <p:spPr>
          <a:xfrm rot="-1789269">
            <a:off x="7229518" y="3879796"/>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9" name="Google Shape;479;g10dc0215cf0_0_504"/>
          <p:cNvSpPr/>
          <p:nvPr/>
        </p:nvSpPr>
        <p:spPr>
          <a:xfrm rot="-1286320">
            <a:off x="966633" y="3797522"/>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g10dc0215cf0_0_504"/>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Timeline – Progress and Next Steps</a:t>
            </a:r>
            <a:endParaRPr/>
          </a:p>
        </p:txBody>
      </p:sp>
      <p:sp>
        <p:nvSpPr>
          <p:cNvPr id="481" name="Google Shape;481;g10dc0215cf0_0_504"/>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4590B8"/>
                </a:solidFill>
                <a:latin typeface="Arial"/>
                <a:ea typeface="Arial"/>
                <a:cs typeface="Arial"/>
                <a:sym typeface="Arial"/>
              </a:rPr>
              <a:t>4</a:t>
            </a:fld>
            <a:endParaRPr sz="900" b="0" i="0" u="none" strike="noStrike" cap="none">
              <a:solidFill>
                <a:srgbClr val="4590B8"/>
              </a:solidFill>
              <a:latin typeface="Arial"/>
              <a:ea typeface="Arial"/>
              <a:cs typeface="Arial"/>
              <a:sym typeface="Arial"/>
            </a:endParaRPr>
          </a:p>
        </p:txBody>
      </p:sp>
      <p:sp>
        <p:nvSpPr>
          <p:cNvPr id="482" name="Google Shape;482;g10dc0215cf0_0_504"/>
          <p:cNvSpPr txBox="1"/>
          <p:nvPr/>
        </p:nvSpPr>
        <p:spPr>
          <a:xfrm>
            <a:off x="1118499" y="3204235"/>
            <a:ext cx="1381200" cy="261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September 2021</a:t>
            </a:r>
            <a:endParaRPr sz="1200" b="1" i="0" u="none" strike="noStrike" cap="none">
              <a:solidFill>
                <a:srgbClr val="7030A0"/>
              </a:solidFill>
              <a:latin typeface="Roboto"/>
              <a:ea typeface="Roboto"/>
              <a:cs typeface="Roboto"/>
              <a:sym typeface="Roboto"/>
            </a:endParaRPr>
          </a:p>
        </p:txBody>
      </p:sp>
      <p:sp>
        <p:nvSpPr>
          <p:cNvPr id="483" name="Google Shape;483;g10dc0215cf0_0_504"/>
          <p:cNvSpPr txBox="1"/>
          <p:nvPr/>
        </p:nvSpPr>
        <p:spPr>
          <a:xfrm>
            <a:off x="1955639" y="3999642"/>
            <a:ext cx="1243200" cy="358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October 2021</a:t>
            </a:r>
            <a:endParaRPr sz="1200" b="1" i="0" u="none" strike="noStrike" cap="none">
              <a:solidFill>
                <a:srgbClr val="7030A0"/>
              </a:solidFill>
              <a:latin typeface="Roboto"/>
              <a:ea typeface="Roboto"/>
              <a:cs typeface="Roboto"/>
              <a:sym typeface="Roboto"/>
            </a:endParaRPr>
          </a:p>
        </p:txBody>
      </p:sp>
      <p:sp>
        <p:nvSpPr>
          <p:cNvPr id="484" name="Google Shape;484;g10dc0215cf0_0_504"/>
          <p:cNvSpPr txBox="1"/>
          <p:nvPr/>
        </p:nvSpPr>
        <p:spPr>
          <a:xfrm>
            <a:off x="1880150" y="4468737"/>
            <a:ext cx="1381200" cy="535800"/>
          </a:xfrm>
          <a:prstGeom prst="rect">
            <a:avLst/>
          </a:prstGeom>
          <a:noFill/>
          <a:ln w="50800"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SSC Review of C1</a:t>
            </a:r>
            <a:endParaRPr sz="1100" b="1" i="0" u="none" strike="noStrike" cap="none">
              <a:solidFill>
                <a:srgbClr val="FFFFFF"/>
              </a:solidFill>
              <a:latin typeface="Arial"/>
              <a:ea typeface="Arial"/>
              <a:cs typeface="Arial"/>
              <a:sym typeface="Arial"/>
            </a:endParaRPr>
          </a:p>
        </p:txBody>
      </p:sp>
      <p:sp>
        <p:nvSpPr>
          <p:cNvPr id="485" name="Google Shape;485;g10dc0215cf0_0_504"/>
          <p:cNvSpPr txBox="1"/>
          <p:nvPr/>
        </p:nvSpPr>
        <p:spPr>
          <a:xfrm>
            <a:off x="4283985" y="1777429"/>
            <a:ext cx="1318500" cy="1318800"/>
          </a:xfrm>
          <a:prstGeom prst="rect">
            <a:avLst/>
          </a:prstGeom>
          <a:noFill/>
          <a:ln w="50800"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Stock Assessment Authors Conduct C2 Fishing Effects Analysis</a:t>
            </a:r>
            <a:endParaRPr sz="1200" b="1" i="0" u="none" strike="noStrike" cap="none">
              <a:solidFill>
                <a:srgbClr val="000000"/>
              </a:solidFill>
              <a:latin typeface="Arial"/>
              <a:ea typeface="Arial"/>
              <a:cs typeface="Arial"/>
              <a:sym typeface="Arial"/>
            </a:endParaRPr>
          </a:p>
        </p:txBody>
      </p:sp>
      <p:sp>
        <p:nvSpPr>
          <p:cNvPr id="486" name="Google Shape;486;g10dc0215cf0_0_504"/>
          <p:cNvSpPr/>
          <p:nvPr/>
        </p:nvSpPr>
        <p:spPr>
          <a:xfrm rot="10800000">
            <a:off x="1725390" y="3154487"/>
            <a:ext cx="167400" cy="1257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0dc0215cf0_0_504"/>
          <p:cNvSpPr txBox="1"/>
          <p:nvPr/>
        </p:nvSpPr>
        <p:spPr>
          <a:xfrm>
            <a:off x="1140308" y="2037362"/>
            <a:ext cx="1332600" cy="10929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Groundfish Plan Teams  Review of C1 Progress and C2 Plan</a:t>
            </a:r>
            <a:endParaRPr sz="1100" b="1" i="0" u="none" strike="noStrike" cap="none">
              <a:solidFill>
                <a:srgbClr val="FFFFFF"/>
              </a:solidFill>
              <a:latin typeface="Arial"/>
              <a:ea typeface="Arial"/>
              <a:cs typeface="Arial"/>
              <a:sym typeface="Arial"/>
            </a:endParaRPr>
          </a:p>
        </p:txBody>
      </p:sp>
      <p:sp>
        <p:nvSpPr>
          <p:cNvPr id="488" name="Google Shape;488;g10dc0215cf0_0_504"/>
          <p:cNvSpPr txBox="1"/>
          <p:nvPr/>
        </p:nvSpPr>
        <p:spPr>
          <a:xfrm>
            <a:off x="4841845" y="3962155"/>
            <a:ext cx="1712700" cy="2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June (T) 2022</a:t>
            </a:r>
            <a:endParaRPr sz="1200" b="1" i="0" u="none" strike="noStrike" cap="none">
              <a:solidFill>
                <a:srgbClr val="7030A0"/>
              </a:solidFill>
              <a:latin typeface="Roboto"/>
              <a:ea typeface="Roboto"/>
              <a:cs typeface="Roboto"/>
              <a:sym typeface="Roboto"/>
            </a:endParaRPr>
          </a:p>
        </p:txBody>
      </p:sp>
      <p:sp>
        <p:nvSpPr>
          <p:cNvPr id="489" name="Google Shape;489;g10dc0215cf0_0_504"/>
          <p:cNvSpPr txBox="1"/>
          <p:nvPr/>
        </p:nvSpPr>
        <p:spPr>
          <a:xfrm>
            <a:off x="5847155" y="2037362"/>
            <a:ext cx="1275000" cy="1115100"/>
          </a:xfrm>
          <a:prstGeom prst="rect">
            <a:avLst/>
          </a:prstGeom>
          <a:noFill/>
          <a:ln w="50800"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Council Review of EFH 5-year Review Summary Report</a:t>
            </a:r>
            <a:endParaRPr sz="1200" b="1" i="0" u="none" strike="noStrike" cap="none">
              <a:solidFill>
                <a:srgbClr val="000000"/>
              </a:solidFill>
              <a:latin typeface="Arial"/>
              <a:ea typeface="Arial"/>
              <a:cs typeface="Arial"/>
              <a:sym typeface="Arial"/>
            </a:endParaRPr>
          </a:p>
        </p:txBody>
      </p:sp>
      <p:grpSp>
        <p:nvGrpSpPr>
          <p:cNvPr id="490" name="Google Shape;490;g10dc0215cf0_0_504"/>
          <p:cNvGrpSpPr/>
          <p:nvPr/>
        </p:nvGrpSpPr>
        <p:grpSpPr>
          <a:xfrm>
            <a:off x="1691539" y="3539462"/>
            <a:ext cx="1789102" cy="531352"/>
            <a:chOff x="1166982" y="3530822"/>
            <a:chExt cx="1789102" cy="531352"/>
          </a:xfrm>
        </p:grpSpPr>
        <p:sp>
          <p:nvSpPr>
            <p:cNvPr id="491" name="Google Shape;491;g10dc0215cf0_0_504"/>
            <p:cNvSpPr/>
            <p:nvPr/>
          </p:nvSpPr>
          <p:spPr>
            <a:xfrm rot="-1286320">
              <a:off x="2019988" y="3764431"/>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g10dc0215cf0_0_504"/>
            <p:cNvSpPr/>
            <p:nvPr/>
          </p:nvSpPr>
          <p:spPr>
            <a:xfrm rot="1238498" flipH="1">
              <a:off x="1235144" y="3763917"/>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10dc0215cf0_0_504"/>
            <p:cNvSpPr/>
            <p:nvPr/>
          </p:nvSpPr>
          <p:spPr>
            <a:xfrm rot="-1789269">
              <a:off x="1968917" y="3863870"/>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4" name="Google Shape;494;g10dc0215cf0_0_504"/>
            <p:cNvSpPr/>
            <p:nvPr/>
          </p:nvSpPr>
          <p:spPr>
            <a:xfrm rot="-1789476">
              <a:off x="1196256" y="3568721"/>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10dc0215cf0_0_504"/>
            <p:cNvSpPr/>
            <p:nvPr/>
          </p:nvSpPr>
          <p:spPr>
            <a:xfrm rot="-1789476">
              <a:off x="2766358" y="3560096"/>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g10dc0215cf0_0_504"/>
          <p:cNvSpPr txBox="1"/>
          <p:nvPr/>
        </p:nvSpPr>
        <p:spPr>
          <a:xfrm>
            <a:off x="2668299" y="3207250"/>
            <a:ext cx="1508400" cy="2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November 2021</a:t>
            </a:r>
            <a:endParaRPr sz="1200" b="1" i="0" u="none" strike="noStrike" cap="none">
              <a:solidFill>
                <a:srgbClr val="7030A0"/>
              </a:solidFill>
              <a:latin typeface="Roboto"/>
              <a:ea typeface="Roboto"/>
              <a:cs typeface="Roboto"/>
              <a:sym typeface="Roboto"/>
            </a:endParaRPr>
          </a:p>
        </p:txBody>
      </p:sp>
      <p:sp>
        <p:nvSpPr>
          <p:cNvPr id="497" name="Google Shape;497;g10dc0215cf0_0_504"/>
          <p:cNvSpPr/>
          <p:nvPr/>
        </p:nvSpPr>
        <p:spPr>
          <a:xfrm flipH="1">
            <a:off x="2488353" y="4313024"/>
            <a:ext cx="178200" cy="133500"/>
          </a:xfrm>
          <a:prstGeom prst="triangle">
            <a:avLst>
              <a:gd name="adj"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590B8"/>
              </a:solidFill>
              <a:latin typeface="Arial"/>
              <a:ea typeface="Arial"/>
              <a:cs typeface="Arial"/>
              <a:sym typeface="Arial"/>
            </a:endParaRPr>
          </a:p>
        </p:txBody>
      </p:sp>
      <p:sp>
        <p:nvSpPr>
          <p:cNvPr id="498" name="Google Shape;498;g10dc0215cf0_0_504"/>
          <p:cNvSpPr/>
          <p:nvPr/>
        </p:nvSpPr>
        <p:spPr>
          <a:xfrm rot="10800000">
            <a:off x="3296355" y="3151174"/>
            <a:ext cx="157800" cy="1344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0dc0215cf0_0_504"/>
          <p:cNvSpPr/>
          <p:nvPr/>
        </p:nvSpPr>
        <p:spPr>
          <a:xfrm flipH="1">
            <a:off x="4074632" y="4515226"/>
            <a:ext cx="178200" cy="133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10dc0215cf0_0_504"/>
          <p:cNvSpPr txBox="1"/>
          <p:nvPr/>
        </p:nvSpPr>
        <p:spPr>
          <a:xfrm>
            <a:off x="5804149" y="3211309"/>
            <a:ext cx="1389300" cy="315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October (T) 2022</a:t>
            </a:r>
            <a:endParaRPr sz="1200" b="1" i="0" u="none" strike="noStrike" cap="none">
              <a:solidFill>
                <a:srgbClr val="7030A0"/>
              </a:solidFill>
              <a:latin typeface="Roboto"/>
              <a:ea typeface="Roboto"/>
              <a:cs typeface="Roboto"/>
              <a:sym typeface="Roboto"/>
            </a:endParaRPr>
          </a:p>
        </p:txBody>
      </p:sp>
      <p:grpSp>
        <p:nvGrpSpPr>
          <p:cNvPr id="501" name="Google Shape;501;g10dc0215cf0_0_504"/>
          <p:cNvGrpSpPr/>
          <p:nvPr/>
        </p:nvGrpSpPr>
        <p:grpSpPr>
          <a:xfrm>
            <a:off x="3261407" y="3529193"/>
            <a:ext cx="1789102" cy="531352"/>
            <a:chOff x="1166982" y="3530822"/>
            <a:chExt cx="1789102" cy="531352"/>
          </a:xfrm>
        </p:grpSpPr>
        <p:sp>
          <p:nvSpPr>
            <p:cNvPr id="502" name="Google Shape;502;g10dc0215cf0_0_504"/>
            <p:cNvSpPr/>
            <p:nvPr/>
          </p:nvSpPr>
          <p:spPr>
            <a:xfrm rot="-1286320">
              <a:off x="2019988" y="3764431"/>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g10dc0215cf0_0_504"/>
            <p:cNvSpPr/>
            <p:nvPr/>
          </p:nvSpPr>
          <p:spPr>
            <a:xfrm rot="1238498" flipH="1">
              <a:off x="1235144" y="3763917"/>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10dc0215cf0_0_504"/>
            <p:cNvSpPr/>
            <p:nvPr/>
          </p:nvSpPr>
          <p:spPr>
            <a:xfrm rot="-1789269">
              <a:off x="1968917" y="3863870"/>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5" name="Google Shape;505;g10dc0215cf0_0_504"/>
            <p:cNvSpPr/>
            <p:nvPr/>
          </p:nvSpPr>
          <p:spPr>
            <a:xfrm rot="-1789476">
              <a:off x="1196256" y="3568721"/>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10dc0215cf0_0_504"/>
            <p:cNvSpPr/>
            <p:nvPr/>
          </p:nvSpPr>
          <p:spPr>
            <a:xfrm rot="-1789476">
              <a:off x="2766358" y="3560096"/>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7" name="Google Shape;507;g10dc0215cf0_0_504"/>
          <p:cNvSpPr/>
          <p:nvPr/>
        </p:nvSpPr>
        <p:spPr>
          <a:xfrm rot="-1286320">
            <a:off x="5682335" y="3752062"/>
            <a:ext cx="818320" cy="6774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10dc0215cf0_0_504"/>
          <p:cNvSpPr/>
          <p:nvPr/>
        </p:nvSpPr>
        <p:spPr>
          <a:xfrm rot="1238498" flipH="1">
            <a:off x="4897483" y="3751599"/>
            <a:ext cx="869734" cy="65028"/>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g10dc0215cf0_0_504"/>
          <p:cNvSpPr/>
          <p:nvPr/>
        </p:nvSpPr>
        <p:spPr>
          <a:xfrm rot="-1789269">
            <a:off x="5631193" y="3851529"/>
            <a:ext cx="167708" cy="167708"/>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10" name="Google Shape;510;g10dc0215cf0_0_504"/>
          <p:cNvSpPr/>
          <p:nvPr/>
        </p:nvSpPr>
        <p:spPr>
          <a:xfrm rot="-1789476">
            <a:off x="4858533" y="3556380"/>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10dc0215cf0_0_504"/>
          <p:cNvSpPr txBox="1"/>
          <p:nvPr/>
        </p:nvSpPr>
        <p:spPr>
          <a:xfrm>
            <a:off x="4081355" y="3197364"/>
            <a:ext cx="1765800" cy="33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Spring 2022</a:t>
            </a:r>
            <a:endParaRPr sz="1200" b="1" i="0" u="none" strike="noStrike" cap="none">
              <a:solidFill>
                <a:srgbClr val="7030A0"/>
              </a:solidFill>
              <a:latin typeface="Roboto"/>
              <a:ea typeface="Roboto"/>
              <a:cs typeface="Roboto"/>
              <a:sym typeface="Roboto"/>
            </a:endParaRPr>
          </a:p>
        </p:txBody>
      </p:sp>
      <p:sp>
        <p:nvSpPr>
          <p:cNvPr id="512" name="Google Shape;512;g10dc0215cf0_0_504"/>
          <p:cNvSpPr/>
          <p:nvPr/>
        </p:nvSpPr>
        <p:spPr>
          <a:xfrm rot="-1789476">
            <a:off x="6395451" y="3567092"/>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g10dc0215cf0_0_504"/>
          <p:cNvSpPr txBox="1"/>
          <p:nvPr/>
        </p:nvSpPr>
        <p:spPr>
          <a:xfrm>
            <a:off x="5061792" y="4467517"/>
            <a:ext cx="1318500" cy="1113600"/>
          </a:xfrm>
          <a:prstGeom prst="rect">
            <a:avLst/>
          </a:prstGeom>
          <a:noFill/>
          <a:ln w="50800"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SSC Review of C2 Analysis  and C1 Additional Contributions</a:t>
            </a:r>
            <a:endParaRPr sz="1200" b="1" i="0" u="none" strike="noStrike" cap="none">
              <a:solidFill>
                <a:srgbClr val="000000"/>
              </a:solidFill>
              <a:latin typeface="Arial"/>
              <a:ea typeface="Arial"/>
              <a:cs typeface="Arial"/>
              <a:sym typeface="Arial"/>
            </a:endParaRPr>
          </a:p>
        </p:txBody>
      </p:sp>
      <p:sp>
        <p:nvSpPr>
          <p:cNvPr id="514" name="Google Shape;514;g10dc0215cf0_0_504"/>
          <p:cNvSpPr txBox="1"/>
          <p:nvPr/>
        </p:nvSpPr>
        <p:spPr>
          <a:xfrm>
            <a:off x="6585177" y="3989634"/>
            <a:ext cx="1389300" cy="315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TBD</a:t>
            </a:r>
            <a:endParaRPr sz="1200" b="1" i="0" u="none" strike="noStrike" cap="none">
              <a:solidFill>
                <a:srgbClr val="7030A0"/>
              </a:solidFill>
              <a:latin typeface="Roboto"/>
              <a:ea typeface="Roboto"/>
              <a:cs typeface="Roboto"/>
              <a:sym typeface="Roboto"/>
            </a:endParaRPr>
          </a:p>
        </p:txBody>
      </p:sp>
      <p:sp>
        <p:nvSpPr>
          <p:cNvPr id="515" name="Google Shape;515;g10dc0215cf0_0_504"/>
          <p:cNvSpPr txBox="1"/>
          <p:nvPr/>
        </p:nvSpPr>
        <p:spPr>
          <a:xfrm>
            <a:off x="6655020" y="4456421"/>
            <a:ext cx="1318500" cy="748800"/>
          </a:xfrm>
          <a:prstGeom prst="rect">
            <a:avLst/>
          </a:prstGeom>
          <a:noFill/>
          <a:ln w="50800" cap="flat" cmpd="sng">
            <a:solidFill>
              <a:srgbClr val="7030A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Complete FMP Amendment process</a:t>
            </a:r>
            <a:endParaRPr sz="1200" b="1" i="0" u="none" strike="noStrike" cap="none">
              <a:solidFill>
                <a:srgbClr val="000000"/>
              </a:solidFill>
              <a:latin typeface="Arial"/>
              <a:ea typeface="Arial"/>
              <a:cs typeface="Arial"/>
              <a:sym typeface="Arial"/>
            </a:endParaRPr>
          </a:p>
        </p:txBody>
      </p:sp>
      <p:cxnSp>
        <p:nvCxnSpPr>
          <p:cNvPr id="516" name="Google Shape;516;g10dc0215cf0_0_504"/>
          <p:cNvCxnSpPr/>
          <p:nvPr/>
        </p:nvCxnSpPr>
        <p:spPr>
          <a:xfrm>
            <a:off x="1892790" y="4456766"/>
            <a:ext cx="1368600" cy="547800"/>
          </a:xfrm>
          <a:prstGeom prst="straightConnector1">
            <a:avLst/>
          </a:prstGeom>
          <a:noFill/>
          <a:ln w="19050" cap="flat" cmpd="sng">
            <a:solidFill>
              <a:srgbClr val="FF0000"/>
            </a:solidFill>
            <a:prstDash val="solid"/>
            <a:round/>
            <a:headEnd type="none" w="sm" len="sm"/>
            <a:tailEnd type="none" w="sm" len="sm"/>
          </a:ln>
        </p:spPr>
      </p:cxnSp>
      <p:cxnSp>
        <p:nvCxnSpPr>
          <p:cNvPr id="517" name="Google Shape;517;g10dc0215cf0_0_504"/>
          <p:cNvCxnSpPr/>
          <p:nvPr/>
        </p:nvCxnSpPr>
        <p:spPr>
          <a:xfrm flipH="1">
            <a:off x="1880150" y="4468737"/>
            <a:ext cx="1381200" cy="535800"/>
          </a:xfrm>
          <a:prstGeom prst="straightConnector1">
            <a:avLst/>
          </a:prstGeom>
          <a:noFill/>
          <a:ln w="19050" cap="flat" cmpd="sng">
            <a:solidFill>
              <a:srgbClr val="FF0000"/>
            </a:solidFill>
            <a:prstDash val="solid"/>
            <a:round/>
            <a:headEnd type="none" w="sm" len="sm"/>
            <a:tailEnd type="none" w="sm" len="sm"/>
          </a:ln>
        </p:spPr>
      </p:cxnSp>
      <p:sp>
        <p:nvSpPr>
          <p:cNvPr id="518" name="Google Shape;518;g10dc0215cf0_0_504"/>
          <p:cNvSpPr/>
          <p:nvPr/>
        </p:nvSpPr>
        <p:spPr>
          <a:xfrm rot="10800000">
            <a:off x="6396776" y="3177536"/>
            <a:ext cx="157800" cy="1257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10dc0215cf0_0_504"/>
          <p:cNvSpPr/>
          <p:nvPr/>
        </p:nvSpPr>
        <p:spPr>
          <a:xfrm flipH="1">
            <a:off x="7224246" y="4305415"/>
            <a:ext cx="178200" cy="133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10dc0215cf0_0_504"/>
          <p:cNvSpPr/>
          <p:nvPr/>
        </p:nvSpPr>
        <p:spPr>
          <a:xfrm flipH="1">
            <a:off x="5632730" y="4309066"/>
            <a:ext cx="178200" cy="133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g10dc0215cf0_0_504"/>
          <p:cNvSpPr txBox="1"/>
          <p:nvPr/>
        </p:nvSpPr>
        <p:spPr>
          <a:xfrm>
            <a:off x="3488032" y="4674476"/>
            <a:ext cx="1341300" cy="18105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CPT, EC, and SSC Review of C1 New SDMs and EFH maps and C2 Fishing Effects Analysis Updates and Plans</a:t>
            </a:r>
            <a:endParaRPr sz="1200" b="1" i="0" u="none" strike="noStrike" cap="none">
              <a:solidFill>
                <a:srgbClr val="000000"/>
              </a:solidFill>
              <a:latin typeface="Arial"/>
              <a:ea typeface="Arial"/>
              <a:cs typeface="Arial"/>
              <a:sym typeface="Arial"/>
            </a:endParaRPr>
          </a:p>
        </p:txBody>
      </p:sp>
      <p:sp>
        <p:nvSpPr>
          <p:cNvPr id="522" name="Google Shape;522;g10dc0215cf0_0_504"/>
          <p:cNvSpPr txBox="1"/>
          <p:nvPr/>
        </p:nvSpPr>
        <p:spPr>
          <a:xfrm>
            <a:off x="3518012" y="3970006"/>
            <a:ext cx="1252800" cy="276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US" sz="1200" b="1" i="0" u="none" strike="noStrike" cap="none">
                <a:solidFill>
                  <a:srgbClr val="7030A0"/>
                </a:solidFill>
                <a:latin typeface="Roboto"/>
                <a:ea typeface="Roboto"/>
                <a:cs typeface="Roboto"/>
                <a:sym typeface="Roboto"/>
              </a:rPr>
              <a:t>January and February 2022</a:t>
            </a:r>
            <a:endParaRPr sz="1200" b="1" i="0" u="none" strike="noStrike" cap="none">
              <a:solidFill>
                <a:srgbClr val="7030A0"/>
              </a:solidFill>
              <a:latin typeface="Roboto"/>
              <a:ea typeface="Roboto"/>
              <a:cs typeface="Roboto"/>
              <a:sym typeface="Roboto"/>
            </a:endParaRPr>
          </a:p>
        </p:txBody>
      </p:sp>
      <p:sp>
        <p:nvSpPr>
          <p:cNvPr id="523" name="Google Shape;523;g10dc0215cf0_0_504"/>
          <p:cNvSpPr txBox="1"/>
          <p:nvPr/>
        </p:nvSpPr>
        <p:spPr>
          <a:xfrm>
            <a:off x="2770632" y="2203704"/>
            <a:ext cx="1208400" cy="9264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Groundfish Plan Teams  Review of C1 Progress</a:t>
            </a:r>
            <a:endParaRPr sz="1100" b="1" i="0" u="none" strike="noStrike" cap="none">
              <a:solidFill>
                <a:srgbClr val="FFFFFF"/>
              </a:solidFill>
              <a:latin typeface="Arial"/>
              <a:ea typeface="Arial"/>
              <a:cs typeface="Arial"/>
              <a:sym typeface="Arial"/>
            </a:endParaRPr>
          </a:p>
        </p:txBody>
      </p:sp>
      <p:sp>
        <p:nvSpPr>
          <p:cNvPr id="524" name="Google Shape;524;g10dc0215cf0_0_504"/>
          <p:cNvSpPr/>
          <p:nvPr/>
        </p:nvSpPr>
        <p:spPr>
          <a:xfrm rot="10800000">
            <a:off x="4857719" y="3124767"/>
            <a:ext cx="157800" cy="1344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10dc0215cf0_0_504"/>
          <p:cNvSpPr txBox="1"/>
          <p:nvPr/>
        </p:nvSpPr>
        <p:spPr>
          <a:xfrm>
            <a:off x="1893350" y="5233058"/>
            <a:ext cx="1354800" cy="1251900"/>
          </a:xfrm>
          <a:prstGeom prst="rect">
            <a:avLst/>
          </a:prstGeom>
          <a:noFill/>
          <a:ln w="508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1000"/>
              </a:spcAft>
              <a:buClr>
                <a:srgbClr val="000000"/>
              </a:buClr>
              <a:buSzPts val="1200"/>
              <a:buFont typeface="Arial"/>
              <a:buNone/>
            </a:pPr>
            <a:r>
              <a:rPr lang="en-US" sz="1200" b="1" i="0" u="none" strike="noStrike" cap="none">
                <a:solidFill>
                  <a:srgbClr val="000000"/>
                </a:solidFill>
                <a:latin typeface="Arial"/>
                <a:ea typeface="Arial"/>
                <a:cs typeface="Arial"/>
                <a:sym typeface="Arial"/>
              </a:rPr>
              <a:t>Complete C1 Analyst Follow-up with Reviewing Stock Authors and Experts</a:t>
            </a:r>
            <a:endParaRPr sz="1200" b="1" i="0" u="none" strike="noStrike" cap="none">
              <a:solidFill>
                <a:srgbClr val="000000"/>
              </a:solidFill>
              <a:latin typeface="Arial"/>
              <a:ea typeface="Arial"/>
              <a:cs typeface="Arial"/>
              <a:sym typeface="Arial"/>
            </a:endParaRPr>
          </a:p>
        </p:txBody>
      </p:sp>
      <p:sp>
        <p:nvSpPr>
          <p:cNvPr id="526" name="Google Shape;526;g10dc0215cf0_0_504"/>
          <p:cNvSpPr/>
          <p:nvPr/>
        </p:nvSpPr>
        <p:spPr>
          <a:xfrm flipH="1">
            <a:off x="2481650" y="5082070"/>
            <a:ext cx="178200" cy="133500"/>
          </a:xfrm>
          <a:prstGeom prst="triangle">
            <a:avLst>
              <a:gd name="adj"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590B8"/>
              </a:solidFill>
              <a:latin typeface="Arial"/>
              <a:ea typeface="Arial"/>
              <a:cs typeface="Arial"/>
              <a:sym typeface="Arial"/>
            </a:endParaRPr>
          </a:p>
        </p:txBody>
      </p:sp>
      <p:sp>
        <p:nvSpPr>
          <p:cNvPr id="527" name="Google Shape;527;g10dc0215cf0_0_504"/>
          <p:cNvSpPr/>
          <p:nvPr/>
        </p:nvSpPr>
        <p:spPr>
          <a:xfrm>
            <a:off x="3483297" y="4673794"/>
            <a:ext cx="1350600" cy="1811100"/>
          </a:xfrm>
          <a:prstGeom prst="rect">
            <a:avLst/>
          </a:prstGeom>
          <a:noFill/>
          <a:ln w="53975" cap="flat" cmpd="sng">
            <a:solidFill>
              <a:srgbClr val="FF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8" name="Google Shape;528;g10dc0215cf0_0_504"/>
          <p:cNvPicPr preferRelativeResize="0">
            <a:picLocks noGrp="1"/>
          </p:cNvPicPr>
          <p:nvPr>
            <p:ph type="pic" idx="4"/>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noFill/>
          <a:ln>
            <a:noFill/>
          </a:ln>
          <a:effectLst>
            <a:outerShdw blurRad="381000" dist="292100" dir="5400000" sx="-80000" sy="-18000" rotWithShape="0">
              <a:srgbClr val="000000">
                <a:alpha val="20000"/>
              </a:srgbClr>
            </a:outerShdw>
          </a:effectLst>
        </p:spPr>
      </p:pic>
      <p:cxnSp>
        <p:nvCxnSpPr>
          <p:cNvPr id="529" name="Google Shape;529;g10dc0215cf0_0_504"/>
          <p:cNvCxnSpPr/>
          <p:nvPr/>
        </p:nvCxnSpPr>
        <p:spPr>
          <a:xfrm rot="10800000" flipH="1">
            <a:off x="7402446" y="3586407"/>
            <a:ext cx="891300" cy="333000"/>
          </a:xfrm>
          <a:prstGeom prst="straightConnector1">
            <a:avLst/>
          </a:prstGeom>
          <a:noFill/>
          <a:ln w="76200" cap="rnd" cmpd="sng">
            <a:solidFill>
              <a:srgbClr val="701C7F"/>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10dc0215cf0_0_560"/>
          <p:cNvSpPr txBox="1">
            <a:spLocks noGrp="1"/>
          </p:cNvSpPr>
          <p:nvPr>
            <p:ph type="body" idx="1"/>
          </p:nvPr>
        </p:nvSpPr>
        <p:spPr>
          <a:xfrm>
            <a:off x="780586" y="1939081"/>
            <a:ext cx="7832400" cy="442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790"/>
              <a:buNone/>
            </a:pPr>
            <a:endParaRPr b="1" dirty="0">
              <a:solidFill>
                <a:schemeClr val="dk1"/>
              </a:solidFill>
            </a:endParaRPr>
          </a:p>
          <a:p>
            <a:pPr marL="114259" marR="0" lvl="0" indent="0" algn="l" rtl="0">
              <a:lnSpc>
                <a:spcPct val="100000"/>
              </a:lnSpc>
              <a:spcBef>
                <a:spcPts val="1200"/>
              </a:spcBef>
              <a:spcAft>
                <a:spcPts val="0"/>
              </a:spcAft>
              <a:buSzPts val="1800"/>
              <a:buNone/>
            </a:pPr>
            <a:r>
              <a:rPr lang="en-US" dirty="0">
                <a:solidFill>
                  <a:schemeClr val="dk1"/>
                </a:solidFill>
              </a:rPr>
              <a:t>Component 1: EFH descriptions and identification (maps)</a:t>
            </a:r>
            <a:endParaRPr dirty="0">
              <a:solidFill>
                <a:schemeClr val="dk1"/>
              </a:solidFill>
            </a:endParaRPr>
          </a:p>
          <a:p>
            <a:pPr marL="685800" lvl="1" indent="-342900" algn="l" rtl="0">
              <a:lnSpc>
                <a:spcPct val="100000"/>
              </a:lnSpc>
              <a:spcBef>
                <a:spcPts val="300"/>
              </a:spcBef>
              <a:spcAft>
                <a:spcPts val="0"/>
              </a:spcAft>
              <a:buSzPts val="1800"/>
              <a:buFont typeface="Arial"/>
              <a:buChar char="•"/>
            </a:pPr>
            <a:r>
              <a:rPr lang="en-US" dirty="0">
                <a:solidFill>
                  <a:schemeClr val="dk1"/>
                </a:solidFill>
              </a:rPr>
              <a:t>Fishery Management Plan (FMP) text and tables </a:t>
            </a:r>
            <a:endParaRPr dirty="0">
              <a:solidFill>
                <a:schemeClr val="dk1"/>
              </a:solidFill>
            </a:endParaRPr>
          </a:p>
          <a:p>
            <a:pPr marL="685800" marR="0" lvl="1" indent="-342900" algn="l" rtl="0">
              <a:lnSpc>
                <a:spcPct val="100000"/>
              </a:lnSpc>
              <a:spcBef>
                <a:spcPts val="300"/>
              </a:spcBef>
              <a:spcAft>
                <a:spcPts val="0"/>
              </a:spcAft>
              <a:buSzPts val="1800"/>
              <a:buFont typeface="Arial"/>
              <a:buChar char="•"/>
            </a:pPr>
            <a:r>
              <a:rPr lang="en-US" dirty="0">
                <a:solidFill>
                  <a:schemeClr val="dk1"/>
                </a:solidFill>
              </a:rPr>
              <a:t>FMP maps based on species distribution models (SDMs) established in the 2017 Review and refined for 2022 Review.</a:t>
            </a:r>
            <a:endParaRPr sz="1800" dirty="0">
              <a:solidFill>
                <a:schemeClr val="dk1"/>
              </a:solidFill>
            </a:endParaRPr>
          </a:p>
          <a:p>
            <a:pPr marL="114259" marR="0" lvl="0" indent="0" algn="l" rtl="0">
              <a:lnSpc>
                <a:spcPct val="100000"/>
              </a:lnSpc>
              <a:spcBef>
                <a:spcPts val="1200"/>
              </a:spcBef>
              <a:spcAft>
                <a:spcPts val="0"/>
              </a:spcAft>
              <a:buSzPts val="1800"/>
              <a:buNone/>
            </a:pPr>
            <a:r>
              <a:rPr lang="en-US" dirty="0">
                <a:solidFill>
                  <a:schemeClr val="dk1"/>
                </a:solidFill>
              </a:rPr>
              <a:t>EFH information levels</a:t>
            </a:r>
            <a:endParaRPr dirty="0">
              <a:solidFill>
                <a:schemeClr val="dk1"/>
              </a:solidFill>
            </a:endParaRPr>
          </a:p>
          <a:p>
            <a:pPr marL="685800" marR="0" lvl="1" indent="-342900" algn="l" rtl="0">
              <a:lnSpc>
                <a:spcPct val="100000"/>
              </a:lnSpc>
              <a:spcBef>
                <a:spcPts val="300"/>
              </a:spcBef>
              <a:spcAft>
                <a:spcPts val="0"/>
              </a:spcAft>
              <a:buSzPts val="1800"/>
              <a:buFont typeface="Arial"/>
              <a:buChar char="•"/>
            </a:pPr>
            <a:r>
              <a:rPr lang="en-US" b="1" dirty="0">
                <a:solidFill>
                  <a:schemeClr val="dk1"/>
                </a:solidFill>
              </a:rPr>
              <a:t>Level 1:</a:t>
            </a:r>
            <a:r>
              <a:rPr lang="en-US" dirty="0">
                <a:solidFill>
                  <a:schemeClr val="dk1"/>
                </a:solidFill>
              </a:rPr>
              <a:t> Distribution data are available for some or all portions of the geographic range of the species.</a:t>
            </a:r>
            <a:endParaRPr dirty="0">
              <a:solidFill>
                <a:schemeClr val="dk1"/>
              </a:solidFill>
            </a:endParaRPr>
          </a:p>
          <a:p>
            <a:pPr marL="685800" marR="0" lvl="1" indent="-342900" algn="l" rtl="0">
              <a:lnSpc>
                <a:spcPct val="100000"/>
              </a:lnSpc>
              <a:spcBef>
                <a:spcPts val="300"/>
              </a:spcBef>
              <a:spcAft>
                <a:spcPts val="0"/>
              </a:spcAft>
              <a:buSzPts val="1800"/>
              <a:buFont typeface="Arial"/>
              <a:buChar char="•"/>
            </a:pPr>
            <a:r>
              <a:rPr lang="en-US" b="1" dirty="0">
                <a:solidFill>
                  <a:schemeClr val="dk1"/>
                </a:solidFill>
              </a:rPr>
              <a:t>Level 2: </a:t>
            </a:r>
            <a:r>
              <a:rPr lang="en-US" dirty="0">
                <a:solidFill>
                  <a:schemeClr val="dk1"/>
                </a:solidFill>
              </a:rPr>
              <a:t>Habitat-related densities or relative abundance of the species are available.</a:t>
            </a:r>
            <a:endParaRPr dirty="0">
              <a:solidFill>
                <a:schemeClr val="dk1"/>
              </a:solidFill>
            </a:endParaRPr>
          </a:p>
          <a:p>
            <a:pPr marL="685800" marR="0" lvl="1" indent="-342900" algn="l" rtl="0">
              <a:lnSpc>
                <a:spcPct val="100000"/>
              </a:lnSpc>
              <a:spcBef>
                <a:spcPts val="300"/>
              </a:spcBef>
              <a:spcAft>
                <a:spcPts val="0"/>
              </a:spcAft>
              <a:buSzPts val="1800"/>
              <a:buFont typeface="Arial"/>
              <a:buChar char="•"/>
            </a:pPr>
            <a:r>
              <a:rPr lang="en-US" b="1" dirty="0">
                <a:solidFill>
                  <a:schemeClr val="dk1"/>
                </a:solidFill>
              </a:rPr>
              <a:t>Level 3: </a:t>
            </a:r>
            <a:r>
              <a:rPr lang="en-US" dirty="0">
                <a:solidFill>
                  <a:schemeClr val="dk1"/>
                </a:solidFill>
              </a:rPr>
              <a:t>Growth, reproduction, or survival rates within habitats are available.</a:t>
            </a:r>
            <a:endParaRPr dirty="0">
              <a:solidFill>
                <a:schemeClr val="dk1"/>
              </a:solidFill>
            </a:endParaRPr>
          </a:p>
          <a:p>
            <a:pPr marL="685800" marR="0" lvl="1" indent="-342900" algn="l" rtl="0">
              <a:lnSpc>
                <a:spcPct val="100000"/>
              </a:lnSpc>
              <a:spcBef>
                <a:spcPts val="300"/>
              </a:spcBef>
              <a:spcAft>
                <a:spcPts val="0"/>
              </a:spcAft>
              <a:buSzPts val="1800"/>
              <a:buFont typeface="Arial"/>
              <a:buChar char="•"/>
            </a:pPr>
            <a:r>
              <a:rPr lang="en-US" dirty="0">
                <a:solidFill>
                  <a:schemeClr val="dk1"/>
                </a:solidFill>
              </a:rPr>
              <a:t>Level 4: Production rates by habitat are available. [Not available at this time]</a:t>
            </a:r>
            <a:endParaRPr dirty="0">
              <a:solidFill>
                <a:schemeClr val="dk1"/>
              </a:solidFill>
            </a:endParaRPr>
          </a:p>
          <a:p>
            <a:pPr marL="114259" marR="0" lvl="0" indent="0" algn="l" rtl="0">
              <a:lnSpc>
                <a:spcPct val="100000"/>
              </a:lnSpc>
              <a:spcBef>
                <a:spcPts val="1200"/>
              </a:spcBef>
              <a:spcAft>
                <a:spcPts val="0"/>
              </a:spcAft>
              <a:buSzPts val="1800"/>
              <a:buNone/>
            </a:pPr>
            <a:r>
              <a:rPr lang="en-US" dirty="0">
                <a:solidFill>
                  <a:schemeClr val="dk1"/>
                </a:solidFill>
              </a:rPr>
              <a:t>New and revised EFH descriptions and maps for the 2022 Review </a:t>
            </a:r>
            <a:endParaRPr dirty="0">
              <a:solidFill>
                <a:schemeClr val="dk1"/>
              </a:solidFill>
            </a:endParaRPr>
          </a:p>
          <a:p>
            <a:pPr marL="685800" lvl="1" indent="-342900" algn="l" rtl="0">
              <a:lnSpc>
                <a:spcPct val="100000"/>
              </a:lnSpc>
              <a:spcBef>
                <a:spcPts val="300"/>
              </a:spcBef>
              <a:spcAft>
                <a:spcPts val="0"/>
              </a:spcAft>
              <a:buSzPts val="1800"/>
              <a:buFont typeface="Arial"/>
              <a:buChar char="•"/>
            </a:pPr>
            <a:r>
              <a:rPr lang="en-US" dirty="0">
                <a:solidFill>
                  <a:schemeClr val="dk1"/>
                </a:solidFill>
              </a:rPr>
              <a:t>EFH Levels 1 and 2 </a:t>
            </a:r>
            <a:r>
              <a:rPr lang="en-US" b="1" dirty="0">
                <a:solidFill>
                  <a:schemeClr val="accent3">
                    <a:lumMod val="75000"/>
                  </a:schemeClr>
                </a:solidFill>
              </a:rPr>
              <a:t>Expanded</a:t>
            </a:r>
            <a:r>
              <a:rPr lang="en-US" dirty="0">
                <a:solidFill>
                  <a:schemeClr val="accent3"/>
                </a:solidFill>
              </a:rPr>
              <a:t> </a:t>
            </a:r>
            <a:r>
              <a:rPr lang="en-US" sz="1600" dirty="0">
                <a:solidFill>
                  <a:schemeClr val="dk1"/>
                </a:solidFill>
              </a:rPr>
              <a:t>for GOA and BSAI Groundfish, BSAI Crab, and Arctic FMPs.</a:t>
            </a:r>
            <a:endParaRPr sz="1600" dirty="0">
              <a:solidFill>
                <a:schemeClr val="dk1"/>
              </a:solidFill>
            </a:endParaRPr>
          </a:p>
          <a:p>
            <a:pPr marL="685800" lvl="1" indent="-342900" algn="l" rtl="0">
              <a:lnSpc>
                <a:spcPct val="100000"/>
              </a:lnSpc>
              <a:spcBef>
                <a:spcPts val="300"/>
              </a:spcBef>
              <a:spcAft>
                <a:spcPts val="0"/>
              </a:spcAft>
              <a:buSzPts val="1800"/>
              <a:buFont typeface="Arial"/>
              <a:buChar char="•"/>
            </a:pPr>
            <a:r>
              <a:rPr lang="en-US" dirty="0">
                <a:solidFill>
                  <a:schemeClr val="dk1"/>
                </a:solidFill>
              </a:rPr>
              <a:t>EFH Level 3 </a:t>
            </a:r>
            <a:r>
              <a:rPr lang="en-US" b="1" dirty="0">
                <a:solidFill>
                  <a:schemeClr val="accent3">
                    <a:lumMod val="75000"/>
                  </a:schemeClr>
                </a:solidFill>
              </a:rPr>
              <a:t>New</a:t>
            </a:r>
            <a:r>
              <a:rPr lang="en-US" dirty="0">
                <a:solidFill>
                  <a:schemeClr val="accent3"/>
                </a:solidFill>
              </a:rPr>
              <a:t> </a:t>
            </a:r>
            <a:r>
              <a:rPr lang="en-US" dirty="0">
                <a:solidFill>
                  <a:schemeClr val="dk1"/>
                </a:solidFill>
              </a:rPr>
              <a:t>for </a:t>
            </a:r>
            <a:r>
              <a:rPr lang="en-US" sz="1600" dirty="0">
                <a:solidFill>
                  <a:schemeClr val="dk1"/>
                </a:solidFill>
              </a:rPr>
              <a:t>GOA and BSAI Groundfish, and Arctic FMPs.</a:t>
            </a:r>
            <a:endParaRPr sz="1600" dirty="0">
              <a:solidFill>
                <a:schemeClr val="dk1"/>
              </a:solidFill>
            </a:endParaRPr>
          </a:p>
        </p:txBody>
      </p:sp>
      <p:sp>
        <p:nvSpPr>
          <p:cNvPr id="536" name="Google Shape;536;g10dc0215cf0_0_560"/>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457200" lvl="0" indent="-406400" algn="l" rtl="0">
              <a:lnSpc>
                <a:spcPct val="100000"/>
              </a:lnSpc>
              <a:spcBef>
                <a:spcPts val="0"/>
              </a:spcBef>
              <a:spcAft>
                <a:spcPts val="0"/>
              </a:spcAft>
              <a:buSzPts val="2800"/>
              <a:buAutoNum type="arabicPeriod"/>
            </a:pPr>
            <a:r>
              <a:rPr lang="en-US"/>
              <a:t>EFH Descriptions and Identification</a:t>
            </a:r>
            <a:endParaRPr/>
          </a:p>
        </p:txBody>
      </p:sp>
      <p:sp>
        <p:nvSpPr>
          <p:cNvPr id="537" name="Google Shape;537;g10dc0215cf0_0_560"/>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pic>
        <p:nvPicPr>
          <p:cNvPr id="538" name="Google Shape;538;g10dc0215cf0_0_560"/>
          <p:cNvPicPr preferRelativeResize="0">
            <a:picLocks noGrp="1"/>
          </p:cNvPicPr>
          <p:nvPr>
            <p:ph type="pic" idx="4"/>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solidFill>
            <a:schemeClr val="lt1"/>
          </a:solidFill>
          <a:ln>
            <a:noFill/>
          </a:ln>
          <a:effectLst>
            <a:outerShdw blurRad="381000" dist="292100" dir="5400000" sx="-80000" sy="-18000" rotWithShape="0">
              <a:srgbClr val="000000">
                <a:alpha val="20000"/>
              </a:srgbClr>
            </a:outerShdw>
          </a:effectLst>
        </p:spPr>
      </p:pic>
      <p:sp>
        <p:nvSpPr>
          <p:cNvPr id="539" name="Google Shape;539;g10dc0215cf0_0_560"/>
          <p:cNvSpPr txBox="1"/>
          <p:nvPr/>
        </p:nvSpPr>
        <p:spPr>
          <a:xfrm>
            <a:off x="581192" y="1483113"/>
            <a:ext cx="8031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“Essential fish habitat (EFH) means those waters and substrate necessary to fish for spawning, feeding, or growth to maturity.” (50 CFR 600.10)</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10dc0215cf0_0_569"/>
          <p:cNvSpPr txBox="1">
            <a:spLocks noGrp="1"/>
          </p:cNvSpPr>
          <p:nvPr>
            <p:ph type="body" idx="1"/>
          </p:nvPr>
        </p:nvSpPr>
        <p:spPr>
          <a:xfrm>
            <a:off x="493160" y="1516772"/>
            <a:ext cx="4055100" cy="399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92"/>
              <a:buNone/>
            </a:pPr>
            <a:r>
              <a:rPr lang="en-US" sz="1500" b="1" dirty="0">
                <a:solidFill>
                  <a:schemeClr val="accent3">
                    <a:lumMod val="75000"/>
                  </a:schemeClr>
                </a:solidFill>
              </a:rPr>
              <a:t>EFH Regulations:</a:t>
            </a:r>
            <a:endParaRPr sz="1500" b="1" dirty="0">
              <a:solidFill>
                <a:schemeClr val="accent3">
                  <a:lumMod val="75000"/>
                </a:schemeClr>
              </a:solidFill>
            </a:endParaRPr>
          </a:p>
          <a:p>
            <a:pPr marL="0" lvl="0" indent="0" algn="l" rtl="0">
              <a:lnSpc>
                <a:spcPct val="100000"/>
              </a:lnSpc>
              <a:spcBef>
                <a:spcPts val="360"/>
              </a:spcBef>
              <a:spcAft>
                <a:spcPts val="0"/>
              </a:spcAft>
              <a:buSzPts val="1492"/>
              <a:buNone/>
            </a:pPr>
            <a:r>
              <a:rPr lang="en-US" sz="1500" dirty="0">
                <a:solidFill>
                  <a:schemeClr val="dk1"/>
                </a:solidFill>
              </a:rPr>
              <a:t>600.815(a) “</a:t>
            </a:r>
            <a:r>
              <a:rPr lang="en-US" sz="1500" i="1" dirty="0">
                <a:solidFill>
                  <a:schemeClr val="dk1"/>
                </a:solidFill>
              </a:rPr>
              <a:t>Mandatory contents</a:t>
            </a:r>
            <a:r>
              <a:rPr lang="en-US" sz="1500" dirty="0">
                <a:solidFill>
                  <a:schemeClr val="dk1"/>
                </a:solidFill>
              </a:rPr>
              <a:t>—(1) </a:t>
            </a:r>
            <a:r>
              <a:rPr lang="en-US" sz="1500" i="1" dirty="0">
                <a:solidFill>
                  <a:schemeClr val="dk1"/>
                </a:solidFill>
              </a:rPr>
              <a:t>Description and identification of EFH</a:t>
            </a:r>
            <a:r>
              <a:rPr lang="en-US" sz="1500" dirty="0">
                <a:solidFill>
                  <a:schemeClr val="dk1"/>
                </a:solidFill>
              </a:rPr>
              <a:t>—(</a:t>
            </a:r>
            <a:r>
              <a:rPr lang="en-US" sz="1500" dirty="0" err="1">
                <a:solidFill>
                  <a:schemeClr val="dk1"/>
                </a:solidFill>
              </a:rPr>
              <a:t>i</a:t>
            </a:r>
            <a:r>
              <a:rPr lang="en-US" sz="1500" dirty="0">
                <a:solidFill>
                  <a:schemeClr val="dk1"/>
                </a:solidFill>
              </a:rPr>
              <a:t>) </a:t>
            </a:r>
            <a:r>
              <a:rPr lang="en-US" sz="1500" i="1" dirty="0">
                <a:solidFill>
                  <a:schemeClr val="dk1"/>
                </a:solidFill>
              </a:rPr>
              <a:t>Overview</a:t>
            </a:r>
            <a:r>
              <a:rPr lang="en-US" sz="1500" dirty="0">
                <a:solidFill>
                  <a:schemeClr val="dk1"/>
                </a:solidFill>
              </a:rPr>
              <a:t>. </a:t>
            </a:r>
            <a:r>
              <a:rPr lang="en-US" sz="1500" b="1" dirty="0">
                <a:solidFill>
                  <a:schemeClr val="dk1"/>
                </a:solidFill>
              </a:rPr>
              <a:t>FMPs must describe and identify EFH in text that clearly states the habitats or habitat types determined to be EFH for each life stage of the managed species.</a:t>
            </a:r>
            <a:r>
              <a:rPr lang="en-US" sz="1500" dirty="0">
                <a:solidFill>
                  <a:schemeClr val="dk1"/>
                </a:solidFill>
              </a:rPr>
              <a:t> FMPs should explain the physical, biological, and chemical characteristics of EFH and, if known, how these characteristics influence the use of EFH by the species/life stage. FMPs must identify the specific geographic location or extent of habitats described as EFH. </a:t>
            </a:r>
            <a:r>
              <a:rPr lang="en-US" sz="1500" b="1" dirty="0">
                <a:solidFill>
                  <a:schemeClr val="dk1"/>
                </a:solidFill>
              </a:rPr>
              <a:t>FMPs must include maps of the geographic locations of EFH or the geographic boundaries within which EFH for each species and life stage is found</a:t>
            </a:r>
            <a:r>
              <a:rPr lang="en-US" sz="1500" dirty="0">
                <a:solidFill>
                  <a:schemeClr val="dk1"/>
                </a:solidFill>
              </a:rPr>
              <a:t>.”</a:t>
            </a:r>
            <a:endParaRPr sz="1500" dirty="0"/>
          </a:p>
        </p:txBody>
      </p:sp>
      <p:sp>
        <p:nvSpPr>
          <p:cNvPr id="546" name="Google Shape;546;g10dc0215cf0_0_569"/>
          <p:cNvSpPr txBox="1">
            <a:spLocks noGrp="1"/>
          </p:cNvSpPr>
          <p:nvPr>
            <p:ph type="body" idx="2"/>
          </p:nvPr>
        </p:nvSpPr>
        <p:spPr>
          <a:xfrm>
            <a:off x="4633750" y="1516775"/>
            <a:ext cx="3947400" cy="486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SzPts val="1492"/>
              <a:buNone/>
            </a:pPr>
            <a:r>
              <a:rPr lang="en-US" sz="1500" b="1" dirty="0">
                <a:solidFill>
                  <a:schemeClr val="accent3">
                    <a:lumMod val="75000"/>
                  </a:schemeClr>
                </a:solidFill>
              </a:rPr>
              <a:t>Alaska EFH EIS (2005):</a:t>
            </a:r>
            <a:endParaRPr sz="1500" b="1" dirty="0">
              <a:solidFill>
                <a:schemeClr val="accent3">
                  <a:lumMod val="75000"/>
                </a:schemeClr>
              </a:solidFill>
            </a:endParaRPr>
          </a:p>
          <a:p>
            <a:pPr marL="457200" marR="0" lvl="0" indent="-325869" algn="l" rtl="0">
              <a:lnSpc>
                <a:spcPct val="100000"/>
              </a:lnSpc>
              <a:spcBef>
                <a:spcPts val="300"/>
              </a:spcBef>
              <a:spcAft>
                <a:spcPts val="0"/>
              </a:spcAft>
              <a:buClr>
                <a:schemeClr val="dk1"/>
              </a:buClr>
              <a:buSzPts val="1380"/>
              <a:buChar char="◼"/>
            </a:pPr>
            <a:r>
              <a:rPr lang="en-US" sz="1500" dirty="0">
                <a:solidFill>
                  <a:schemeClr val="dk1"/>
                </a:solidFill>
              </a:rPr>
              <a:t>EFH is the area inhabited by 95% of a species’ population. </a:t>
            </a:r>
            <a:endParaRPr sz="1500" dirty="0">
              <a:solidFill>
                <a:schemeClr val="dk1"/>
              </a:solidFill>
            </a:endParaRPr>
          </a:p>
          <a:p>
            <a:pPr marL="0" marR="0" lvl="0" indent="0" algn="l" rtl="0">
              <a:lnSpc>
                <a:spcPct val="100000"/>
              </a:lnSpc>
              <a:spcBef>
                <a:spcPts val="1000"/>
              </a:spcBef>
              <a:spcAft>
                <a:spcPts val="0"/>
              </a:spcAft>
              <a:buSzPts val="1492"/>
              <a:buNone/>
            </a:pPr>
            <a:r>
              <a:rPr lang="en-US" sz="1500" b="1" dirty="0">
                <a:solidFill>
                  <a:schemeClr val="accent3">
                    <a:lumMod val="75000"/>
                  </a:schemeClr>
                </a:solidFill>
              </a:rPr>
              <a:t>SSC Guidance (2017 5-year Review):</a:t>
            </a:r>
            <a:endParaRPr sz="1500" dirty="0">
              <a:solidFill>
                <a:schemeClr val="accent3">
                  <a:lumMod val="75000"/>
                </a:schemeClr>
              </a:solidFill>
            </a:endParaRPr>
          </a:p>
          <a:p>
            <a:pPr marL="457200" marR="0" lvl="0" indent="-325869" algn="l" rtl="0">
              <a:lnSpc>
                <a:spcPct val="100000"/>
              </a:lnSpc>
              <a:spcBef>
                <a:spcPts val="300"/>
              </a:spcBef>
              <a:spcAft>
                <a:spcPts val="0"/>
              </a:spcAft>
              <a:buClr>
                <a:schemeClr val="dk1"/>
              </a:buClr>
              <a:buSzPts val="1380"/>
              <a:buChar char="◼"/>
            </a:pPr>
            <a:r>
              <a:rPr lang="en-US" sz="1500" dirty="0">
                <a:solidFill>
                  <a:schemeClr val="dk1"/>
                </a:solidFill>
              </a:rPr>
              <a:t>Map EFH areas from species distribution models (SDMs) using an area percentiles approach and use the “core EFH area” (upper 50% of EFH area) in the EFH Component 2 Fishing Effects Analysis.</a:t>
            </a:r>
            <a:endParaRPr sz="1500" dirty="0">
              <a:solidFill>
                <a:schemeClr val="dk1"/>
              </a:solidFill>
            </a:endParaRPr>
          </a:p>
          <a:p>
            <a:pPr marL="457200" lvl="0" indent="-325869" algn="l" rtl="0">
              <a:lnSpc>
                <a:spcPct val="100000"/>
              </a:lnSpc>
              <a:spcBef>
                <a:spcPts val="1000"/>
              </a:spcBef>
              <a:spcAft>
                <a:spcPts val="0"/>
              </a:spcAft>
              <a:buClr>
                <a:schemeClr val="dk1"/>
              </a:buClr>
              <a:buSzPts val="1380"/>
              <a:buChar char="◼"/>
            </a:pPr>
            <a:r>
              <a:rPr lang="en-US" sz="1500" b="1" dirty="0">
                <a:solidFill>
                  <a:schemeClr val="accent3">
                    <a:lumMod val="75000"/>
                  </a:schemeClr>
                </a:solidFill>
              </a:rPr>
              <a:t>SDM EFH mapping approach for the 2022 5-year Review</a:t>
            </a:r>
            <a:r>
              <a:rPr lang="en-US" sz="1500" dirty="0">
                <a:solidFill>
                  <a:schemeClr val="accent3">
                    <a:lumMod val="75000"/>
                  </a:schemeClr>
                </a:solidFill>
              </a:rPr>
              <a:t> </a:t>
            </a:r>
            <a:r>
              <a:rPr lang="en-US" sz="1500" dirty="0">
                <a:solidFill>
                  <a:schemeClr val="dk1"/>
                </a:solidFill>
              </a:rPr>
              <a:t>characterizes EFH for a species’ life stage as the spatial domain containing 95% of occupied </a:t>
            </a:r>
            <a:r>
              <a:rPr lang="en-US" sz="1500" dirty="0">
                <a:solidFill>
                  <a:schemeClr val="tx1"/>
                </a:solidFill>
              </a:rPr>
              <a:t>habitat conditioned by encounter </a:t>
            </a:r>
            <a:r>
              <a:rPr lang="en-US" sz="1500" dirty="0" smtClean="0">
                <a:solidFill>
                  <a:schemeClr val="tx1"/>
                </a:solidFill>
              </a:rPr>
              <a:t>probability.</a:t>
            </a:r>
            <a:endParaRPr sz="1500" dirty="0">
              <a:solidFill>
                <a:schemeClr val="tx1"/>
              </a:solidFill>
            </a:endParaRPr>
          </a:p>
        </p:txBody>
      </p:sp>
      <p:sp>
        <p:nvSpPr>
          <p:cNvPr id="547" name="Google Shape;547;g10dc0215cf0_0_569"/>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800"/>
              <a:buNone/>
            </a:pPr>
            <a:r>
              <a:rPr lang="en-US"/>
              <a:t>EFH Requirements</a:t>
            </a:r>
            <a:endParaRPr/>
          </a:p>
        </p:txBody>
      </p:sp>
      <p:sp>
        <p:nvSpPr>
          <p:cNvPr id="548" name="Google Shape;548;g10dc0215cf0_0_569"/>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pic>
        <p:nvPicPr>
          <p:cNvPr id="549" name="Google Shape;549;g10dc0215cf0_0_569"/>
          <p:cNvPicPr preferRelativeResize="0">
            <a:picLocks noGrp="1"/>
          </p:cNvPicPr>
          <p:nvPr>
            <p:ph type="pic" idx="4"/>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solidFill>
            <a:schemeClr val="lt1"/>
          </a:solidFill>
          <a:ln>
            <a:noFill/>
          </a:ln>
          <a:effectLst>
            <a:outerShdw blurRad="381000" dist="292100" dir="5400000" sx="-80000" sy="-18000" rotWithShape="0">
              <a:srgbClr val="000000">
                <a:alpha val="2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10dc0215cf0_0_578"/>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EFH Research Progress</a:t>
            </a:r>
            <a:endParaRPr/>
          </a:p>
        </p:txBody>
      </p:sp>
      <p:sp>
        <p:nvSpPr>
          <p:cNvPr id="556" name="Google Shape;556;g10dc0215cf0_0_578"/>
          <p:cNvSpPr txBox="1">
            <a:spLocks noGrp="1"/>
          </p:cNvSpPr>
          <p:nvPr>
            <p:ph type="body" idx="1"/>
          </p:nvPr>
        </p:nvSpPr>
        <p:spPr>
          <a:xfrm>
            <a:off x="4428842" y="1683367"/>
            <a:ext cx="4085100" cy="4424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56"/>
              <a:buNone/>
            </a:pPr>
            <a:r>
              <a:rPr lang="en-US" i="1">
                <a:solidFill>
                  <a:schemeClr val="dk1"/>
                </a:solidFill>
              </a:rPr>
              <a:t>Alaska </a:t>
            </a:r>
            <a:r>
              <a:rPr lang="en-US" i="1">
                <a:solidFill>
                  <a:schemeClr val="dk1"/>
                </a:solidFill>
                <a:latin typeface="Arial"/>
                <a:ea typeface="Arial"/>
                <a:cs typeface="Arial"/>
                <a:sym typeface="Arial"/>
              </a:rPr>
              <a:t>EFH </a:t>
            </a:r>
            <a:r>
              <a:rPr lang="en-US" i="1">
                <a:solidFill>
                  <a:schemeClr val="dk1"/>
                </a:solidFill>
              </a:rPr>
              <a:t>R</a:t>
            </a:r>
            <a:r>
              <a:rPr lang="en-US" i="1">
                <a:solidFill>
                  <a:schemeClr val="dk1"/>
                </a:solidFill>
                <a:latin typeface="Arial"/>
                <a:ea typeface="Arial"/>
                <a:cs typeface="Arial"/>
                <a:sym typeface="Arial"/>
              </a:rPr>
              <a:t>esearch Plan </a:t>
            </a:r>
            <a:r>
              <a:rPr lang="en-US" i="1">
                <a:solidFill>
                  <a:schemeClr val="dk1"/>
                </a:solidFill>
              </a:rPr>
              <a:t>o</a:t>
            </a:r>
            <a:r>
              <a:rPr lang="en-US" i="1">
                <a:solidFill>
                  <a:schemeClr val="dk1"/>
                </a:solidFill>
                <a:latin typeface="Arial"/>
                <a:ea typeface="Arial"/>
                <a:cs typeface="Arial"/>
                <a:sym typeface="Arial"/>
              </a:rPr>
              <a:t>bjectives for progress by the 2022 EFH 5-year Review:</a:t>
            </a: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656"/>
              <a:buNone/>
            </a:pPr>
            <a:endParaRPr i="1">
              <a:solidFill>
                <a:schemeClr val="dk1"/>
              </a:solidFill>
              <a:latin typeface="Arial"/>
              <a:ea typeface="Arial"/>
              <a:cs typeface="Arial"/>
              <a:sym typeface="Arial"/>
            </a:endParaRPr>
          </a:p>
          <a:p>
            <a:pPr marL="342900" lvl="0" indent="-317500" algn="l" rtl="0">
              <a:lnSpc>
                <a:spcPct val="100000"/>
              </a:lnSpc>
              <a:spcBef>
                <a:spcPts val="0"/>
              </a:spcBef>
              <a:spcAft>
                <a:spcPts val="0"/>
              </a:spcAft>
              <a:buClr>
                <a:srgbClr val="122446"/>
              </a:buClr>
              <a:buSzPts val="1800"/>
              <a:buFont typeface="Arial"/>
              <a:buAutoNum type="arabicPeriod"/>
            </a:pPr>
            <a:r>
              <a:rPr lang="en-US">
                <a:solidFill>
                  <a:schemeClr val="dk1"/>
                </a:solidFill>
                <a:latin typeface="Arial"/>
                <a:ea typeface="Arial"/>
                <a:cs typeface="Arial"/>
                <a:sym typeface="Arial"/>
              </a:rPr>
              <a:t>Develop EFH Level 1 information (distribution) for life stages and areas where missing.</a:t>
            </a:r>
            <a:endParaRPr>
              <a:solidFill>
                <a:schemeClr val="dk1"/>
              </a:solidFill>
              <a:latin typeface="Arial"/>
              <a:ea typeface="Arial"/>
              <a:cs typeface="Arial"/>
              <a:sym typeface="Arial"/>
            </a:endParaRPr>
          </a:p>
          <a:p>
            <a:pPr marL="342900" lvl="0" indent="-317500" algn="l" rtl="0">
              <a:lnSpc>
                <a:spcPct val="100000"/>
              </a:lnSpc>
              <a:spcBef>
                <a:spcPts val="1200"/>
              </a:spcBef>
              <a:spcAft>
                <a:spcPts val="0"/>
              </a:spcAft>
              <a:buClr>
                <a:srgbClr val="122446"/>
              </a:buClr>
              <a:buSzPts val="1800"/>
              <a:buFont typeface="Arial"/>
              <a:buAutoNum type="arabicPeriod"/>
            </a:pPr>
            <a:r>
              <a:rPr lang="en-US">
                <a:solidFill>
                  <a:schemeClr val="dk1"/>
                </a:solidFill>
              </a:rPr>
              <a:t>Raise EFH level from Level 1 or 2 (habitat-related density or abundance) to Level 3 (habitat-related growth, reproduction, or survival rates).</a:t>
            </a:r>
            <a:endParaRPr>
              <a:solidFill>
                <a:schemeClr val="dk1"/>
              </a:solidFill>
            </a:endParaRPr>
          </a:p>
          <a:p>
            <a:pPr marL="123444" lvl="0" indent="0" algn="l" rtl="0">
              <a:lnSpc>
                <a:spcPct val="100000"/>
              </a:lnSpc>
              <a:spcBef>
                <a:spcPts val="360"/>
              </a:spcBef>
              <a:spcAft>
                <a:spcPts val="0"/>
              </a:spcAft>
              <a:buSzPts val="1656"/>
              <a:buNone/>
            </a:pPr>
            <a:endParaRPr>
              <a:solidFill>
                <a:schemeClr val="dk1"/>
              </a:solidFill>
            </a:endParaRPr>
          </a:p>
        </p:txBody>
      </p:sp>
      <p:pic>
        <p:nvPicPr>
          <p:cNvPr id="557" name="Google Shape;557;g10dc0215cf0_0_578"/>
          <p:cNvPicPr preferRelativeResize="0"/>
          <p:nvPr/>
        </p:nvPicPr>
        <p:blipFill rotWithShape="1">
          <a:blip r:embed="rId3">
            <a:alphaModFix/>
          </a:blip>
          <a:srcRect/>
          <a:stretch/>
        </p:blipFill>
        <p:spPr>
          <a:xfrm>
            <a:off x="581192" y="1560062"/>
            <a:ext cx="3555290" cy="4670709"/>
          </a:xfrm>
          <a:prstGeom prst="rect">
            <a:avLst/>
          </a:prstGeom>
          <a:noFill/>
          <a:ln>
            <a:noFill/>
          </a:ln>
        </p:spPr>
      </p:pic>
      <p:sp>
        <p:nvSpPr>
          <p:cNvPr id="558" name="Google Shape;558;g10dc0215cf0_0_578"/>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0dc0215cf0_0_586"/>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Contributing Habitat Science </a:t>
            </a:r>
            <a:endParaRPr>
              <a:solidFill>
                <a:schemeClr val="lt1"/>
              </a:solidFill>
            </a:endParaRPr>
          </a:p>
        </p:txBody>
      </p:sp>
      <p:sp>
        <p:nvSpPr>
          <p:cNvPr id="565" name="Google Shape;565;g10dc0215cf0_0_586"/>
          <p:cNvSpPr txBox="1">
            <a:spLocks noGrp="1"/>
          </p:cNvSpPr>
          <p:nvPr>
            <p:ph type="body" idx="1"/>
          </p:nvPr>
        </p:nvSpPr>
        <p:spPr>
          <a:xfrm>
            <a:off x="655882" y="1510301"/>
            <a:ext cx="8140200" cy="47205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656"/>
              <a:buNone/>
            </a:pPr>
            <a:r>
              <a:rPr lang="en-US" sz="2000" dirty="0">
                <a:solidFill>
                  <a:schemeClr val="dk1"/>
                </a:solidFill>
              </a:rPr>
              <a:t>		</a:t>
            </a:r>
            <a:endParaRPr sz="1600" dirty="0">
              <a:solidFill>
                <a:schemeClr val="dk1"/>
              </a:solidFill>
            </a:endParaRPr>
          </a:p>
          <a:p>
            <a:pPr marL="57150" lvl="0" indent="0" algn="l" rtl="0">
              <a:lnSpc>
                <a:spcPct val="90000"/>
              </a:lnSpc>
              <a:spcBef>
                <a:spcPts val="0"/>
              </a:spcBef>
              <a:spcAft>
                <a:spcPts val="0"/>
              </a:spcAft>
              <a:buClr>
                <a:schemeClr val="dk1"/>
              </a:buClr>
              <a:buSzPts val="1656"/>
              <a:buNone/>
            </a:pPr>
            <a:r>
              <a:rPr lang="en-US" sz="2000" b="1" dirty="0">
                <a:solidFill>
                  <a:schemeClr val="dk1"/>
                </a:solidFill>
              </a:rPr>
              <a:t>New Species Distribution Models (SDMs) and EFH Maps</a:t>
            </a:r>
            <a:endParaRPr dirty="0"/>
          </a:p>
          <a:p>
            <a:pPr marL="57150" lvl="0" indent="0" algn="l" rtl="0">
              <a:lnSpc>
                <a:spcPct val="90000"/>
              </a:lnSpc>
              <a:spcBef>
                <a:spcPts val="0"/>
              </a:spcBef>
              <a:spcAft>
                <a:spcPts val="0"/>
              </a:spcAft>
              <a:buClr>
                <a:schemeClr val="dk1"/>
              </a:buClr>
              <a:buSzPts val="1656"/>
              <a:buNone/>
            </a:pPr>
            <a:endParaRPr b="1" dirty="0">
              <a:solidFill>
                <a:schemeClr val="dk1"/>
              </a:solidFill>
            </a:endParaRPr>
          </a:p>
          <a:p>
            <a:pPr marL="457200" lvl="0" indent="0" algn="l" rtl="0">
              <a:lnSpc>
                <a:spcPct val="90000"/>
              </a:lnSpc>
              <a:spcBef>
                <a:spcPts val="0"/>
              </a:spcBef>
              <a:spcAft>
                <a:spcPts val="0"/>
              </a:spcAft>
              <a:buClr>
                <a:schemeClr val="dk1"/>
              </a:buClr>
              <a:buSzPts val="1656"/>
              <a:buNone/>
            </a:pPr>
            <a:r>
              <a:rPr lang="en-US" b="1" dirty="0">
                <a:solidFill>
                  <a:schemeClr val="dk1"/>
                </a:solidFill>
              </a:rPr>
              <a:t>Available for the February 2022 Meeting:</a:t>
            </a:r>
            <a:endParaRPr b="1" dirty="0">
              <a:solidFill>
                <a:schemeClr val="dk1"/>
              </a:solidFill>
            </a:endParaRPr>
          </a:p>
          <a:p>
            <a:pPr marL="1149350" lvl="0" indent="-355600" algn="l" rtl="0">
              <a:lnSpc>
                <a:spcPct val="90000"/>
              </a:lnSpc>
              <a:spcBef>
                <a:spcPts val="1000"/>
              </a:spcBef>
              <a:spcAft>
                <a:spcPts val="0"/>
              </a:spcAft>
              <a:buSzPts val="2000"/>
              <a:buFont typeface="Arial"/>
              <a:buChar char="•"/>
            </a:pPr>
            <a:r>
              <a:rPr lang="en-US" dirty="0">
                <a:solidFill>
                  <a:schemeClr val="accent3">
                    <a:lumMod val="75000"/>
                  </a:schemeClr>
                </a:solidFill>
              </a:rPr>
              <a:t>Advancing Model-based EFH Descriptions and Maps for                            Groundfishes and Crabs (Laman et al. study)</a:t>
            </a:r>
            <a:endParaRPr i="1" dirty="0">
              <a:solidFill>
                <a:schemeClr val="accent3">
                  <a:lumMod val="75000"/>
                </a:schemeClr>
              </a:solidFill>
            </a:endParaRPr>
          </a:p>
          <a:p>
            <a:pPr marL="457200" lvl="0" indent="0" algn="l" rtl="0">
              <a:lnSpc>
                <a:spcPct val="90000"/>
              </a:lnSpc>
              <a:spcBef>
                <a:spcPts val="1000"/>
              </a:spcBef>
              <a:spcAft>
                <a:spcPts val="0"/>
              </a:spcAft>
              <a:buSzPts val="2000"/>
              <a:buNone/>
            </a:pPr>
            <a:r>
              <a:rPr lang="en-US" b="1" dirty="0">
                <a:solidFill>
                  <a:schemeClr val="dk1"/>
                </a:solidFill>
              </a:rPr>
              <a:t>Available for the June 2022 Meeting: </a:t>
            </a:r>
            <a:endParaRPr dirty="0"/>
          </a:p>
          <a:p>
            <a:pPr marL="1149350" lvl="0" indent="-355600" algn="l" rtl="0">
              <a:lnSpc>
                <a:spcPct val="90000"/>
              </a:lnSpc>
              <a:spcBef>
                <a:spcPts val="1000"/>
              </a:spcBef>
              <a:spcAft>
                <a:spcPts val="0"/>
              </a:spcAft>
              <a:buSzPts val="2000"/>
              <a:buFont typeface="Arial"/>
              <a:buChar char="•"/>
            </a:pPr>
            <a:r>
              <a:rPr lang="en-US" dirty="0">
                <a:solidFill>
                  <a:schemeClr val="dk1"/>
                </a:solidFill>
              </a:rPr>
              <a:t>First Model-based Arctic EFH (Marsh et al. study)</a:t>
            </a:r>
            <a:endParaRPr dirty="0"/>
          </a:p>
          <a:p>
            <a:pPr marL="1149350" lvl="0" indent="-355600" algn="l" rtl="0">
              <a:lnSpc>
                <a:spcPct val="90000"/>
              </a:lnSpc>
              <a:spcBef>
                <a:spcPts val="1000"/>
              </a:spcBef>
              <a:spcAft>
                <a:spcPts val="0"/>
              </a:spcAft>
              <a:buSzPts val="2000"/>
              <a:buFont typeface="Arial"/>
              <a:buChar char="•"/>
            </a:pPr>
            <a:r>
              <a:rPr lang="en-US" dirty="0">
                <a:solidFill>
                  <a:schemeClr val="dk1"/>
                </a:solidFill>
              </a:rPr>
              <a:t>Juvenile Walleye Pollock Thermal Habitat (Laurel et al. study)</a:t>
            </a:r>
            <a:endParaRPr dirty="0">
              <a:solidFill>
                <a:schemeClr val="dk1"/>
              </a:solidFill>
            </a:endParaRPr>
          </a:p>
          <a:p>
            <a:pPr marL="1149350" lvl="0" indent="-355600" algn="l" rtl="0">
              <a:lnSpc>
                <a:spcPct val="90000"/>
              </a:lnSpc>
              <a:spcBef>
                <a:spcPts val="1000"/>
              </a:spcBef>
              <a:spcAft>
                <a:spcPts val="0"/>
              </a:spcAft>
              <a:buSzPts val="2000"/>
              <a:buFont typeface="Arial"/>
              <a:buChar char="•"/>
            </a:pPr>
            <a:r>
              <a:rPr lang="en-US" dirty="0">
                <a:solidFill>
                  <a:schemeClr val="dk1"/>
                </a:solidFill>
              </a:rPr>
              <a:t>Individual-based Models to Advance EFH for Groundfish                      Pelagic Early Life History Stages (Shotwell et al. study)</a:t>
            </a:r>
            <a:endParaRPr dirty="0">
              <a:solidFill>
                <a:schemeClr val="dk1"/>
              </a:solidFill>
            </a:endParaRPr>
          </a:p>
          <a:p>
            <a:pPr marL="457200" marR="605844" lvl="0" indent="0" algn="l" rtl="0">
              <a:lnSpc>
                <a:spcPct val="90000"/>
              </a:lnSpc>
              <a:spcBef>
                <a:spcPts val="1800"/>
              </a:spcBef>
              <a:spcAft>
                <a:spcPts val="0"/>
              </a:spcAft>
              <a:buSzPts val="1656"/>
              <a:buNone/>
            </a:pPr>
            <a:r>
              <a:rPr lang="en-US" i="1" dirty="0">
                <a:solidFill>
                  <a:schemeClr val="accent1"/>
                </a:solidFill>
              </a:rPr>
              <a:t>All projects will provide new and revised EFH Level 1, 2, or 3 information, representing exciting progress on the Alaska EFH Research Plan objectives for the 2022 EFH 5-year Review. </a:t>
            </a:r>
            <a:endParaRPr i="1" dirty="0">
              <a:solidFill>
                <a:schemeClr val="accent1"/>
              </a:solidFill>
            </a:endParaRPr>
          </a:p>
          <a:p>
            <a:pPr marL="457200" lvl="0" indent="0" algn="l" rtl="0">
              <a:lnSpc>
                <a:spcPct val="90000"/>
              </a:lnSpc>
              <a:spcBef>
                <a:spcPts val="1400"/>
              </a:spcBef>
              <a:spcAft>
                <a:spcPts val="0"/>
              </a:spcAft>
              <a:buSzPts val="1656"/>
              <a:buNone/>
            </a:pPr>
            <a:endParaRPr sz="2000" dirty="0">
              <a:solidFill>
                <a:schemeClr val="dk1"/>
              </a:solidFill>
            </a:endParaRPr>
          </a:p>
        </p:txBody>
      </p:sp>
      <p:sp>
        <p:nvSpPr>
          <p:cNvPr id="566" name="Google Shape;566;g10dc0215cf0_0_586"/>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pic>
        <p:nvPicPr>
          <p:cNvPr id="567" name="Google Shape;567;g10dc0215cf0_0_586"/>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solidFill>
            <a:schemeClr val="lt1"/>
          </a:solidFill>
          <a:ln>
            <a:noFill/>
          </a:ln>
          <a:effectLst>
            <a:outerShdw blurRad="381000" dist="292100" dir="5400000" sx="-80000" sy="-18000" rotWithShape="0">
              <a:srgbClr val="000000">
                <a:alpha val="2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10dc0215cf0_0_594"/>
          <p:cNvSpPr txBox="1">
            <a:spLocks noGrp="1"/>
          </p:cNvSpPr>
          <p:nvPr>
            <p:ph type="body" idx="1"/>
          </p:nvPr>
        </p:nvSpPr>
        <p:spPr>
          <a:xfrm>
            <a:off x="505000" y="1358575"/>
            <a:ext cx="8291100" cy="4447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None/>
            </a:pPr>
            <a:r>
              <a:rPr lang="en-US" dirty="0">
                <a:solidFill>
                  <a:schemeClr val="dk1"/>
                </a:solidFill>
              </a:rPr>
              <a:t>We have provided the </a:t>
            </a:r>
            <a:r>
              <a:rPr lang="en-US" b="1" dirty="0">
                <a:solidFill>
                  <a:schemeClr val="dk1"/>
                </a:solidFill>
              </a:rPr>
              <a:t>Discussion Paper on Advancing Model-based EFH Descriptions and Maps for the 2022 EFH 5-year Review</a:t>
            </a:r>
            <a:r>
              <a:rPr lang="en-US" dirty="0">
                <a:solidFill>
                  <a:schemeClr val="dk1"/>
                </a:solidFill>
              </a:rPr>
              <a:t> for this meeting. </a:t>
            </a:r>
            <a:endParaRPr dirty="0"/>
          </a:p>
          <a:p>
            <a:pPr marL="0" lvl="0" indent="0" algn="l" rtl="0">
              <a:lnSpc>
                <a:spcPct val="100000"/>
              </a:lnSpc>
              <a:spcBef>
                <a:spcPts val="0"/>
              </a:spcBef>
              <a:spcAft>
                <a:spcPts val="0"/>
              </a:spcAft>
              <a:buClr>
                <a:schemeClr val="dk1"/>
              </a:buClr>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None/>
            </a:pPr>
            <a:r>
              <a:rPr lang="en-US" dirty="0" smtClean="0">
                <a:solidFill>
                  <a:schemeClr val="tx1"/>
                </a:solidFill>
              </a:rPr>
              <a:t>The </a:t>
            </a:r>
            <a:r>
              <a:rPr lang="en-US" b="1" dirty="0" smtClean="0">
                <a:solidFill>
                  <a:schemeClr val="accent3">
                    <a:lumMod val="75000"/>
                  </a:schemeClr>
                </a:solidFill>
              </a:rPr>
              <a:t>Discussion </a:t>
            </a:r>
            <a:r>
              <a:rPr lang="en-US" b="1" dirty="0">
                <a:solidFill>
                  <a:schemeClr val="accent3">
                    <a:lumMod val="75000"/>
                  </a:schemeClr>
                </a:solidFill>
              </a:rPr>
              <a:t>Paper </a:t>
            </a:r>
            <a:r>
              <a:rPr lang="en-US" dirty="0">
                <a:solidFill>
                  <a:schemeClr val="tx1"/>
                </a:solidFill>
              </a:rPr>
              <a:t>is an overview document </a:t>
            </a:r>
            <a:r>
              <a:rPr lang="en-US" b="1" dirty="0">
                <a:solidFill>
                  <a:schemeClr val="accent3">
                    <a:lumMod val="75000"/>
                  </a:schemeClr>
                </a:solidFill>
              </a:rPr>
              <a:t>with five supporting attachments </a:t>
            </a:r>
            <a:r>
              <a:rPr lang="en-US" dirty="0">
                <a:solidFill>
                  <a:schemeClr val="dk1"/>
                </a:solidFill>
              </a:rPr>
              <a:t>that provide </a:t>
            </a:r>
            <a:r>
              <a:rPr lang="en-US" i="1" dirty="0">
                <a:solidFill>
                  <a:schemeClr val="dk1"/>
                </a:solidFill>
              </a:rPr>
              <a:t>additional details</a:t>
            </a:r>
            <a:r>
              <a:rPr lang="en-US" dirty="0">
                <a:solidFill>
                  <a:schemeClr val="dk1"/>
                </a:solidFill>
              </a:rPr>
              <a:t> on the </a:t>
            </a:r>
            <a:r>
              <a:rPr lang="en-US" i="1" dirty="0">
                <a:solidFill>
                  <a:schemeClr val="dk1"/>
                </a:solidFill>
              </a:rPr>
              <a:t>new and revised</a:t>
            </a:r>
            <a:r>
              <a:rPr lang="en-US" dirty="0">
                <a:solidFill>
                  <a:schemeClr val="dk1"/>
                </a:solidFill>
              </a:rPr>
              <a:t> model-based EFH descriptions and maps available for the 2022 EFH 5-year Review by the </a:t>
            </a:r>
            <a:r>
              <a:rPr lang="en-US" b="1" dirty="0">
                <a:solidFill>
                  <a:srgbClr val="18A9C8"/>
                </a:solidFill>
              </a:rPr>
              <a:t>Laman et al. study:</a:t>
            </a:r>
            <a:endParaRPr b="1" dirty="0">
              <a:solidFill>
                <a:srgbClr val="18A9C8"/>
              </a:solidFill>
            </a:endParaRPr>
          </a:p>
          <a:p>
            <a:pPr marL="457200" lvl="0" indent="-330200" algn="l" rtl="0">
              <a:lnSpc>
                <a:spcPct val="100000"/>
              </a:lnSpc>
              <a:spcBef>
                <a:spcPts val="1000"/>
              </a:spcBef>
              <a:spcAft>
                <a:spcPts val="0"/>
              </a:spcAft>
              <a:buClr>
                <a:schemeClr val="dk1"/>
              </a:buClr>
              <a:buSzPts val="1600"/>
              <a:buFont typeface="Arial"/>
              <a:buAutoNum type="arabicPeriod"/>
            </a:pPr>
            <a:r>
              <a:rPr lang="en-US" sz="1600" dirty="0">
                <a:solidFill>
                  <a:schemeClr val="dk1"/>
                </a:solidFill>
              </a:rPr>
              <a:t>Stock Assessment Author Review Report of EFH Components 1 and 7</a:t>
            </a:r>
            <a:endParaRPr sz="1600" dirty="0">
              <a:solidFill>
                <a:schemeClr val="dk1"/>
              </a:solidFill>
            </a:endParaRPr>
          </a:p>
          <a:p>
            <a:pPr marL="457200" lvl="0" indent="-330200" algn="l" rtl="0">
              <a:lnSpc>
                <a:spcPct val="100000"/>
              </a:lnSpc>
              <a:spcBef>
                <a:spcPts val="1000"/>
              </a:spcBef>
              <a:spcAft>
                <a:spcPts val="0"/>
              </a:spcAft>
              <a:buClr>
                <a:schemeClr val="dk1"/>
              </a:buClr>
              <a:buSzPts val="1600"/>
              <a:buAutoNum type="arabicPeriod"/>
            </a:pPr>
            <a:r>
              <a:rPr lang="en-US" sz="1600" dirty="0">
                <a:solidFill>
                  <a:schemeClr val="dk1"/>
                </a:solidFill>
              </a:rPr>
              <a:t>EFH Area Comparison Maps (image files comparing 2017 and 2022 EFH areas)</a:t>
            </a:r>
            <a:endParaRPr sz="1600" dirty="0">
              <a:solidFill>
                <a:schemeClr val="dk1"/>
              </a:solidFill>
            </a:endParaRPr>
          </a:p>
          <a:p>
            <a:pPr marL="457200" lvl="0" indent="-330200" algn="l" rtl="0">
              <a:lnSpc>
                <a:spcPct val="100000"/>
              </a:lnSpc>
              <a:spcBef>
                <a:spcPts val="1000"/>
              </a:spcBef>
              <a:spcAft>
                <a:spcPts val="0"/>
              </a:spcAft>
              <a:buClr>
                <a:schemeClr val="dk1"/>
              </a:buClr>
              <a:buSzPts val="1600"/>
              <a:buAutoNum type="arabicPeriod"/>
            </a:pPr>
            <a:r>
              <a:rPr lang="en-US" sz="1600" dirty="0">
                <a:solidFill>
                  <a:schemeClr val="dk1"/>
                </a:solidFill>
              </a:rPr>
              <a:t>EFH Descriptions and Maps for the Bering Sea </a:t>
            </a:r>
            <a:r>
              <a:rPr lang="en-US" sz="1600" dirty="0" smtClean="0">
                <a:solidFill>
                  <a:schemeClr val="dk1"/>
                </a:solidFill>
              </a:rPr>
              <a:t>(Tech </a:t>
            </a:r>
            <a:r>
              <a:rPr lang="en-US" sz="1600" dirty="0">
                <a:solidFill>
                  <a:schemeClr val="dk1"/>
                </a:solidFill>
              </a:rPr>
              <a:t>Memo)</a:t>
            </a:r>
            <a:endParaRPr sz="1600" dirty="0">
              <a:solidFill>
                <a:schemeClr val="dk1"/>
              </a:solidFill>
            </a:endParaRPr>
          </a:p>
          <a:p>
            <a:pPr marL="457200" lvl="0" indent="-330200" algn="l" rtl="0">
              <a:lnSpc>
                <a:spcPct val="100000"/>
              </a:lnSpc>
              <a:spcBef>
                <a:spcPts val="1000"/>
              </a:spcBef>
              <a:spcAft>
                <a:spcPts val="0"/>
              </a:spcAft>
              <a:buClr>
                <a:schemeClr val="dk1"/>
              </a:buClr>
              <a:buSzPts val="1600"/>
              <a:buAutoNum type="arabicPeriod"/>
            </a:pPr>
            <a:r>
              <a:rPr lang="en-US" sz="1600" dirty="0">
                <a:solidFill>
                  <a:schemeClr val="dk1"/>
                </a:solidFill>
              </a:rPr>
              <a:t>EFH Descriptions and Maps for the Aleutian Islands (Tech Memo)</a:t>
            </a:r>
            <a:endParaRPr dirty="0"/>
          </a:p>
          <a:p>
            <a:pPr marL="457200" lvl="0" indent="-330200" algn="l" rtl="0">
              <a:lnSpc>
                <a:spcPct val="100000"/>
              </a:lnSpc>
              <a:spcBef>
                <a:spcPts val="1000"/>
              </a:spcBef>
              <a:spcAft>
                <a:spcPts val="0"/>
              </a:spcAft>
              <a:buClr>
                <a:schemeClr val="dk1"/>
              </a:buClr>
              <a:buSzPts val="1600"/>
              <a:buAutoNum type="arabicPeriod"/>
            </a:pPr>
            <a:r>
              <a:rPr lang="en-US" sz="1600" dirty="0">
                <a:solidFill>
                  <a:schemeClr val="dk1"/>
                </a:solidFill>
              </a:rPr>
              <a:t>EFH Descriptions and Maps for the Gulf of Alaska (Tech Memo)</a:t>
            </a:r>
            <a:endParaRPr sz="1600" dirty="0">
              <a:solidFill>
                <a:schemeClr val="dk1"/>
              </a:solidFill>
            </a:endParaRPr>
          </a:p>
        </p:txBody>
      </p:sp>
      <p:sp>
        <p:nvSpPr>
          <p:cNvPr id="573" name="Google Shape;573;g10dc0215cf0_0_594"/>
          <p:cNvSpPr txBox="1">
            <a:spLocks noGrp="1"/>
          </p:cNvSpPr>
          <p:nvPr>
            <p:ph type="sldNum" idx="12"/>
          </p:nvPr>
        </p:nvSpPr>
        <p:spPr>
          <a:xfrm>
            <a:off x="8025700" y="6230772"/>
            <a:ext cx="770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pic>
        <p:nvPicPr>
          <p:cNvPr id="574" name="Google Shape;574;g10dc0215cf0_0_594"/>
          <p:cNvPicPr preferRelativeResize="0">
            <a:picLocks noGrp="1"/>
          </p:cNvPicPr>
          <p:nvPr>
            <p:ph type="pic" idx="2"/>
          </p:nvPr>
        </p:nvPicPr>
        <p:blipFill rotWithShape="1">
          <a:blip r:embed="rId3" cstate="print">
            <a:alphaModFix/>
            <a:extLst>
              <a:ext uri="{28A0092B-C50C-407E-A947-70E740481C1C}">
                <a14:useLocalDpi xmlns:a14="http://schemas.microsoft.com/office/drawing/2010/main"/>
              </a:ext>
            </a:extLst>
          </a:blip>
          <a:srcRect/>
          <a:stretch/>
        </p:blipFill>
        <p:spPr>
          <a:xfrm>
            <a:off x="121490" y="5807041"/>
            <a:ext cx="914400" cy="914400"/>
          </a:xfrm>
          <a:prstGeom prst="ellipse">
            <a:avLst/>
          </a:prstGeom>
          <a:solidFill>
            <a:schemeClr val="lt1"/>
          </a:solidFill>
          <a:ln>
            <a:noFill/>
          </a:ln>
          <a:effectLst>
            <a:outerShdw blurRad="381000" dist="292100" dir="5400000" sx="-80000" sy="-18000" rotWithShape="0">
              <a:srgbClr val="000000">
                <a:alpha val="20000"/>
              </a:srgbClr>
            </a:outerShdw>
          </a:effectLst>
        </p:spPr>
      </p:pic>
      <p:sp>
        <p:nvSpPr>
          <p:cNvPr id="575" name="Google Shape;575;g10dc0215cf0_0_594"/>
          <p:cNvSpPr txBox="1">
            <a:spLocks noGrp="1"/>
          </p:cNvSpPr>
          <p:nvPr>
            <p:ph type="title"/>
          </p:nvPr>
        </p:nvSpPr>
        <p:spPr>
          <a:xfrm>
            <a:off x="581192" y="687475"/>
            <a:ext cx="7695300" cy="5415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Arial"/>
              <a:buNone/>
            </a:pPr>
            <a:r>
              <a:rPr lang="en-US"/>
              <a:t>Orientation to EFH Component 1 Documents</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2789</Words>
  <Application>Microsoft Office PowerPoint</Application>
  <PresentationFormat>On-screen Show (4:3)</PresentationFormat>
  <Paragraphs>312</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Roboto</vt:lpstr>
      <vt:lpstr>Calibri</vt:lpstr>
      <vt:lpstr>Arial</vt:lpstr>
      <vt:lpstr>Times New Roman</vt:lpstr>
      <vt:lpstr>Arial Narrow</vt:lpstr>
      <vt:lpstr>Noto Sans Symbols</vt:lpstr>
      <vt:lpstr>Tahoma</vt:lpstr>
      <vt:lpstr>Gill Sans</vt:lpstr>
      <vt:lpstr>Dividend</vt:lpstr>
      <vt:lpstr>Dividend</vt:lpstr>
      <vt:lpstr>2022 Essential Fish Habitat (EFH)                           5-Year Review Component 1 Descriptions and Identification</vt:lpstr>
      <vt:lpstr>EFH Components of Fishery Management Plans</vt:lpstr>
      <vt:lpstr>Timeline – Progress to Date</vt:lpstr>
      <vt:lpstr>Timeline – Progress and Next Steps</vt:lpstr>
      <vt:lpstr>EFH Descriptions and Identification</vt:lpstr>
      <vt:lpstr>EFH Requirements</vt:lpstr>
      <vt:lpstr>EFH Research Progress</vt:lpstr>
      <vt:lpstr>Contributing Habitat Science </vt:lpstr>
      <vt:lpstr>Orientation to EFH Component 1 Documents</vt:lpstr>
      <vt:lpstr>Iterative Review Process</vt:lpstr>
      <vt:lpstr>Iterative Review Process to Develop Methods</vt:lpstr>
      <vt:lpstr>Stock Assessment Author Review</vt:lpstr>
      <vt:lpstr>Stock Assessment Author Review</vt:lpstr>
      <vt:lpstr>Advancing Model-based EFH for the 2022 5-year Review (Laman, Pirtle, Harris, Siple, Rooper, Hurst, Conrath)</vt:lpstr>
      <vt:lpstr>Advancing Model-based EFH for the 2022 5-year Review (Laman, Pirtle, Harris, Siple, Rooper, Hurst, Conrath)</vt:lpstr>
      <vt:lpstr>SDM EFH Methods Overview and Comparison</vt:lpstr>
      <vt:lpstr>Advancing Model-based EFH for the 2022 5-year Review (Laman, Pirtle, Harris, Siple, Rooper, Hurst, Conrath)</vt:lpstr>
      <vt:lpstr>Arrowtooth Flounder Adults</vt:lpstr>
      <vt:lpstr>SDM EFH Comparison 2017 and 2022</vt:lpstr>
      <vt:lpstr>EFH Area Bridging Sequence 2017 and 2022</vt:lpstr>
      <vt:lpstr>Pacific Cod Settled Early Juveniles </vt:lpstr>
      <vt:lpstr>Conclusions</vt:lpstr>
      <vt:lpstr>Future Research Directions</vt:lpstr>
      <vt:lpstr>THANK YOU</vt:lpstr>
      <vt:lpstr>Golden King Crab</vt:lpstr>
      <vt:lpstr>EFH Comparison 2017 versus 2022</vt:lpstr>
      <vt:lpstr>Golden King Crab Bridging Sequence</vt:lpstr>
      <vt:lpstr>Pacific Cod Adults</vt:lpstr>
      <vt:lpstr>SDM EFH Comparison 2017 and 2022</vt:lpstr>
      <vt:lpstr>EFH Area Bridging Sequence 2017 and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Essential Fish Habitat (EFH)                           5-Year Review Component 1 Descriptions and Identification</dc:title>
  <dc:creator>Sarah LaBelle</dc:creator>
  <cp:lastModifiedBy>Jodi.Pirtle</cp:lastModifiedBy>
  <cp:revision>15</cp:revision>
  <dcterms:created xsi:type="dcterms:W3CDTF">2020-09-17T00:42:38Z</dcterms:created>
  <dcterms:modified xsi:type="dcterms:W3CDTF">2022-01-25T00:41:07Z</dcterms:modified>
</cp:coreProperties>
</file>