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7CC2E-B911-4744-A6D1-35A826A39879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602DC-62F2-AE46-985F-5D0ACF62C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0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 values in 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E602DC-62F2-AE46-985F-5D0ACF62C1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58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A5888-A6FD-D549-95D7-7557B3908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3A1066-8A4B-7748-AD72-4F2F8518D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A9DA9-3827-0740-B819-755B904F0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10D90-4E7F-2843-AC6C-7F38C3BC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EDA0F-BE0A-8746-AB06-F0D4244E2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9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499F-36A1-2E42-8D88-7AED20C9E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FB81C-880D-7048-9AD9-BD6631A064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B27B-2B3C-714B-84A9-A57A37069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0841-072D-7846-814A-07C0D93C2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7D8E-ADD6-2844-86AB-1432032F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1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DAE30C-C64D-364B-AF54-1D11A72E4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5F20E-3B5B-A14E-A1BE-B569EBD855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974C8-75CC-954C-9E34-6FADF33F9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BC191-9F13-5647-825C-ED3114A8F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D8E66-452E-0F4A-BC07-DAE93592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2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51F5-EBC0-2443-88B1-D4CD354A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4E1B-1A50-CD44-815E-2EC0CEE84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BEE8C-417A-D448-BFB0-577406FF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606D4-0827-1442-BE7F-9FA4806C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77D53-FCD5-394B-B7F7-4D786304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94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3BBC-ED5A-A44D-86A9-F1351F90A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4F30F-20FB-D74C-BF54-828E69A5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207BD-DB7C-3D43-A741-B858120B7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D79FBF-44AB-EA41-97C1-E1374E43D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2650-ABCD-8242-AD22-C32781916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6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16F9-CE92-AE4A-A900-3482B89D5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EBF2D-1768-9547-A701-9B655B960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CD121-5CC2-754D-BE29-10AC8D3FA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9D915-DBD6-A748-B5F3-8C16F5E6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82F8E9-B773-8142-B07D-09E47CD7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B52C9A-86DC-A441-86DD-97D00B0E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64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0FFAF-6EE6-7B46-81A5-1B4566B56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560F8-2EEE-4848-884D-EC9447416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7FA789-AB5C-1B45-A2C2-D2F3B0213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6AD0D-BF77-3246-9BA5-D83D7F0EC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F247F9-8F96-5745-83F8-DC2CD4F83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BCC99-9F88-5041-A348-0767786A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EA8148-3596-D043-AD3F-07215458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29B39D-088D-CF45-AC69-8CB9078C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75D93-5CC6-3C47-8344-9C5812628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F66D6C-E768-6340-8746-165F0E1C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0A05CE-2317-C041-9557-7D154407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F04C2E-FE43-6D43-9798-C6D9F1C1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4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7D38A4-C362-364E-AD4F-7D345CF4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C17304-9BF9-954D-8D0E-66FAE9311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5F457-C142-0340-A739-89A437E35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74F54-5B1E-9B44-B275-0E07E168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54BC3-D69B-674F-A24E-71D2C1448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03DF1-A6E2-6F4B-89CB-338B0703B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9C72C8-13AE-8840-ADF9-85C5B36D4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EEABC-6CB1-0A40-B77E-427ACB0F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D32495-8D97-B54B-8575-163A1BBE9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53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E62E5-10F8-9940-A06B-24D2228BF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6136B5-127B-A946-8B20-12AC98041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6544B-3F3D-3842-8E02-505C6CA6E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4EADFA-2406-ED4A-89B9-E0F0555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ADB29-DE1B-BE44-ABBD-CF2C862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180E6-19E1-6547-B07F-740AC2D56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71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BEF71-6AB3-4E4B-BE82-36D8441D0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0E1FA-F0AF-F640-9B47-D28747E01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5F84B-5BE7-4E47-B0B4-955127BEF8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46A5A-4A44-D540-925D-0E849C4A0352}" type="datetimeFigureOut">
              <a:rPr lang="en-US" smtClean="0"/>
              <a:t>9/7/24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38400-56AA-5B4C-9532-CA5F0676A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B7ADB-063F-5442-B980-30971870E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0AE63-E903-BD41-90C2-C1410C560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9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hoto of a Blue King Crab">
            <a:extLst>
              <a:ext uri="{FF2B5EF4-FFF2-40B4-BE49-F238E27FC236}">
                <a16:creationId xmlns:a16="http://schemas.microsoft.com/office/drawing/2014/main" id="{CD3D3CE8-505C-0660-DCF0-4F23901B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70" y="-16935"/>
            <a:ext cx="10668000" cy="68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E04694-DFDB-C34E-BDE9-7071323B6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270" y="2931718"/>
            <a:ext cx="9144000" cy="1217425"/>
          </a:xfrm>
        </p:spPr>
        <p:txBody>
          <a:bodyPr>
            <a:noAutofit/>
          </a:bodyPr>
          <a:lstStyle/>
          <a:p>
            <a:r>
              <a:rPr lang="en-US" sz="4000" dirty="0"/>
              <a:t>2024 Pribilof Islands Blue King Crab </a:t>
            </a:r>
            <a:br>
              <a:rPr lang="en-US" sz="4000" dirty="0"/>
            </a:br>
            <a:r>
              <a:rPr lang="en-US" sz="4000" dirty="0"/>
              <a:t>Stock Assessment and Fishery Evaluation: </a:t>
            </a:r>
            <a:br>
              <a:rPr lang="en-US" sz="4000" dirty="0"/>
            </a:br>
            <a:r>
              <a:rPr lang="en-US" sz="4000" dirty="0"/>
              <a:t>Overfishing Determination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2B8CEB-00BD-7546-B5B4-494EB9D78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7840"/>
            <a:ext cx="9144000" cy="1655762"/>
          </a:xfrm>
        </p:spPr>
        <p:txBody>
          <a:bodyPr/>
          <a:lstStyle/>
          <a:p>
            <a:r>
              <a:rPr lang="en-US" dirty="0"/>
              <a:t>William Stockhausen</a:t>
            </a:r>
          </a:p>
          <a:p>
            <a:r>
              <a:rPr lang="en-US" dirty="0"/>
              <a:t>AFSC/NMFS</a:t>
            </a:r>
          </a:p>
          <a:p>
            <a:r>
              <a:rPr lang="en-US" dirty="0"/>
              <a:t>September 2024</a:t>
            </a:r>
          </a:p>
        </p:txBody>
      </p:sp>
    </p:spTree>
    <p:extLst>
      <p:ext uri="{BB962C8B-B14F-4D97-AF65-F5344CB8AC3E}">
        <p14:creationId xmlns:p14="http://schemas.microsoft.com/office/powerpoint/2010/main" val="2106170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7DC82-B1D2-4442-A271-0EA70E364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00" y="194198"/>
            <a:ext cx="5194986" cy="5492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prstClr val="black"/>
                </a:solidFill>
              </a:rPr>
              <a:t>PIBKC Overfishing Determination</a:t>
            </a:r>
            <a:endParaRPr lang="en-US"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E14737-82E1-544F-80E1-75E2C16C49AF}"/>
              </a:ext>
            </a:extLst>
          </p:cNvPr>
          <p:cNvSpPr/>
          <p:nvPr/>
        </p:nvSpPr>
        <p:spPr>
          <a:xfrm>
            <a:off x="838200" y="828955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2AA382D-E2CB-594B-8D3D-83EBF3E3452F}"/>
              </a:ext>
            </a:extLst>
          </p:cNvPr>
          <p:cNvSpPr txBox="1">
            <a:spLocks/>
          </p:cNvSpPr>
          <p:nvPr/>
        </p:nvSpPr>
        <p:spPr>
          <a:xfrm>
            <a:off x="425297" y="918059"/>
            <a:ext cx="6393514" cy="4566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Biennial assessment schedule </a:t>
            </a:r>
          </a:p>
          <a:p>
            <a:pPr lvl="1"/>
            <a:r>
              <a:rPr lang="en-US" sz="2000" dirty="0"/>
              <a:t>“off” year: overfishing status update only</a:t>
            </a:r>
          </a:p>
          <a:p>
            <a:pPr lvl="1"/>
            <a:r>
              <a:rPr lang="en-US" sz="2000" dirty="0"/>
              <a:t>last full assessment:  2023</a:t>
            </a:r>
          </a:p>
          <a:p>
            <a:r>
              <a:rPr lang="en-US" sz="2400" dirty="0"/>
              <a:t>2023/24  crab fisheries</a:t>
            </a:r>
          </a:p>
          <a:p>
            <a:pPr lvl="1"/>
            <a:r>
              <a:rPr lang="en-US" sz="2000" dirty="0"/>
              <a:t>directed fishery closed</a:t>
            </a:r>
          </a:p>
          <a:p>
            <a:pPr lvl="1"/>
            <a:r>
              <a:rPr lang="en-US" sz="2000" dirty="0"/>
              <a:t>crab fisheries: no observed bycatch (snow crab, Tanner crab fisheries) </a:t>
            </a:r>
          </a:p>
          <a:p>
            <a:r>
              <a:rPr lang="en-US" sz="2400" dirty="0"/>
              <a:t> 2023/24 groundfish fisheries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0.139</a:t>
            </a:r>
            <a:r>
              <a:rPr lang="en-US" sz="2000" dirty="0"/>
              <a:t> t bycatch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0.102</a:t>
            </a:r>
            <a:r>
              <a:rPr lang="en-US" sz="2000" dirty="0"/>
              <a:t> t bycatch mortality</a:t>
            </a:r>
          </a:p>
          <a:p>
            <a:r>
              <a:rPr lang="en-US" sz="2400" dirty="0"/>
              <a:t>Overfishing determination</a:t>
            </a:r>
          </a:p>
          <a:p>
            <a:pPr lvl="1"/>
            <a:r>
              <a:rPr lang="en-US" sz="2000" dirty="0"/>
              <a:t>total catch mortality = </a:t>
            </a:r>
            <a:r>
              <a:rPr lang="en-US" sz="2000" dirty="0">
                <a:solidFill>
                  <a:srgbClr val="FF0000"/>
                </a:solidFill>
              </a:rPr>
              <a:t>0.102</a:t>
            </a:r>
            <a:r>
              <a:rPr lang="en-US" sz="2000" dirty="0"/>
              <a:t> t &lt; 1.16 t = OFL</a:t>
            </a:r>
          </a:p>
          <a:p>
            <a:pPr lvl="1"/>
            <a:r>
              <a:rPr lang="en-US" sz="2000" b="1" dirty="0"/>
              <a:t>overfishing is not occurring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FF0D03-7FE5-C450-5246-01E310EB84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505" y="3598346"/>
            <a:ext cx="3770557" cy="30506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F18F41-1707-25DA-E667-F4198069DF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09806" y="0"/>
            <a:ext cx="5457595" cy="37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3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96</Words>
  <Application>Microsoft Macintosh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2024 Pribilof Islands Blue King Crab  Stock Assessment and Fishery Evaluation:  Overfishing Determination</vt:lpstr>
      <vt:lpstr>PIBKC Overfishing Determination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Pribilof Islands Blue King Crab  Stock Assessment and Fishery Evaluation</dc:title>
  <dc:creator>William Stockhausen</dc:creator>
  <cp:lastModifiedBy>William Stockhausen</cp:lastModifiedBy>
  <cp:revision>37</cp:revision>
  <dcterms:created xsi:type="dcterms:W3CDTF">2019-04-30T04:29:47Z</dcterms:created>
  <dcterms:modified xsi:type="dcterms:W3CDTF">2024-09-07T18:19:19Z</dcterms:modified>
</cp:coreProperties>
</file>