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"/>
  </p:notesMasterIdLst>
  <p:sldIdLst>
    <p:sldId id="396" r:id="rId2"/>
    <p:sldId id="395" r:id="rId3"/>
  </p:sldIdLst>
  <p:sldSz cx="15544800" cy="22860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20" d="100"/>
          <a:sy n="20" d="100"/>
        </p:scale>
        <p:origin x="152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AF38AE-74FA-49B4-92E3-BDBA88750743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81250" y="1143000"/>
            <a:ext cx="20955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E5BD0A-6676-491C-97E7-F198723EFB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154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5860" y="3741210"/>
            <a:ext cx="13213080" cy="7958667"/>
          </a:xfrm>
        </p:spPr>
        <p:txBody>
          <a:bodyPr anchor="b"/>
          <a:lstStyle>
            <a:lvl1pPr algn="ctr">
              <a:defRPr sz="10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3100" y="12006793"/>
            <a:ext cx="11658600" cy="5519207"/>
          </a:xfrm>
        </p:spPr>
        <p:txBody>
          <a:bodyPr/>
          <a:lstStyle>
            <a:lvl1pPr marL="0" indent="0" algn="ctr">
              <a:buNone/>
              <a:defRPr sz="4080"/>
            </a:lvl1pPr>
            <a:lvl2pPr marL="777240" indent="0" algn="ctr">
              <a:buNone/>
              <a:defRPr sz="3400"/>
            </a:lvl2pPr>
            <a:lvl3pPr marL="1554480" indent="0" algn="ctr">
              <a:buNone/>
              <a:defRPr sz="3060"/>
            </a:lvl3pPr>
            <a:lvl4pPr marL="2331720" indent="0" algn="ctr">
              <a:buNone/>
              <a:defRPr sz="2720"/>
            </a:lvl4pPr>
            <a:lvl5pPr marL="3108960" indent="0" algn="ctr">
              <a:buNone/>
              <a:defRPr sz="2720"/>
            </a:lvl5pPr>
            <a:lvl6pPr marL="3886200" indent="0" algn="ctr">
              <a:buNone/>
              <a:defRPr sz="2720"/>
            </a:lvl6pPr>
            <a:lvl7pPr marL="4663440" indent="0" algn="ctr">
              <a:buNone/>
              <a:defRPr sz="2720"/>
            </a:lvl7pPr>
            <a:lvl8pPr marL="5440680" indent="0" algn="ctr">
              <a:buNone/>
              <a:defRPr sz="2720"/>
            </a:lvl8pPr>
            <a:lvl9pPr marL="6217920" indent="0" algn="ctr">
              <a:buNone/>
              <a:defRPr sz="27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74DBF-5197-4327-B8F6-38889FB7E07D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8EC7D-B5D1-4E9B-B728-BE070EAE4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59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74DBF-5197-4327-B8F6-38889FB7E07D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8EC7D-B5D1-4E9B-B728-BE070EAE4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549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124248" y="1217084"/>
            <a:ext cx="3351848" cy="1937279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8706" y="1217084"/>
            <a:ext cx="9861233" cy="1937279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74DBF-5197-4327-B8F6-38889FB7E07D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8EC7D-B5D1-4E9B-B728-BE070EAE4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934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74DBF-5197-4327-B8F6-38889FB7E07D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8EC7D-B5D1-4E9B-B728-BE070EAE4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27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0610" y="5699132"/>
            <a:ext cx="13407390" cy="9509123"/>
          </a:xfrm>
        </p:spPr>
        <p:txBody>
          <a:bodyPr anchor="b"/>
          <a:lstStyle>
            <a:lvl1pPr>
              <a:defRPr sz="10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0610" y="15298215"/>
            <a:ext cx="13407390" cy="5000623"/>
          </a:xfrm>
        </p:spPr>
        <p:txBody>
          <a:bodyPr/>
          <a:lstStyle>
            <a:lvl1pPr marL="0" indent="0">
              <a:buNone/>
              <a:defRPr sz="4080">
                <a:solidFill>
                  <a:schemeClr val="tx1"/>
                </a:solidFill>
              </a:defRPr>
            </a:lvl1pPr>
            <a:lvl2pPr marL="777240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2pPr>
            <a:lvl3pPr marL="1554480" indent="0">
              <a:buNone/>
              <a:defRPr sz="3060">
                <a:solidFill>
                  <a:schemeClr val="tx1">
                    <a:tint val="75000"/>
                  </a:schemeClr>
                </a:solidFill>
              </a:defRPr>
            </a:lvl3pPr>
            <a:lvl4pPr marL="2331720" indent="0">
              <a:buNone/>
              <a:defRPr sz="2720">
                <a:solidFill>
                  <a:schemeClr val="tx1">
                    <a:tint val="75000"/>
                  </a:schemeClr>
                </a:solidFill>
              </a:defRPr>
            </a:lvl4pPr>
            <a:lvl5pPr marL="3108960" indent="0">
              <a:buNone/>
              <a:defRPr sz="2720">
                <a:solidFill>
                  <a:schemeClr val="tx1">
                    <a:tint val="75000"/>
                  </a:schemeClr>
                </a:solidFill>
              </a:defRPr>
            </a:lvl5pPr>
            <a:lvl6pPr marL="3886200" indent="0">
              <a:buNone/>
              <a:defRPr sz="2720">
                <a:solidFill>
                  <a:schemeClr val="tx1">
                    <a:tint val="75000"/>
                  </a:schemeClr>
                </a:solidFill>
              </a:defRPr>
            </a:lvl6pPr>
            <a:lvl7pPr marL="4663440" indent="0">
              <a:buNone/>
              <a:defRPr sz="2720">
                <a:solidFill>
                  <a:schemeClr val="tx1">
                    <a:tint val="75000"/>
                  </a:schemeClr>
                </a:solidFill>
              </a:defRPr>
            </a:lvl7pPr>
            <a:lvl8pPr marL="5440680" indent="0">
              <a:buNone/>
              <a:defRPr sz="2720">
                <a:solidFill>
                  <a:schemeClr val="tx1">
                    <a:tint val="75000"/>
                  </a:schemeClr>
                </a:solidFill>
              </a:defRPr>
            </a:lvl8pPr>
            <a:lvl9pPr marL="6217920" indent="0">
              <a:buNone/>
              <a:defRPr sz="2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74DBF-5197-4327-B8F6-38889FB7E07D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8EC7D-B5D1-4E9B-B728-BE070EAE4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778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705" y="6085417"/>
            <a:ext cx="6606540" cy="145044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69555" y="6085417"/>
            <a:ext cx="6606540" cy="145044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74DBF-5197-4327-B8F6-38889FB7E07D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8EC7D-B5D1-4E9B-B728-BE070EAE4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728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0730" y="1217089"/>
            <a:ext cx="13407390" cy="441854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0731" y="5603877"/>
            <a:ext cx="6576178" cy="2746373"/>
          </a:xfrm>
        </p:spPr>
        <p:txBody>
          <a:bodyPr anchor="b"/>
          <a:lstStyle>
            <a:lvl1pPr marL="0" indent="0">
              <a:buNone/>
              <a:defRPr sz="4080" b="1"/>
            </a:lvl1pPr>
            <a:lvl2pPr marL="777240" indent="0">
              <a:buNone/>
              <a:defRPr sz="3400" b="1"/>
            </a:lvl2pPr>
            <a:lvl3pPr marL="1554480" indent="0">
              <a:buNone/>
              <a:defRPr sz="3060" b="1"/>
            </a:lvl3pPr>
            <a:lvl4pPr marL="2331720" indent="0">
              <a:buNone/>
              <a:defRPr sz="2720" b="1"/>
            </a:lvl4pPr>
            <a:lvl5pPr marL="3108960" indent="0">
              <a:buNone/>
              <a:defRPr sz="2720" b="1"/>
            </a:lvl5pPr>
            <a:lvl6pPr marL="3886200" indent="0">
              <a:buNone/>
              <a:defRPr sz="2720" b="1"/>
            </a:lvl6pPr>
            <a:lvl7pPr marL="4663440" indent="0">
              <a:buNone/>
              <a:defRPr sz="2720" b="1"/>
            </a:lvl7pPr>
            <a:lvl8pPr marL="5440680" indent="0">
              <a:buNone/>
              <a:defRPr sz="2720" b="1"/>
            </a:lvl8pPr>
            <a:lvl9pPr marL="6217920" indent="0">
              <a:buNone/>
              <a:defRPr sz="27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70731" y="8350250"/>
            <a:ext cx="6576178" cy="1228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69556" y="5603877"/>
            <a:ext cx="6608565" cy="2746373"/>
          </a:xfrm>
        </p:spPr>
        <p:txBody>
          <a:bodyPr anchor="b"/>
          <a:lstStyle>
            <a:lvl1pPr marL="0" indent="0">
              <a:buNone/>
              <a:defRPr sz="4080" b="1"/>
            </a:lvl1pPr>
            <a:lvl2pPr marL="777240" indent="0">
              <a:buNone/>
              <a:defRPr sz="3400" b="1"/>
            </a:lvl2pPr>
            <a:lvl3pPr marL="1554480" indent="0">
              <a:buNone/>
              <a:defRPr sz="3060" b="1"/>
            </a:lvl3pPr>
            <a:lvl4pPr marL="2331720" indent="0">
              <a:buNone/>
              <a:defRPr sz="2720" b="1"/>
            </a:lvl4pPr>
            <a:lvl5pPr marL="3108960" indent="0">
              <a:buNone/>
              <a:defRPr sz="2720" b="1"/>
            </a:lvl5pPr>
            <a:lvl6pPr marL="3886200" indent="0">
              <a:buNone/>
              <a:defRPr sz="2720" b="1"/>
            </a:lvl6pPr>
            <a:lvl7pPr marL="4663440" indent="0">
              <a:buNone/>
              <a:defRPr sz="2720" b="1"/>
            </a:lvl7pPr>
            <a:lvl8pPr marL="5440680" indent="0">
              <a:buNone/>
              <a:defRPr sz="2720" b="1"/>
            </a:lvl8pPr>
            <a:lvl9pPr marL="6217920" indent="0">
              <a:buNone/>
              <a:defRPr sz="27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69556" y="8350250"/>
            <a:ext cx="6608565" cy="1228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74DBF-5197-4327-B8F6-38889FB7E07D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8EC7D-B5D1-4E9B-B728-BE070EAE4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010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74DBF-5197-4327-B8F6-38889FB7E07D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8EC7D-B5D1-4E9B-B728-BE070EAE4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087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74DBF-5197-4327-B8F6-38889FB7E07D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8EC7D-B5D1-4E9B-B728-BE070EAE4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249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0730" y="1524000"/>
            <a:ext cx="5013603" cy="5334000"/>
          </a:xfrm>
        </p:spPr>
        <p:txBody>
          <a:bodyPr anchor="b"/>
          <a:lstStyle>
            <a:lvl1pPr>
              <a:defRPr sz="54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08565" y="3291422"/>
            <a:ext cx="7869555" cy="16245417"/>
          </a:xfrm>
        </p:spPr>
        <p:txBody>
          <a:bodyPr/>
          <a:lstStyle>
            <a:lvl1pPr>
              <a:defRPr sz="5440"/>
            </a:lvl1pPr>
            <a:lvl2pPr>
              <a:defRPr sz="4760"/>
            </a:lvl2pPr>
            <a:lvl3pPr>
              <a:defRPr sz="4080"/>
            </a:lvl3pPr>
            <a:lvl4pPr>
              <a:defRPr sz="3400"/>
            </a:lvl4pPr>
            <a:lvl5pPr>
              <a:defRPr sz="3400"/>
            </a:lvl5pPr>
            <a:lvl6pPr>
              <a:defRPr sz="3400"/>
            </a:lvl6pPr>
            <a:lvl7pPr>
              <a:defRPr sz="3400"/>
            </a:lvl7pPr>
            <a:lvl8pPr>
              <a:defRPr sz="3400"/>
            </a:lvl8pPr>
            <a:lvl9pPr>
              <a:defRPr sz="3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0730" y="6858000"/>
            <a:ext cx="5013603" cy="12705293"/>
          </a:xfrm>
        </p:spPr>
        <p:txBody>
          <a:bodyPr/>
          <a:lstStyle>
            <a:lvl1pPr marL="0" indent="0">
              <a:buNone/>
              <a:defRPr sz="2720"/>
            </a:lvl1pPr>
            <a:lvl2pPr marL="777240" indent="0">
              <a:buNone/>
              <a:defRPr sz="2380"/>
            </a:lvl2pPr>
            <a:lvl3pPr marL="1554480" indent="0">
              <a:buNone/>
              <a:defRPr sz="2040"/>
            </a:lvl3pPr>
            <a:lvl4pPr marL="2331720" indent="0">
              <a:buNone/>
              <a:defRPr sz="1700"/>
            </a:lvl4pPr>
            <a:lvl5pPr marL="3108960" indent="0">
              <a:buNone/>
              <a:defRPr sz="1700"/>
            </a:lvl5pPr>
            <a:lvl6pPr marL="3886200" indent="0">
              <a:buNone/>
              <a:defRPr sz="1700"/>
            </a:lvl6pPr>
            <a:lvl7pPr marL="4663440" indent="0">
              <a:buNone/>
              <a:defRPr sz="1700"/>
            </a:lvl7pPr>
            <a:lvl8pPr marL="5440680" indent="0">
              <a:buNone/>
              <a:defRPr sz="1700"/>
            </a:lvl8pPr>
            <a:lvl9pPr marL="6217920" indent="0">
              <a:buNone/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74DBF-5197-4327-B8F6-38889FB7E07D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8EC7D-B5D1-4E9B-B728-BE070EAE4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872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0730" y="1524000"/>
            <a:ext cx="5013603" cy="5334000"/>
          </a:xfrm>
        </p:spPr>
        <p:txBody>
          <a:bodyPr anchor="b"/>
          <a:lstStyle>
            <a:lvl1pPr>
              <a:defRPr sz="54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608565" y="3291422"/>
            <a:ext cx="7869555" cy="16245417"/>
          </a:xfrm>
        </p:spPr>
        <p:txBody>
          <a:bodyPr anchor="t"/>
          <a:lstStyle>
            <a:lvl1pPr marL="0" indent="0">
              <a:buNone/>
              <a:defRPr sz="5440"/>
            </a:lvl1pPr>
            <a:lvl2pPr marL="777240" indent="0">
              <a:buNone/>
              <a:defRPr sz="4760"/>
            </a:lvl2pPr>
            <a:lvl3pPr marL="1554480" indent="0">
              <a:buNone/>
              <a:defRPr sz="4080"/>
            </a:lvl3pPr>
            <a:lvl4pPr marL="2331720" indent="0">
              <a:buNone/>
              <a:defRPr sz="3400"/>
            </a:lvl4pPr>
            <a:lvl5pPr marL="3108960" indent="0">
              <a:buNone/>
              <a:defRPr sz="3400"/>
            </a:lvl5pPr>
            <a:lvl6pPr marL="3886200" indent="0">
              <a:buNone/>
              <a:defRPr sz="3400"/>
            </a:lvl6pPr>
            <a:lvl7pPr marL="4663440" indent="0">
              <a:buNone/>
              <a:defRPr sz="3400"/>
            </a:lvl7pPr>
            <a:lvl8pPr marL="5440680" indent="0">
              <a:buNone/>
              <a:defRPr sz="3400"/>
            </a:lvl8pPr>
            <a:lvl9pPr marL="6217920" indent="0">
              <a:buNone/>
              <a:defRPr sz="3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0730" y="6858000"/>
            <a:ext cx="5013603" cy="12705293"/>
          </a:xfrm>
        </p:spPr>
        <p:txBody>
          <a:bodyPr/>
          <a:lstStyle>
            <a:lvl1pPr marL="0" indent="0">
              <a:buNone/>
              <a:defRPr sz="2720"/>
            </a:lvl1pPr>
            <a:lvl2pPr marL="777240" indent="0">
              <a:buNone/>
              <a:defRPr sz="2380"/>
            </a:lvl2pPr>
            <a:lvl3pPr marL="1554480" indent="0">
              <a:buNone/>
              <a:defRPr sz="2040"/>
            </a:lvl3pPr>
            <a:lvl4pPr marL="2331720" indent="0">
              <a:buNone/>
              <a:defRPr sz="1700"/>
            </a:lvl4pPr>
            <a:lvl5pPr marL="3108960" indent="0">
              <a:buNone/>
              <a:defRPr sz="1700"/>
            </a:lvl5pPr>
            <a:lvl6pPr marL="3886200" indent="0">
              <a:buNone/>
              <a:defRPr sz="1700"/>
            </a:lvl6pPr>
            <a:lvl7pPr marL="4663440" indent="0">
              <a:buNone/>
              <a:defRPr sz="1700"/>
            </a:lvl7pPr>
            <a:lvl8pPr marL="5440680" indent="0">
              <a:buNone/>
              <a:defRPr sz="1700"/>
            </a:lvl8pPr>
            <a:lvl9pPr marL="6217920" indent="0">
              <a:buNone/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74DBF-5197-4327-B8F6-38889FB7E07D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8EC7D-B5D1-4E9B-B728-BE070EAE4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348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8705" y="1217089"/>
            <a:ext cx="13407390" cy="44185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8705" y="6085417"/>
            <a:ext cx="13407390" cy="145044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8705" y="21187839"/>
            <a:ext cx="3497580" cy="12170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74DBF-5197-4327-B8F6-38889FB7E07D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9215" y="21187839"/>
            <a:ext cx="5246370" cy="12170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78515" y="21187839"/>
            <a:ext cx="3497580" cy="12170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C8EC7D-B5D1-4E9B-B728-BE070EAE4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615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554480" rtl="0" eaLnBrk="1" latinLnBrk="0" hangingPunct="1">
        <a:lnSpc>
          <a:spcPct val="90000"/>
        </a:lnSpc>
        <a:spcBef>
          <a:spcPct val="0"/>
        </a:spcBef>
        <a:buNone/>
        <a:defRPr sz="74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8620" indent="-388620" algn="l" defTabSz="1554480" rtl="0" eaLnBrk="1" latinLnBrk="0" hangingPunct="1">
        <a:lnSpc>
          <a:spcPct val="90000"/>
        </a:lnSpc>
        <a:spcBef>
          <a:spcPts val="1700"/>
        </a:spcBef>
        <a:buFont typeface="Arial" panose="020B0604020202020204" pitchFamily="34" charset="0"/>
        <a:buChar char="•"/>
        <a:defRPr sz="4760" kern="1200">
          <a:solidFill>
            <a:schemeClr val="tx1"/>
          </a:solidFill>
          <a:latin typeface="+mn-lt"/>
          <a:ea typeface="+mn-ea"/>
          <a:cs typeface="+mn-cs"/>
        </a:defRPr>
      </a:lvl1pPr>
      <a:lvl2pPr marL="1165860" indent="-388620" algn="l" defTabSz="155448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2pPr>
      <a:lvl3pPr marL="1943100" indent="-388620" algn="l" defTabSz="155448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720340" indent="-388620" algn="l" defTabSz="155448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3060" kern="1200">
          <a:solidFill>
            <a:schemeClr val="tx1"/>
          </a:solidFill>
          <a:latin typeface="+mn-lt"/>
          <a:ea typeface="+mn-ea"/>
          <a:cs typeface="+mn-cs"/>
        </a:defRPr>
      </a:lvl4pPr>
      <a:lvl5pPr marL="3497580" indent="-388620" algn="l" defTabSz="155448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3060" kern="1200">
          <a:solidFill>
            <a:schemeClr val="tx1"/>
          </a:solidFill>
          <a:latin typeface="+mn-lt"/>
          <a:ea typeface="+mn-ea"/>
          <a:cs typeface="+mn-cs"/>
        </a:defRPr>
      </a:lvl5pPr>
      <a:lvl6pPr marL="4274820" indent="-388620" algn="l" defTabSz="155448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3060" kern="1200">
          <a:solidFill>
            <a:schemeClr val="tx1"/>
          </a:solidFill>
          <a:latin typeface="+mn-lt"/>
          <a:ea typeface="+mn-ea"/>
          <a:cs typeface="+mn-cs"/>
        </a:defRPr>
      </a:lvl6pPr>
      <a:lvl7pPr marL="5052060" indent="-388620" algn="l" defTabSz="155448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3060" kern="1200">
          <a:solidFill>
            <a:schemeClr val="tx1"/>
          </a:solidFill>
          <a:latin typeface="+mn-lt"/>
          <a:ea typeface="+mn-ea"/>
          <a:cs typeface="+mn-cs"/>
        </a:defRPr>
      </a:lvl7pPr>
      <a:lvl8pPr marL="5829300" indent="-388620" algn="l" defTabSz="155448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3060" kern="1200">
          <a:solidFill>
            <a:schemeClr val="tx1"/>
          </a:solidFill>
          <a:latin typeface="+mn-lt"/>
          <a:ea typeface="+mn-ea"/>
          <a:cs typeface="+mn-cs"/>
        </a:defRPr>
      </a:lvl8pPr>
      <a:lvl9pPr marL="6606540" indent="-388620" algn="l" defTabSz="155448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30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54480" rtl="0" eaLnBrk="1" latinLnBrk="0" hangingPunct="1">
        <a:defRPr sz="3060" kern="1200">
          <a:solidFill>
            <a:schemeClr val="tx1"/>
          </a:solidFill>
          <a:latin typeface="+mn-lt"/>
          <a:ea typeface="+mn-ea"/>
          <a:cs typeface="+mn-cs"/>
        </a:defRPr>
      </a:lvl1pPr>
      <a:lvl2pPr marL="777240" algn="l" defTabSz="1554480" rtl="0" eaLnBrk="1" latinLnBrk="0" hangingPunct="1">
        <a:defRPr sz="3060" kern="1200">
          <a:solidFill>
            <a:schemeClr val="tx1"/>
          </a:solidFill>
          <a:latin typeface="+mn-lt"/>
          <a:ea typeface="+mn-ea"/>
          <a:cs typeface="+mn-cs"/>
        </a:defRPr>
      </a:lvl2pPr>
      <a:lvl3pPr marL="1554480" algn="l" defTabSz="1554480" rtl="0" eaLnBrk="1" latinLnBrk="0" hangingPunct="1">
        <a:defRPr sz="3060" kern="1200">
          <a:solidFill>
            <a:schemeClr val="tx1"/>
          </a:solidFill>
          <a:latin typeface="+mn-lt"/>
          <a:ea typeface="+mn-ea"/>
          <a:cs typeface="+mn-cs"/>
        </a:defRPr>
      </a:lvl3pPr>
      <a:lvl4pPr marL="2331720" algn="l" defTabSz="1554480" rtl="0" eaLnBrk="1" latinLnBrk="0" hangingPunct="1">
        <a:defRPr sz="3060" kern="1200">
          <a:solidFill>
            <a:schemeClr val="tx1"/>
          </a:solidFill>
          <a:latin typeface="+mn-lt"/>
          <a:ea typeface="+mn-ea"/>
          <a:cs typeface="+mn-cs"/>
        </a:defRPr>
      </a:lvl4pPr>
      <a:lvl5pPr marL="3108960" algn="l" defTabSz="1554480" rtl="0" eaLnBrk="1" latinLnBrk="0" hangingPunct="1">
        <a:defRPr sz="3060" kern="1200">
          <a:solidFill>
            <a:schemeClr val="tx1"/>
          </a:solidFill>
          <a:latin typeface="+mn-lt"/>
          <a:ea typeface="+mn-ea"/>
          <a:cs typeface="+mn-cs"/>
        </a:defRPr>
      </a:lvl5pPr>
      <a:lvl6pPr marL="3886200" algn="l" defTabSz="1554480" rtl="0" eaLnBrk="1" latinLnBrk="0" hangingPunct="1">
        <a:defRPr sz="3060" kern="1200">
          <a:solidFill>
            <a:schemeClr val="tx1"/>
          </a:solidFill>
          <a:latin typeface="+mn-lt"/>
          <a:ea typeface="+mn-ea"/>
          <a:cs typeface="+mn-cs"/>
        </a:defRPr>
      </a:lvl6pPr>
      <a:lvl7pPr marL="4663440" algn="l" defTabSz="1554480" rtl="0" eaLnBrk="1" latinLnBrk="0" hangingPunct="1">
        <a:defRPr sz="3060" kern="1200">
          <a:solidFill>
            <a:schemeClr val="tx1"/>
          </a:solidFill>
          <a:latin typeface="+mn-lt"/>
          <a:ea typeface="+mn-ea"/>
          <a:cs typeface="+mn-cs"/>
        </a:defRPr>
      </a:lvl7pPr>
      <a:lvl8pPr marL="5440680" algn="l" defTabSz="1554480" rtl="0" eaLnBrk="1" latinLnBrk="0" hangingPunct="1">
        <a:defRPr sz="3060" kern="1200">
          <a:solidFill>
            <a:schemeClr val="tx1"/>
          </a:solidFill>
          <a:latin typeface="+mn-lt"/>
          <a:ea typeface="+mn-ea"/>
          <a:cs typeface="+mn-cs"/>
        </a:defRPr>
      </a:lvl8pPr>
      <a:lvl9pPr marL="6217920" algn="l" defTabSz="1554480" rtl="0" eaLnBrk="1" latinLnBrk="0" hangingPunct="1">
        <a:defRPr sz="30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ight Bracket 43">
            <a:extLst>
              <a:ext uri="{FF2B5EF4-FFF2-40B4-BE49-F238E27FC236}">
                <a16:creationId xmlns:a16="http://schemas.microsoft.com/office/drawing/2014/main" id="{BD76E380-1C35-41EB-AED4-B9216B89E3AE}"/>
              </a:ext>
            </a:extLst>
          </p:cNvPr>
          <p:cNvSpPr/>
          <p:nvPr/>
        </p:nvSpPr>
        <p:spPr>
          <a:xfrm>
            <a:off x="10019413" y="14244821"/>
            <a:ext cx="2908568" cy="5045858"/>
          </a:xfrm>
          <a:prstGeom prst="rightBracket">
            <a:avLst/>
          </a:prstGeom>
          <a:ln w="920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ight Bracket 42">
            <a:extLst>
              <a:ext uri="{FF2B5EF4-FFF2-40B4-BE49-F238E27FC236}">
                <a16:creationId xmlns:a16="http://schemas.microsoft.com/office/drawing/2014/main" id="{172A5375-D29B-4FE6-BDF8-7132500DD059}"/>
              </a:ext>
            </a:extLst>
          </p:cNvPr>
          <p:cNvSpPr/>
          <p:nvPr/>
        </p:nvSpPr>
        <p:spPr>
          <a:xfrm>
            <a:off x="9867013" y="447783"/>
            <a:ext cx="2908568" cy="5045858"/>
          </a:xfrm>
          <a:prstGeom prst="rightBracket">
            <a:avLst/>
          </a:prstGeom>
          <a:ln w="920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2A980889-9E9D-48FA-AE81-09A53E9395F6}"/>
              </a:ext>
            </a:extLst>
          </p:cNvPr>
          <p:cNvSpPr/>
          <p:nvPr/>
        </p:nvSpPr>
        <p:spPr>
          <a:xfrm>
            <a:off x="2447529" y="340242"/>
            <a:ext cx="4743450" cy="4743450"/>
          </a:xfrm>
          <a:prstGeom prst="ellipse">
            <a:avLst/>
          </a:prstGeom>
          <a:solidFill>
            <a:srgbClr val="92D050">
              <a:alpha val="3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7F63D20-1615-4DC5-B59C-05DF4CA13852}"/>
              </a:ext>
            </a:extLst>
          </p:cNvPr>
          <p:cNvSpPr txBox="1"/>
          <p:nvPr/>
        </p:nvSpPr>
        <p:spPr>
          <a:xfrm>
            <a:off x="2760470" y="1976304"/>
            <a:ext cx="411757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+mj-lt"/>
              </a:rPr>
              <a:t>Local Knowledge &amp; Traditional Knowledge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1FFF0AA-5261-4D84-8060-88ACD43EB775}"/>
              </a:ext>
            </a:extLst>
          </p:cNvPr>
          <p:cNvSpPr/>
          <p:nvPr/>
        </p:nvSpPr>
        <p:spPr>
          <a:xfrm>
            <a:off x="5918034" y="3218759"/>
            <a:ext cx="1920013" cy="1920013"/>
          </a:xfrm>
          <a:prstGeom prst="ellipse">
            <a:avLst/>
          </a:prstGeom>
          <a:solidFill>
            <a:srgbClr val="92D050">
              <a:alpha val="3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D441D6E-74BE-4ED4-85A3-1104D6BECA1F}"/>
              </a:ext>
            </a:extLst>
          </p:cNvPr>
          <p:cNvSpPr/>
          <p:nvPr/>
        </p:nvSpPr>
        <p:spPr>
          <a:xfrm>
            <a:off x="6577368" y="2148595"/>
            <a:ext cx="1920013" cy="1920013"/>
          </a:xfrm>
          <a:prstGeom prst="ellipse">
            <a:avLst/>
          </a:prstGeom>
          <a:solidFill>
            <a:srgbClr val="92D050">
              <a:alpha val="3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3CEC035-77B0-462A-B642-29428C1E4AD0}"/>
              </a:ext>
            </a:extLst>
          </p:cNvPr>
          <p:cNvSpPr/>
          <p:nvPr/>
        </p:nvSpPr>
        <p:spPr>
          <a:xfrm>
            <a:off x="5583906" y="340243"/>
            <a:ext cx="1580984" cy="1580984"/>
          </a:xfrm>
          <a:prstGeom prst="ellipse">
            <a:avLst/>
          </a:prstGeom>
          <a:solidFill>
            <a:srgbClr val="92D050">
              <a:alpha val="3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E197163-FD23-4FFA-B1F3-EF3C9897C830}"/>
              </a:ext>
            </a:extLst>
          </p:cNvPr>
          <p:cNvSpPr/>
          <p:nvPr/>
        </p:nvSpPr>
        <p:spPr>
          <a:xfrm>
            <a:off x="573874" y="4476177"/>
            <a:ext cx="1580984" cy="1580984"/>
          </a:xfrm>
          <a:prstGeom prst="ellipse">
            <a:avLst/>
          </a:prstGeom>
          <a:solidFill>
            <a:srgbClr val="92D050">
              <a:alpha val="3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559ECA4-C85D-4B04-89B7-E56A533DD83B}"/>
              </a:ext>
            </a:extLst>
          </p:cNvPr>
          <p:cNvSpPr/>
          <p:nvPr/>
        </p:nvSpPr>
        <p:spPr>
          <a:xfrm>
            <a:off x="2140972" y="395319"/>
            <a:ext cx="1580984" cy="1580984"/>
          </a:xfrm>
          <a:prstGeom prst="ellipse">
            <a:avLst/>
          </a:prstGeom>
          <a:solidFill>
            <a:srgbClr val="92D050">
              <a:alpha val="3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E1D35110-107F-4823-9EDB-083F15B2DA0F}"/>
              </a:ext>
            </a:extLst>
          </p:cNvPr>
          <p:cNvSpPr/>
          <p:nvPr/>
        </p:nvSpPr>
        <p:spPr>
          <a:xfrm>
            <a:off x="141311" y="1358101"/>
            <a:ext cx="1580984" cy="1580984"/>
          </a:xfrm>
          <a:prstGeom prst="ellipse">
            <a:avLst/>
          </a:prstGeom>
          <a:solidFill>
            <a:srgbClr val="92D050">
              <a:alpha val="3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EF2FB64-448E-4D52-96C4-217A75932DBF}"/>
              </a:ext>
            </a:extLst>
          </p:cNvPr>
          <p:cNvSpPr/>
          <p:nvPr/>
        </p:nvSpPr>
        <p:spPr>
          <a:xfrm>
            <a:off x="2447531" y="4807226"/>
            <a:ext cx="842955" cy="842955"/>
          </a:xfrm>
          <a:prstGeom prst="ellipse">
            <a:avLst/>
          </a:prstGeom>
          <a:solidFill>
            <a:srgbClr val="92D050">
              <a:alpha val="3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3AC0758-EE55-44E1-9C9D-810317D5A963}"/>
              </a:ext>
            </a:extLst>
          </p:cNvPr>
          <p:cNvSpPr/>
          <p:nvPr/>
        </p:nvSpPr>
        <p:spPr>
          <a:xfrm>
            <a:off x="1009971" y="3226240"/>
            <a:ext cx="1580984" cy="1580984"/>
          </a:xfrm>
          <a:prstGeom prst="ellipse">
            <a:avLst/>
          </a:prstGeom>
          <a:solidFill>
            <a:srgbClr val="92D050">
              <a:alpha val="3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1E84A562-7CA3-4B9C-BFB4-1BC36B428424}"/>
              </a:ext>
            </a:extLst>
          </p:cNvPr>
          <p:cNvSpPr/>
          <p:nvPr/>
        </p:nvSpPr>
        <p:spPr>
          <a:xfrm>
            <a:off x="2825368" y="3242675"/>
            <a:ext cx="2717869" cy="2717869"/>
          </a:xfrm>
          <a:prstGeom prst="ellipse">
            <a:avLst/>
          </a:prstGeom>
          <a:solidFill>
            <a:srgbClr val="92D050">
              <a:alpha val="3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AA1864F-2183-4C58-84B3-1EBBEC96388A}"/>
              </a:ext>
            </a:extLst>
          </p:cNvPr>
          <p:cNvSpPr/>
          <p:nvPr/>
        </p:nvSpPr>
        <p:spPr>
          <a:xfrm>
            <a:off x="964225" y="447783"/>
            <a:ext cx="1580984" cy="1580984"/>
          </a:xfrm>
          <a:prstGeom prst="ellipse">
            <a:avLst/>
          </a:prstGeom>
          <a:solidFill>
            <a:srgbClr val="92D050">
              <a:alpha val="3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9E9DC2E-4F1C-42B8-9ADE-5C68C620FEC0}"/>
              </a:ext>
            </a:extLst>
          </p:cNvPr>
          <p:cNvSpPr/>
          <p:nvPr/>
        </p:nvSpPr>
        <p:spPr>
          <a:xfrm>
            <a:off x="5297054" y="5363364"/>
            <a:ext cx="1580984" cy="1580984"/>
          </a:xfrm>
          <a:prstGeom prst="ellipse">
            <a:avLst/>
          </a:prstGeom>
          <a:solidFill>
            <a:srgbClr val="92D050">
              <a:alpha val="3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34866D39-6D14-4BDA-A38E-9CEAEE5E149A}"/>
              </a:ext>
            </a:extLst>
          </p:cNvPr>
          <p:cNvSpPr/>
          <p:nvPr/>
        </p:nvSpPr>
        <p:spPr>
          <a:xfrm>
            <a:off x="1620214" y="2370706"/>
            <a:ext cx="842955" cy="842955"/>
          </a:xfrm>
          <a:prstGeom prst="ellipse">
            <a:avLst/>
          </a:prstGeom>
          <a:solidFill>
            <a:srgbClr val="92D050">
              <a:alpha val="3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F99103E-6F0F-4481-A585-8B1EC1D9B52A}"/>
              </a:ext>
            </a:extLst>
          </p:cNvPr>
          <p:cNvSpPr/>
          <p:nvPr/>
        </p:nvSpPr>
        <p:spPr>
          <a:xfrm>
            <a:off x="7369889" y="5083694"/>
            <a:ext cx="842955" cy="842955"/>
          </a:xfrm>
          <a:prstGeom prst="ellipse">
            <a:avLst/>
          </a:prstGeom>
          <a:solidFill>
            <a:srgbClr val="92D050">
              <a:alpha val="3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3105274-C7FE-4A01-90C6-50CF42455A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9" y="8841190"/>
            <a:ext cx="4117290" cy="2323731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1E0D72D2-EF01-4F93-BCE7-803B3104B8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9254" y="8821847"/>
            <a:ext cx="4117290" cy="2323731"/>
          </a:xfrm>
          <a:prstGeom prst="rect">
            <a:avLst/>
          </a:prstGeom>
        </p:spPr>
      </p:pic>
      <p:pic>
        <p:nvPicPr>
          <p:cNvPr id="23" name="Graphic 22" descr="Document">
            <a:extLst>
              <a:ext uri="{FF2B5EF4-FFF2-40B4-BE49-F238E27FC236}">
                <a16:creationId xmlns:a16="http://schemas.microsoft.com/office/drawing/2014/main" id="{44B496C3-FEBE-457D-BA61-CCD30B07E011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8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379026" y="11164921"/>
            <a:ext cx="1982885" cy="1982885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5BE03AFD-85B5-4E2F-A1B4-96CA61138396}"/>
              </a:ext>
            </a:extLst>
          </p:cNvPr>
          <p:cNvSpPr txBox="1"/>
          <p:nvPr/>
        </p:nvSpPr>
        <p:spPr>
          <a:xfrm>
            <a:off x="340740" y="7318137"/>
            <a:ext cx="411757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+mj-lt"/>
              </a:rPr>
              <a:t>LK &amp; TK can be synthesized via social science methodologies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9080168-AAF2-4FA8-9880-CB59666D26EB}"/>
              </a:ext>
            </a:extLst>
          </p:cNvPr>
          <p:cNvSpPr txBox="1"/>
          <p:nvPr/>
        </p:nvSpPr>
        <p:spPr>
          <a:xfrm>
            <a:off x="5180964" y="7838041"/>
            <a:ext cx="339387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+mj-lt"/>
              </a:rPr>
              <a:t>LK &amp; TK exist on their own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91BA796-2B9F-4FEA-827C-E29185BF9F0A}"/>
              </a:ext>
            </a:extLst>
          </p:cNvPr>
          <p:cNvSpPr txBox="1"/>
          <p:nvPr/>
        </p:nvSpPr>
        <p:spPr>
          <a:xfrm>
            <a:off x="10205120" y="1730354"/>
            <a:ext cx="5078481" cy="175432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latin typeface="+mj-lt"/>
              </a:rPr>
              <a:t>Objective 1</a:t>
            </a:r>
          </a:p>
          <a:p>
            <a:pPr algn="ctr"/>
            <a:r>
              <a:rPr lang="en-US" sz="5400" b="1" dirty="0">
                <a:latin typeface="+mj-lt"/>
              </a:rPr>
              <a:t>Identify LK/TK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693244A-760D-4FE8-A430-810990D046CA}"/>
              </a:ext>
            </a:extLst>
          </p:cNvPr>
          <p:cNvSpPr txBox="1"/>
          <p:nvPr/>
        </p:nvSpPr>
        <p:spPr>
          <a:xfrm>
            <a:off x="9867013" y="15415294"/>
            <a:ext cx="5416587" cy="258532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latin typeface="+mj-lt"/>
              </a:rPr>
              <a:t>Objective 3</a:t>
            </a:r>
          </a:p>
          <a:p>
            <a:pPr algn="ctr"/>
            <a:r>
              <a:rPr lang="en-US" sz="5400" b="1" dirty="0">
                <a:latin typeface="+mj-lt"/>
              </a:rPr>
              <a:t>How to Incorporate LK/TK</a:t>
            </a: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18A89D4E-93C9-46F1-A36A-7848A98CD39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73908" y="11167934"/>
            <a:ext cx="2505405" cy="1979872"/>
          </a:xfrm>
          <a:prstGeom prst="rect">
            <a:avLst/>
          </a:prstGeom>
        </p:spPr>
      </p:pic>
      <p:pic>
        <p:nvPicPr>
          <p:cNvPr id="32" name="Graphic 31" descr="Repeat">
            <a:extLst>
              <a:ext uri="{FF2B5EF4-FFF2-40B4-BE49-F238E27FC236}">
                <a16:creationId xmlns:a16="http://schemas.microsoft.com/office/drawing/2014/main" id="{5A8C07A4-FE1B-4332-8628-3FEE26B71564}"/>
              </a:ext>
            </a:extLst>
          </p:cNvPr>
          <p:cNvPicPr>
            <a:picLocks noChangeAspect="1"/>
          </p:cNvPicPr>
          <p:nvPr/>
        </p:nvPicPr>
        <p:blipFill>
          <a:blip r:embed="rId6">
            <a:lum bright="-79000" contrast="-32000"/>
            <a:alphaModFix amt="54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798511" y="15868796"/>
            <a:ext cx="3806454" cy="3806454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5EADD46F-8FE6-4739-9D96-D118DBE0172F}"/>
              </a:ext>
            </a:extLst>
          </p:cNvPr>
          <p:cNvSpPr txBox="1"/>
          <p:nvPr/>
        </p:nvSpPr>
        <p:spPr>
          <a:xfrm>
            <a:off x="809176" y="14893214"/>
            <a:ext cx="80201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+mj-lt"/>
              </a:rPr>
              <a:t>Different sources of LK/TK information are then incorporated in management processes</a:t>
            </a:r>
          </a:p>
        </p:txBody>
      </p:sp>
      <p:sp>
        <p:nvSpPr>
          <p:cNvPr id="45" name="Right Bracket 44">
            <a:extLst>
              <a:ext uri="{FF2B5EF4-FFF2-40B4-BE49-F238E27FC236}">
                <a16:creationId xmlns:a16="http://schemas.microsoft.com/office/drawing/2014/main" id="{00C5F3EA-0EEB-46E1-9D4D-2AB4367F8501}"/>
              </a:ext>
            </a:extLst>
          </p:cNvPr>
          <p:cNvSpPr/>
          <p:nvPr/>
        </p:nvSpPr>
        <p:spPr>
          <a:xfrm>
            <a:off x="10019413" y="7209612"/>
            <a:ext cx="2908568" cy="5045858"/>
          </a:xfrm>
          <a:prstGeom prst="rightBracket">
            <a:avLst/>
          </a:prstGeom>
          <a:ln w="920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E157DE4-99C3-4BD2-A84F-AB7EA6DB0030}"/>
              </a:ext>
            </a:extLst>
          </p:cNvPr>
          <p:cNvSpPr txBox="1"/>
          <p:nvPr/>
        </p:nvSpPr>
        <p:spPr>
          <a:xfrm>
            <a:off x="9867014" y="8206583"/>
            <a:ext cx="5416587" cy="258532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latin typeface="+mj-lt"/>
              </a:rPr>
              <a:t>Objective 2</a:t>
            </a:r>
          </a:p>
          <a:p>
            <a:pPr algn="ctr"/>
            <a:r>
              <a:rPr lang="en-US" sz="5400" b="1" dirty="0">
                <a:latin typeface="+mj-lt"/>
              </a:rPr>
              <a:t>How to Analyze LK/TK</a:t>
            </a:r>
          </a:p>
        </p:txBody>
      </p:sp>
    </p:spTree>
    <p:extLst>
      <p:ext uri="{BB962C8B-B14F-4D97-AF65-F5344CB8AC3E}">
        <p14:creationId xmlns:p14="http://schemas.microsoft.com/office/powerpoint/2010/main" val="2253524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2A980889-9E9D-48FA-AE81-09A53E9395F6}"/>
              </a:ext>
            </a:extLst>
          </p:cNvPr>
          <p:cNvSpPr/>
          <p:nvPr/>
        </p:nvSpPr>
        <p:spPr>
          <a:xfrm>
            <a:off x="4956810" y="4572000"/>
            <a:ext cx="4743450" cy="4743450"/>
          </a:xfrm>
          <a:prstGeom prst="ellipse">
            <a:avLst/>
          </a:prstGeom>
          <a:solidFill>
            <a:srgbClr val="92D050">
              <a:alpha val="3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7F63D20-1615-4DC5-B59C-05DF4CA13852}"/>
              </a:ext>
            </a:extLst>
          </p:cNvPr>
          <p:cNvSpPr txBox="1"/>
          <p:nvPr/>
        </p:nvSpPr>
        <p:spPr>
          <a:xfrm>
            <a:off x="5269751" y="6208062"/>
            <a:ext cx="411757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+mj-lt"/>
              </a:rPr>
              <a:t>Local Knowledge &amp; Traditional Knowledge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1FFF0AA-5261-4D84-8060-88ACD43EB775}"/>
              </a:ext>
            </a:extLst>
          </p:cNvPr>
          <p:cNvSpPr/>
          <p:nvPr/>
        </p:nvSpPr>
        <p:spPr>
          <a:xfrm>
            <a:off x="8427315" y="7450517"/>
            <a:ext cx="1920013" cy="1920013"/>
          </a:xfrm>
          <a:prstGeom prst="ellipse">
            <a:avLst/>
          </a:prstGeom>
          <a:solidFill>
            <a:srgbClr val="92D050">
              <a:alpha val="3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D441D6E-74BE-4ED4-85A3-1104D6BECA1F}"/>
              </a:ext>
            </a:extLst>
          </p:cNvPr>
          <p:cNvSpPr/>
          <p:nvPr/>
        </p:nvSpPr>
        <p:spPr>
          <a:xfrm>
            <a:off x="9086649" y="6380353"/>
            <a:ext cx="1920013" cy="1920013"/>
          </a:xfrm>
          <a:prstGeom prst="ellipse">
            <a:avLst/>
          </a:prstGeom>
          <a:solidFill>
            <a:srgbClr val="92D050">
              <a:alpha val="3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3CEC035-77B0-462A-B642-29428C1E4AD0}"/>
              </a:ext>
            </a:extLst>
          </p:cNvPr>
          <p:cNvSpPr/>
          <p:nvPr/>
        </p:nvSpPr>
        <p:spPr>
          <a:xfrm>
            <a:off x="8093187" y="4572001"/>
            <a:ext cx="1580984" cy="1580984"/>
          </a:xfrm>
          <a:prstGeom prst="ellipse">
            <a:avLst/>
          </a:prstGeom>
          <a:solidFill>
            <a:srgbClr val="92D050">
              <a:alpha val="3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E197163-FD23-4FFA-B1F3-EF3C9897C830}"/>
              </a:ext>
            </a:extLst>
          </p:cNvPr>
          <p:cNvSpPr/>
          <p:nvPr/>
        </p:nvSpPr>
        <p:spPr>
          <a:xfrm>
            <a:off x="3083155" y="8707935"/>
            <a:ext cx="1580984" cy="1580984"/>
          </a:xfrm>
          <a:prstGeom prst="ellipse">
            <a:avLst/>
          </a:prstGeom>
          <a:solidFill>
            <a:srgbClr val="92D050">
              <a:alpha val="3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559ECA4-C85D-4B04-89B7-E56A533DD83B}"/>
              </a:ext>
            </a:extLst>
          </p:cNvPr>
          <p:cNvSpPr/>
          <p:nvPr/>
        </p:nvSpPr>
        <p:spPr>
          <a:xfrm>
            <a:off x="4650253" y="4627077"/>
            <a:ext cx="1580984" cy="1580984"/>
          </a:xfrm>
          <a:prstGeom prst="ellipse">
            <a:avLst/>
          </a:prstGeom>
          <a:solidFill>
            <a:srgbClr val="92D050">
              <a:alpha val="3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E1D35110-107F-4823-9EDB-083F15B2DA0F}"/>
              </a:ext>
            </a:extLst>
          </p:cNvPr>
          <p:cNvSpPr/>
          <p:nvPr/>
        </p:nvSpPr>
        <p:spPr>
          <a:xfrm>
            <a:off x="2650592" y="5589859"/>
            <a:ext cx="1580984" cy="1580984"/>
          </a:xfrm>
          <a:prstGeom prst="ellipse">
            <a:avLst/>
          </a:prstGeom>
          <a:solidFill>
            <a:srgbClr val="92D050">
              <a:alpha val="3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EF2FB64-448E-4D52-96C4-217A75932DBF}"/>
              </a:ext>
            </a:extLst>
          </p:cNvPr>
          <p:cNvSpPr/>
          <p:nvPr/>
        </p:nvSpPr>
        <p:spPr>
          <a:xfrm>
            <a:off x="4956812" y="9038984"/>
            <a:ext cx="842955" cy="842955"/>
          </a:xfrm>
          <a:prstGeom prst="ellipse">
            <a:avLst/>
          </a:prstGeom>
          <a:solidFill>
            <a:srgbClr val="92D050">
              <a:alpha val="3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3AC0758-EE55-44E1-9C9D-810317D5A963}"/>
              </a:ext>
            </a:extLst>
          </p:cNvPr>
          <p:cNvSpPr/>
          <p:nvPr/>
        </p:nvSpPr>
        <p:spPr>
          <a:xfrm>
            <a:off x="3519252" y="7457998"/>
            <a:ext cx="1580984" cy="1580984"/>
          </a:xfrm>
          <a:prstGeom prst="ellipse">
            <a:avLst/>
          </a:prstGeom>
          <a:solidFill>
            <a:srgbClr val="92D050">
              <a:alpha val="3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1E84A562-7CA3-4B9C-BFB4-1BC36B428424}"/>
              </a:ext>
            </a:extLst>
          </p:cNvPr>
          <p:cNvSpPr/>
          <p:nvPr/>
        </p:nvSpPr>
        <p:spPr>
          <a:xfrm>
            <a:off x="10799288" y="7917444"/>
            <a:ext cx="2717869" cy="2717869"/>
          </a:xfrm>
          <a:prstGeom prst="ellipse">
            <a:avLst/>
          </a:prstGeom>
          <a:solidFill>
            <a:srgbClr val="92D050">
              <a:alpha val="3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AA1864F-2183-4C58-84B3-1EBBEC96388A}"/>
              </a:ext>
            </a:extLst>
          </p:cNvPr>
          <p:cNvSpPr/>
          <p:nvPr/>
        </p:nvSpPr>
        <p:spPr>
          <a:xfrm>
            <a:off x="10875502" y="5328650"/>
            <a:ext cx="1580984" cy="1580984"/>
          </a:xfrm>
          <a:prstGeom prst="ellipse">
            <a:avLst/>
          </a:prstGeom>
          <a:solidFill>
            <a:srgbClr val="92D050">
              <a:alpha val="3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9E9DC2E-4F1C-42B8-9ADE-5C68C620FEC0}"/>
              </a:ext>
            </a:extLst>
          </p:cNvPr>
          <p:cNvSpPr/>
          <p:nvPr/>
        </p:nvSpPr>
        <p:spPr>
          <a:xfrm>
            <a:off x="7806335" y="9595122"/>
            <a:ext cx="1580984" cy="1580984"/>
          </a:xfrm>
          <a:prstGeom prst="ellipse">
            <a:avLst/>
          </a:prstGeom>
          <a:solidFill>
            <a:srgbClr val="92D050">
              <a:alpha val="3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34866D39-6D14-4BDA-A38E-9CEAEE5E149A}"/>
              </a:ext>
            </a:extLst>
          </p:cNvPr>
          <p:cNvSpPr/>
          <p:nvPr/>
        </p:nvSpPr>
        <p:spPr>
          <a:xfrm>
            <a:off x="11315267" y="4627079"/>
            <a:ext cx="842955" cy="842955"/>
          </a:xfrm>
          <a:prstGeom prst="ellipse">
            <a:avLst/>
          </a:prstGeom>
          <a:solidFill>
            <a:srgbClr val="92D050">
              <a:alpha val="3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F99103E-6F0F-4481-A585-8B1EC1D9B52A}"/>
              </a:ext>
            </a:extLst>
          </p:cNvPr>
          <p:cNvSpPr/>
          <p:nvPr/>
        </p:nvSpPr>
        <p:spPr>
          <a:xfrm>
            <a:off x="9879170" y="9315452"/>
            <a:ext cx="842955" cy="842955"/>
          </a:xfrm>
          <a:prstGeom prst="ellipse">
            <a:avLst/>
          </a:prstGeom>
          <a:solidFill>
            <a:srgbClr val="92D050">
              <a:alpha val="3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D6D0DEAB-0462-4C21-9AED-FE4FDDEC8776}"/>
              </a:ext>
            </a:extLst>
          </p:cNvPr>
          <p:cNvGrpSpPr/>
          <p:nvPr/>
        </p:nvGrpSpPr>
        <p:grpSpPr>
          <a:xfrm>
            <a:off x="4375322" y="11199959"/>
            <a:ext cx="5906424" cy="3645198"/>
            <a:chOff x="2698922" y="6627959"/>
            <a:chExt cx="5906424" cy="3645198"/>
          </a:xfrm>
        </p:grpSpPr>
        <p:sp>
          <p:nvSpPr>
            <p:cNvPr id="18" name="Arrow: Down 17">
              <a:extLst>
                <a:ext uri="{FF2B5EF4-FFF2-40B4-BE49-F238E27FC236}">
                  <a16:creationId xmlns:a16="http://schemas.microsoft.com/office/drawing/2014/main" id="{D5D34021-05D6-4FAF-8A97-E32D244BBC27}"/>
                </a:ext>
              </a:extLst>
            </p:cNvPr>
            <p:cNvSpPr/>
            <p:nvPr/>
          </p:nvSpPr>
          <p:spPr>
            <a:xfrm>
              <a:off x="2698922" y="6822523"/>
              <a:ext cx="5906424" cy="3450634"/>
            </a:xfrm>
            <a:prstGeom prst="downArrow">
              <a:avLst/>
            </a:prstGeom>
            <a:noFill/>
            <a:ln w="2095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F40D0957-1BA2-4432-928B-D15368DCC441}"/>
                </a:ext>
              </a:extLst>
            </p:cNvPr>
            <p:cNvSpPr/>
            <p:nvPr/>
          </p:nvSpPr>
          <p:spPr>
            <a:xfrm>
              <a:off x="4277802" y="6627959"/>
              <a:ext cx="2743200" cy="5559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133281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195</TotalTime>
  <Words>62</Words>
  <Application>Microsoft Office PowerPoint</Application>
  <PresentationFormat>Custom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Murphy</dc:creator>
  <cp:lastModifiedBy>Robert Murphy</cp:lastModifiedBy>
  <cp:revision>51</cp:revision>
  <dcterms:created xsi:type="dcterms:W3CDTF">2020-01-17T18:03:02Z</dcterms:created>
  <dcterms:modified xsi:type="dcterms:W3CDTF">2020-01-17T21:18:55Z</dcterms:modified>
</cp:coreProperties>
</file>