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72" r:id="rId1"/>
  </p:sldMasterIdLst>
  <p:notesMasterIdLst>
    <p:notesMasterId r:id="rId6"/>
  </p:notesMasterIdLst>
  <p:sldIdLst>
    <p:sldId id="465" r:id="rId2"/>
    <p:sldId id="307" r:id="rId3"/>
    <p:sldId id="360" r:id="rId4"/>
    <p:sldId id="342"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F94A5E-FEE4-4A47-E300-3C70D18CD928}" name="Nicole  Watson" initials="NW" userId="S::nwatson@npfmc.onmicrosoft.com::8c93a09b-1cfc-4a7b-9585-bec342b0012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A3260"/>
    <a:srgbClr val="FFC000"/>
    <a:srgbClr val="4590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70" autoAdjust="0"/>
    <p:restoredTop sz="82484" autoAdjust="0"/>
  </p:normalViewPr>
  <p:slideViewPr>
    <p:cSldViewPr snapToGrid="0">
      <p:cViewPr varScale="1">
        <p:scale>
          <a:sx n="68" d="100"/>
          <a:sy n="68" d="100"/>
        </p:scale>
        <p:origin x="1584" y="58"/>
      </p:cViewPr>
      <p:guideLst>
        <p:guide orient="horz" pos="2160"/>
        <p:guide pos="3840"/>
      </p:guideLst>
    </p:cSldViewPr>
  </p:slideViewPr>
  <p:notesTextViewPr>
    <p:cViewPr>
      <p:scale>
        <a:sx n="1" d="1"/>
        <a:sy n="1" d="1"/>
      </p:scale>
      <p:origin x="0" y="0"/>
    </p:cViewPr>
  </p:notesTextViewPr>
  <p:notesViewPr>
    <p:cSldViewPr snapToGrid="0">
      <p:cViewPr varScale="1">
        <p:scale>
          <a:sx n="62" d="100"/>
          <a:sy n="62" d="100"/>
        </p:scale>
        <p:origin x="3226"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hyperlink" Target="https://meetings.npfmc.org/CommentReview/DownloadFile?p=b39ada7d-5de9-4a70-93e3-255086e5485a.pdf&amp;fileName=PEIS%20Initial%20DRAFT%20Purpose%20and%20Need.pdf" TargetMode="External"/><Relationship Id="rId13" Type="http://schemas.openxmlformats.org/officeDocument/2006/relationships/hyperlink" Target="https://meetings.npfmc.org/CommentReview/DownloadFile?p=57c62a20-b337-4c6c-96f5-be614a7f8bce.pdf&amp;fileName=April%202023%20ECO%20Report.pdf" TargetMode="External"/><Relationship Id="rId3" Type="http://schemas.openxmlformats.org/officeDocument/2006/relationships/hyperlink" Target="https://meetings.npfmc.org/Meeting/Details/2971" TargetMode="External"/><Relationship Id="rId7" Type="http://schemas.openxmlformats.org/officeDocument/2006/relationships/hyperlink" Target="https://meetings.npfmc.org/Meeting/Details/2984" TargetMode="External"/><Relationship Id="rId12" Type="http://schemas.openxmlformats.org/officeDocument/2006/relationships/hyperlink" Target="https://meetings.npfmc.org/CommentReview/DownloadFile?p=b8085c46-72cb-4510-b013-d18996fefc37.pdf&amp;fileName=C4%20Ecosystem%20Committee%20Report.pdf" TargetMode="External"/><Relationship Id="rId2" Type="http://schemas.openxmlformats.org/officeDocument/2006/relationships/hyperlink" Target="https://meetings.npfmc.org/CommentReview/DownloadFile?p=96a3e492-eca2-4c02-98cb-5c3f1937a01b.pdf&amp;fileName=E%20Motion%20on%20PSEIS.pdf" TargetMode="External"/><Relationship Id="rId1" Type="http://schemas.openxmlformats.org/officeDocument/2006/relationships/hyperlink" Target="https://meetings.npfmc.org/Meeting/Details/2952" TargetMode="External"/><Relationship Id="rId6" Type="http://schemas.openxmlformats.org/officeDocument/2006/relationships/hyperlink" Target="https://meetings.npfmc.org/CommentReview/DownloadFile?p=f147c92d-d7bf-444f-a398-71393e63f96f.pdf&amp;fileName=D2%20PSEIS%20Discussion%20Paper.pdf" TargetMode="External"/><Relationship Id="rId11" Type="http://schemas.openxmlformats.org/officeDocument/2006/relationships/hyperlink" Target="https://meetings.npfmc.org/CommentReview/DownloadFile?p=1a0bf2d1-21d6-4cb0-ae32-677b251a553b.pdf&amp;fileName=D7%20Ecosystem%20Cmte%20Oct%202022%20Report.pdf" TargetMode="External"/><Relationship Id="rId5" Type="http://schemas.openxmlformats.org/officeDocument/2006/relationships/hyperlink" Target="https://meetings.npfmc.org/Meeting/Details/2975" TargetMode="External"/><Relationship Id="rId10" Type="http://schemas.openxmlformats.org/officeDocument/2006/relationships/hyperlink" Target="https://meetings.npfmc.org/CommentReview/DownloadFile?p=2b296e82-8f3c-4a80-8af2-9e1d3e72a92c.pdf&amp;fileName=D2%20Programmatic%20EIS.pdf" TargetMode="External"/><Relationship Id="rId4" Type="http://schemas.openxmlformats.org/officeDocument/2006/relationships/hyperlink" Target="https://meetings.npfmc.org/CommentReview/DownloadFile?p=d4e2b40f-a1cd-4b1a-8c6e-14f0e665c406.pdf&amp;fileName=D2%20PSEIS%20Discussion%20Paper.pdf" TargetMode="External"/><Relationship Id="rId9" Type="http://schemas.openxmlformats.org/officeDocument/2006/relationships/hyperlink" Target="https://meetings.npfmc.org/Meeting/Details/2989" TargetMode="External"/><Relationship Id="rId14" Type="http://schemas.openxmlformats.org/officeDocument/2006/relationships/hyperlink" Target="https://meetings.npfmc.org/CommentReview/DownloadFile?p=109ccadf-6cba-4f37-a22d-22a5abccfd5b.pdf&amp;fileName=D2%20Council%20Motion.pdf" TargetMode="External"/></Relationships>
</file>

<file path=ppt/diagrams/_rels/drawing1.xml.rels><?xml version="1.0" encoding="UTF-8" standalone="yes"?>
<Relationships xmlns="http://schemas.openxmlformats.org/package/2006/relationships"><Relationship Id="rId8" Type="http://schemas.openxmlformats.org/officeDocument/2006/relationships/hyperlink" Target="https://meetings.npfmc.org/CommentReview/DownloadFile?p=f147c92d-d7bf-444f-a398-71393e63f96f.pdf&amp;fileName=D2%20PSEIS%20Discussion%20Paper.pdf" TargetMode="External"/><Relationship Id="rId13" Type="http://schemas.openxmlformats.org/officeDocument/2006/relationships/hyperlink" Target="https://meetings.npfmc.org/Meeting/Details/2989" TargetMode="External"/><Relationship Id="rId3" Type="http://schemas.openxmlformats.org/officeDocument/2006/relationships/hyperlink" Target="https://meetings.npfmc.org/CommentReview/DownloadFile?p=1a0bf2d1-21d6-4cb0-ae32-677b251a553b.pdf&amp;fileName=D7%20Ecosystem%20Cmte%20Oct%202022%20Report.pdf" TargetMode="External"/><Relationship Id="rId7" Type="http://schemas.openxmlformats.org/officeDocument/2006/relationships/hyperlink" Target="https://meetings.npfmc.org/Meeting/Details/2975" TargetMode="External"/><Relationship Id="rId12" Type="http://schemas.openxmlformats.org/officeDocument/2006/relationships/hyperlink" Target="https://meetings.npfmc.org/CommentReview/DownloadFile?p=57c62a20-b337-4c6c-96f5-be614a7f8bce.pdf&amp;fileName=April%202023%20ECO%20Report.pdf" TargetMode="External"/><Relationship Id="rId2" Type="http://schemas.openxmlformats.org/officeDocument/2006/relationships/hyperlink" Target="https://meetings.npfmc.org/CommentReview/DownloadFile?p=96a3e492-eca2-4c02-98cb-5c3f1937a01b.pdf&amp;fileName=E%20Motion%20on%20PSEIS.pdf" TargetMode="External"/><Relationship Id="rId1" Type="http://schemas.openxmlformats.org/officeDocument/2006/relationships/hyperlink" Target="https://meetings.npfmc.org/Meeting/Details/2952" TargetMode="External"/><Relationship Id="rId6" Type="http://schemas.openxmlformats.org/officeDocument/2006/relationships/hyperlink" Target="https://meetings.npfmc.org/CommentReview/DownloadFile?p=b8085c46-72cb-4510-b013-d18996fefc37.pdf&amp;fileName=C4%20Ecosystem%20Committee%20Report.pdf" TargetMode="External"/><Relationship Id="rId11" Type="http://schemas.openxmlformats.org/officeDocument/2006/relationships/hyperlink" Target="https://meetings.npfmc.org/CommentReview/DownloadFile?p=b39ada7d-5de9-4a70-93e3-255086e5485a.pdf&amp;fileName=PEIS%20Initial%20DRAFT%20Purpose%20and%20Need.pdf" TargetMode="External"/><Relationship Id="rId5" Type="http://schemas.openxmlformats.org/officeDocument/2006/relationships/hyperlink" Target="https://meetings.npfmc.org/CommentReview/DownloadFile?p=d4e2b40f-a1cd-4b1a-8c6e-14f0e665c406.pdf&amp;fileName=D2%20PSEIS%20Discussion%20Paper.pdf" TargetMode="External"/><Relationship Id="rId10" Type="http://schemas.openxmlformats.org/officeDocument/2006/relationships/hyperlink" Target="https://meetings.npfmc.org/Meeting/Details/2984" TargetMode="External"/><Relationship Id="rId4" Type="http://schemas.openxmlformats.org/officeDocument/2006/relationships/hyperlink" Target="https://meetings.npfmc.org/Meeting/Details/2971" TargetMode="External"/><Relationship Id="rId9" Type="http://schemas.openxmlformats.org/officeDocument/2006/relationships/hyperlink" Target="https://meetings.npfmc.org/CommentReview/DownloadFile?p=109ccadf-6cba-4f37-a22d-22a5abccfd5b.pdf&amp;fileName=D2%20Council%20Motion.pdf" TargetMode="External"/><Relationship Id="rId14" Type="http://schemas.openxmlformats.org/officeDocument/2006/relationships/hyperlink" Target="https://meetings.npfmc.org/CommentReview/DownloadFile?p=2b296e82-8f3c-4a80-8af2-9e1d3e72a92c.pdf&amp;fileName=D2%20Programmatic%20EIS.pdf"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B28E01-050F-416F-9161-7A7A507242BD}"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C5C48516-B6D2-4102-A2B0-609AA0080687}">
      <dgm:prSet phldrT="[Text]"/>
      <dgm:spPr/>
      <dgm:t>
        <a:bodyPr/>
        <a:lstStyle/>
        <a:p>
          <a:r>
            <a:rPr lang="en-US" dirty="0"/>
            <a:t>Oct 2022</a:t>
          </a:r>
        </a:p>
        <a:p>
          <a:r>
            <a:rPr lang="en-US" dirty="0" err="1">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ECo</a:t>
          </a:r>
          <a:r>
            <a:rPr lang="en-US" dirty="0">
              <a:solidFill>
                <a:schemeClr val="bg1"/>
              </a:solidFill>
            </a:rPr>
            <a:t>/Council</a:t>
          </a:r>
        </a:p>
      </dgm:t>
    </dgm:pt>
    <dgm:pt modelId="{A34AE0F4-A494-4ED2-A89C-F6B0D837996E}" type="parTrans" cxnId="{CCE99DE4-0403-4114-923F-16491003C578}">
      <dgm:prSet/>
      <dgm:spPr/>
      <dgm:t>
        <a:bodyPr/>
        <a:lstStyle/>
        <a:p>
          <a:endParaRPr lang="en-US"/>
        </a:p>
      </dgm:t>
    </dgm:pt>
    <dgm:pt modelId="{5FE5544F-ACC9-451A-A2F0-BA8853BAC4C1}" type="sibTrans" cxnId="{CCE99DE4-0403-4114-923F-16491003C578}">
      <dgm:prSet/>
      <dgm:spPr/>
      <dgm:t>
        <a:bodyPr/>
        <a:lstStyle/>
        <a:p>
          <a:endParaRPr lang="en-US"/>
        </a:p>
      </dgm:t>
    </dgm:pt>
    <dgm:pt modelId="{6D29B260-6B1D-40A4-B6B6-6FC10F16DB6F}">
      <dgm:prSet phldrT="[Text]"/>
      <dgm:spPr/>
      <dgm:t>
        <a:bodyPr/>
        <a:lstStyle/>
        <a:p>
          <a:r>
            <a:rPr lang="en-US"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Council initiates </a:t>
          </a:r>
          <a:r>
            <a:rPr lang="en-US" dirty="0">
              <a:solidFill>
                <a:schemeClr val="tx1"/>
              </a:solidFill>
            </a:rPr>
            <a:t>discussion paper</a:t>
          </a:r>
        </a:p>
      </dgm:t>
    </dgm:pt>
    <dgm:pt modelId="{85D662E8-F007-4865-B896-97DBD1193254}" type="parTrans" cxnId="{690E685B-D9D5-4A6A-B74E-058BEFD3F975}">
      <dgm:prSet/>
      <dgm:spPr/>
      <dgm:t>
        <a:bodyPr/>
        <a:lstStyle/>
        <a:p>
          <a:endParaRPr lang="en-US"/>
        </a:p>
      </dgm:t>
    </dgm:pt>
    <dgm:pt modelId="{50579EDD-9571-41B0-B118-0416A9F84E50}" type="sibTrans" cxnId="{690E685B-D9D5-4A6A-B74E-058BEFD3F975}">
      <dgm:prSet/>
      <dgm:spPr/>
      <dgm:t>
        <a:bodyPr/>
        <a:lstStyle/>
        <a:p>
          <a:endParaRPr lang="en-US"/>
        </a:p>
      </dgm:t>
    </dgm:pt>
    <dgm:pt modelId="{7F457631-138C-4607-822B-C350DDD5D8E5}">
      <dgm:prSet phldrT="[Text]"/>
      <dgm:spPr/>
      <dgm:t>
        <a:bodyPr/>
        <a:lstStyle/>
        <a:p>
          <a:r>
            <a:rPr lang="en-US" dirty="0"/>
            <a:t>Jan 2023</a:t>
          </a:r>
        </a:p>
        <a:p>
          <a:r>
            <a:rPr lang="en-US" dirty="0" err="1">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ECo</a:t>
          </a:r>
          <a:endParaRPr lang="en-US" dirty="0">
            <a:solidFill>
              <a:schemeClr val="bg1"/>
            </a:solidFill>
          </a:endParaRPr>
        </a:p>
      </dgm:t>
    </dgm:pt>
    <dgm:pt modelId="{041A4D16-F68A-463E-B9FF-8B6040A02311}" type="parTrans" cxnId="{1EA1DA5D-7519-4BEF-9988-1B1B0E1619AC}">
      <dgm:prSet/>
      <dgm:spPr/>
      <dgm:t>
        <a:bodyPr/>
        <a:lstStyle/>
        <a:p>
          <a:endParaRPr lang="en-US"/>
        </a:p>
      </dgm:t>
    </dgm:pt>
    <dgm:pt modelId="{F7BB4C54-BB01-42D0-83F4-52006E9D4268}" type="sibTrans" cxnId="{1EA1DA5D-7519-4BEF-9988-1B1B0E1619AC}">
      <dgm:prSet/>
      <dgm:spPr/>
      <dgm:t>
        <a:bodyPr/>
        <a:lstStyle/>
        <a:p>
          <a:endParaRPr lang="en-US"/>
        </a:p>
      </dgm:t>
    </dgm:pt>
    <dgm:pt modelId="{CF6EBD8C-7C83-4DB3-85CE-FAF9E95723E9}">
      <dgm:prSet phldrT="[Text]"/>
      <dgm:spPr/>
      <dgm:t>
        <a:bodyPr/>
        <a:lstStyle/>
        <a:p>
          <a:r>
            <a:rPr lang="en-US" dirty="0">
              <a:solidFill>
                <a:schemeClr val="tx1"/>
              </a:solidFill>
            </a:rPr>
            <a:t>Review </a:t>
          </a:r>
          <a:r>
            <a:rPr lang="en-US" dirty="0">
              <a:solidFill>
                <a:schemeClr val="tx1"/>
              </a:solidFill>
              <a:hlinkClick xmlns:r="http://schemas.openxmlformats.org/officeDocument/2006/relationships" r:id="rId4">
                <a:extLst>
                  <a:ext uri="{A12FA001-AC4F-418D-AE19-62706E023703}">
                    <ahyp:hlinkClr xmlns:ahyp="http://schemas.microsoft.com/office/drawing/2018/hyperlinkcolor" val="tx"/>
                  </a:ext>
                </a:extLst>
              </a:hlinkClick>
            </a:rPr>
            <a:t>discussion paper</a:t>
          </a:r>
          <a:endParaRPr lang="en-US" dirty="0">
            <a:solidFill>
              <a:schemeClr val="tx1"/>
            </a:solidFill>
          </a:endParaRPr>
        </a:p>
      </dgm:t>
    </dgm:pt>
    <dgm:pt modelId="{51B42333-4ACB-4B0D-85D0-A709C0EE56F4}" type="parTrans" cxnId="{42E4E913-ADF6-497D-9C46-4CDF68305F1D}">
      <dgm:prSet/>
      <dgm:spPr/>
      <dgm:t>
        <a:bodyPr/>
        <a:lstStyle/>
        <a:p>
          <a:endParaRPr lang="en-US"/>
        </a:p>
      </dgm:t>
    </dgm:pt>
    <dgm:pt modelId="{2124231E-1130-49A7-A6F5-F90517FBECF6}" type="sibTrans" cxnId="{42E4E913-ADF6-497D-9C46-4CDF68305F1D}">
      <dgm:prSet/>
      <dgm:spPr/>
      <dgm:t>
        <a:bodyPr/>
        <a:lstStyle/>
        <a:p>
          <a:endParaRPr lang="en-US"/>
        </a:p>
      </dgm:t>
    </dgm:pt>
    <dgm:pt modelId="{510D9ED2-B354-48E7-8C31-D827C1D843B6}">
      <dgm:prSet phldrT="[Text]"/>
      <dgm:spPr/>
      <dgm:t>
        <a:bodyPr/>
        <a:lstStyle/>
        <a:p>
          <a:r>
            <a:rPr lang="en-US" dirty="0"/>
            <a:t>Feb 2023</a:t>
          </a:r>
        </a:p>
        <a:p>
          <a:r>
            <a:rPr lang="en-US" dirty="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Council</a:t>
          </a:r>
          <a:endParaRPr lang="en-US" dirty="0">
            <a:solidFill>
              <a:schemeClr val="bg1"/>
            </a:solidFill>
          </a:endParaRPr>
        </a:p>
      </dgm:t>
    </dgm:pt>
    <dgm:pt modelId="{D31104EE-1C3A-40E2-B353-CC2CA6284CBF}" type="parTrans" cxnId="{2DFD56E3-2116-4AB1-B6BB-13726168B29D}">
      <dgm:prSet/>
      <dgm:spPr/>
      <dgm:t>
        <a:bodyPr/>
        <a:lstStyle/>
        <a:p>
          <a:endParaRPr lang="en-US"/>
        </a:p>
      </dgm:t>
    </dgm:pt>
    <dgm:pt modelId="{7F98E24A-8384-4187-9524-B6A54B785D61}" type="sibTrans" cxnId="{2DFD56E3-2116-4AB1-B6BB-13726168B29D}">
      <dgm:prSet/>
      <dgm:spPr/>
      <dgm:t>
        <a:bodyPr/>
        <a:lstStyle/>
        <a:p>
          <a:endParaRPr lang="en-US"/>
        </a:p>
      </dgm:t>
    </dgm:pt>
    <dgm:pt modelId="{10AACE58-0250-4F2F-8A90-4680F5D345A5}">
      <dgm:prSet phldrT="[Text]"/>
      <dgm:spPr/>
      <dgm:t>
        <a:bodyPr/>
        <a:lstStyle/>
        <a:p>
          <a:r>
            <a:rPr lang="en-US" dirty="0">
              <a:solidFill>
                <a:schemeClr val="tx1"/>
              </a:solidFill>
            </a:rPr>
            <a:t>Review</a:t>
          </a:r>
          <a:r>
            <a:rPr lang="en-US" dirty="0">
              <a:solidFill>
                <a:schemeClr val="tx1"/>
              </a:solidFill>
              <a:hlinkClick xmlns:r="http://schemas.openxmlformats.org/officeDocument/2006/relationships" r:id="rId6">
                <a:extLst>
                  <a:ext uri="{A12FA001-AC4F-418D-AE19-62706E023703}">
                    <ahyp:hlinkClr xmlns:ahyp="http://schemas.microsoft.com/office/drawing/2018/hyperlinkcolor" val="tx"/>
                  </a:ext>
                </a:extLst>
              </a:hlinkClick>
            </a:rPr>
            <a:t> discussion paper</a:t>
          </a:r>
          <a:endParaRPr lang="en-US" dirty="0">
            <a:solidFill>
              <a:schemeClr val="tx1"/>
            </a:solidFill>
          </a:endParaRPr>
        </a:p>
      </dgm:t>
    </dgm:pt>
    <dgm:pt modelId="{E7CFE675-9BE7-4D0F-9C7E-20CF8B642EC9}" type="parTrans" cxnId="{C257F336-8CC1-46F6-9366-E4AB49448B4A}">
      <dgm:prSet/>
      <dgm:spPr/>
      <dgm:t>
        <a:bodyPr/>
        <a:lstStyle/>
        <a:p>
          <a:endParaRPr lang="en-US"/>
        </a:p>
      </dgm:t>
    </dgm:pt>
    <dgm:pt modelId="{A0FC2C64-75F5-4F9A-AB6D-E9657D187B82}" type="sibTrans" cxnId="{C257F336-8CC1-46F6-9366-E4AB49448B4A}">
      <dgm:prSet/>
      <dgm:spPr/>
      <dgm:t>
        <a:bodyPr/>
        <a:lstStyle/>
        <a:p>
          <a:endParaRPr lang="en-US"/>
        </a:p>
      </dgm:t>
    </dgm:pt>
    <dgm:pt modelId="{BE46C768-B4AF-4241-95A9-8A610AF455C4}">
      <dgm:prSet phldrT="[Text]"/>
      <dgm:spPr/>
      <dgm:t>
        <a:bodyPr/>
        <a:lstStyle/>
        <a:p>
          <a:r>
            <a:rPr lang="en-US" dirty="0"/>
            <a:t>Apr 2023</a:t>
          </a:r>
        </a:p>
        <a:p>
          <a:r>
            <a:rPr lang="en-US" dirty="0" err="1">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ECo</a:t>
          </a:r>
          <a:endParaRPr lang="en-US" dirty="0">
            <a:solidFill>
              <a:schemeClr val="bg1"/>
            </a:solidFill>
          </a:endParaRPr>
        </a:p>
      </dgm:t>
    </dgm:pt>
    <dgm:pt modelId="{AC22BB68-C58B-4622-9EE6-6522C5D5375C}" type="parTrans" cxnId="{4FC0E501-8B7B-44C5-916B-F0A60C4C49F2}">
      <dgm:prSet/>
      <dgm:spPr/>
      <dgm:t>
        <a:bodyPr/>
        <a:lstStyle/>
        <a:p>
          <a:endParaRPr lang="en-US"/>
        </a:p>
      </dgm:t>
    </dgm:pt>
    <dgm:pt modelId="{61420E3E-9B0C-48A5-8CB0-D9256CA668FC}" type="sibTrans" cxnId="{4FC0E501-8B7B-44C5-916B-F0A60C4C49F2}">
      <dgm:prSet/>
      <dgm:spPr/>
      <dgm:t>
        <a:bodyPr/>
        <a:lstStyle/>
        <a:p>
          <a:endParaRPr lang="en-US"/>
        </a:p>
      </dgm:t>
    </dgm:pt>
    <dgm:pt modelId="{AA9E3DDE-64E9-43EC-9D92-516B40803627}">
      <dgm:prSet/>
      <dgm:spPr/>
      <dgm:t>
        <a:bodyPr/>
        <a:lstStyle/>
        <a:p>
          <a:r>
            <a:rPr lang="en-US" dirty="0">
              <a:solidFill>
                <a:schemeClr val="tx1"/>
              </a:solidFill>
              <a:hlinkClick xmlns:r="http://schemas.openxmlformats.org/officeDocument/2006/relationships" r:id="rId8">
                <a:extLst>
                  <a:ext uri="{A12FA001-AC4F-418D-AE19-62706E023703}">
                    <ahyp:hlinkClr xmlns:ahyp="http://schemas.microsoft.com/office/drawing/2018/hyperlinkcolor" val="tx"/>
                  </a:ext>
                </a:extLst>
              </a:hlinkClick>
            </a:rPr>
            <a:t>Initial drafting </a:t>
          </a:r>
          <a:r>
            <a:rPr lang="en-US" dirty="0">
              <a:solidFill>
                <a:schemeClr val="tx1"/>
              </a:solidFill>
            </a:rPr>
            <a:t>PEIS P&amp;N</a:t>
          </a:r>
        </a:p>
      </dgm:t>
    </dgm:pt>
    <dgm:pt modelId="{5BCF5591-C8CC-4546-AFE9-C0A91E985709}" type="parTrans" cxnId="{855FD6AA-3222-4397-8663-B3D3F8FED794}">
      <dgm:prSet/>
      <dgm:spPr/>
      <dgm:t>
        <a:bodyPr/>
        <a:lstStyle/>
        <a:p>
          <a:endParaRPr lang="en-US"/>
        </a:p>
      </dgm:t>
    </dgm:pt>
    <dgm:pt modelId="{C392F26B-0412-4BB9-B719-294087FBCCDB}" type="sibTrans" cxnId="{855FD6AA-3222-4397-8663-B3D3F8FED794}">
      <dgm:prSet/>
      <dgm:spPr/>
      <dgm:t>
        <a:bodyPr/>
        <a:lstStyle/>
        <a:p>
          <a:endParaRPr lang="en-US"/>
        </a:p>
      </dgm:t>
    </dgm:pt>
    <dgm:pt modelId="{83098104-F9F3-434E-859A-8F9172FE5C21}">
      <dgm:prSet/>
      <dgm:spPr>
        <a:ln>
          <a:noFill/>
        </a:ln>
      </dgm:spPr>
      <dgm:t>
        <a:bodyPr/>
        <a:lstStyle/>
        <a:p>
          <a:r>
            <a:rPr lang="en-US" dirty="0"/>
            <a:t>May 2023</a:t>
          </a:r>
        </a:p>
        <a:p>
          <a:r>
            <a:rPr lang="en-US" dirty="0" err="1">
              <a:solidFill>
                <a:schemeClr val="bg1"/>
              </a:solidFill>
              <a:hlinkClick xmlns:r="http://schemas.openxmlformats.org/officeDocument/2006/relationships" r:id="rId9">
                <a:extLst>
                  <a:ext uri="{A12FA001-AC4F-418D-AE19-62706E023703}">
                    <ahyp:hlinkClr xmlns:ahyp="http://schemas.microsoft.com/office/drawing/2018/hyperlinkcolor" val="tx"/>
                  </a:ext>
                </a:extLst>
              </a:hlinkClick>
            </a:rPr>
            <a:t>ECo</a:t>
          </a:r>
          <a:endParaRPr lang="en-US" dirty="0">
            <a:solidFill>
              <a:schemeClr val="bg1"/>
            </a:solidFill>
          </a:endParaRPr>
        </a:p>
      </dgm:t>
    </dgm:pt>
    <dgm:pt modelId="{F968A784-23D9-4F76-BEA1-C3B5CE7C3B73}" type="parTrans" cxnId="{062772A6-AD0C-4032-AE5F-5DBD162D057F}">
      <dgm:prSet/>
      <dgm:spPr/>
      <dgm:t>
        <a:bodyPr/>
        <a:lstStyle/>
        <a:p>
          <a:endParaRPr lang="en-US"/>
        </a:p>
      </dgm:t>
    </dgm:pt>
    <dgm:pt modelId="{39825B80-615A-4EC1-BEE3-918F9FC7BED0}" type="sibTrans" cxnId="{062772A6-AD0C-4032-AE5F-5DBD162D057F}">
      <dgm:prSet/>
      <dgm:spPr/>
      <dgm:t>
        <a:bodyPr/>
        <a:lstStyle/>
        <a:p>
          <a:endParaRPr lang="en-US"/>
        </a:p>
      </dgm:t>
    </dgm:pt>
    <dgm:pt modelId="{508F8C80-FC35-4DB0-A0C2-DC6F1B3BC06C}">
      <dgm:prSet/>
      <dgm:spPr/>
      <dgm:t>
        <a:bodyPr/>
        <a:lstStyle/>
        <a:p>
          <a:r>
            <a:rPr lang="en-US" dirty="0"/>
            <a:t>Define Action</a:t>
          </a:r>
        </a:p>
      </dgm:t>
    </dgm:pt>
    <dgm:pt modelId="{D71CA3F7-74F7-41C7-9B03-218A5793D12E}" type="parTrans" cxnId="{0A9EAF84-D401-4DCD-BBAE-FE4459A90D39}">
      <dgm:prSet/>
      <dgm:spPr/>
      <dgm:t>
        <a:bodyPr/>
        <a:lstStyle/>
        <a:p>
          <a:endParaRPr lang="en-US"/>
        </a:p>
      </dgm:t>
    </dgm:pt>
    <dgm:pt modelId="{434687BD-5212-48B5-A4D2-51679F84F910}" type="sibTrans" cxnId="{0A9EAF84-D401-4DCD-BBAE-FE4459A90D39}">
      <dgm:prSet/>
      <dgm:spPr/>
      <dgm:t>
        <a:bodyPr/>
        <a:lstStyle/>
        <a:p>
          <a:endParaRPr lang="en-US"/>
        </a:p>
      </dgm:t>
    </dgm:pt>
    <dgm:pt modelId="{B00DCA39-EB86-472A-A590-92503CD19A0E}">
      <dgm:prSet phldrT="[Text]"/>
      <dgm:spPr>
        <a:solidFill>
          <a:schemeClr val="accent1"/>
        </a:solidFill>
        <a:ln>
          <a:solidFill>
            <a:srgbClr val="FFC000"/>
          </a:solidFill>
        </a:ln>
      </dgm:spPr>
      <dgm:t>
        <a:bodyPr/>
        <a:lstStyle/>
        <a:p>
          <a:r>
            <a:rPr lang="en-US" dirty="0">
              <a:solidFill>
                <a:schemeClr val="bg1"/>
              </a:solidFill>
            </a:rPr>
            <a:t>Jun 2023</a:t>
          </a:r>
        </a:p>
        <a:p>
          <a:r>
            <a:rPr lang="en-US" dirty="0">
              <a:solidFill>
                <a:schemeClr val="bg1"/>
              </a:solidFill>
            </a:rPr>
            <a:t>Council</a:t>
          </a:r>
        </a:p>
      </dgm:t>
    </dgm:pt>
    <dgm:pt modelId="{5A132C47-BD7D-449D-9B27-79D97EDFF548}" type="parTrans" cxnId="{CF8A5DE3-4F9E-4DA5-84EB-8C64E47C71C1}">
      <dgm:prSet/>
      <dgm:spPr/>
      <dgm:t>
        <a:bodyPr/>
        <a:lstStyle/>
        <a:p>
          <a:endParaRPr lang="en-US"/>
        </a:p>
      </dgm:t>
    </dgm:pt>
    <dgm:pt modelId="{432330CD-CE0E-47D9-95B8-F0204D1642AF}" type="sibTrans" cxnId="{CF8A5DE3-4F9E-4DA5-84EB-8C64E47C71C1}">
      <dgm:prSet/>
      <dgm:spPr/>
      <dgm:t>
        <a:bodyPr/>
        <a:lstStyle/>
        <a:p>
          <a:endParaRPr lang="en-US"/>
        </a:p>
      </dgm:t>
    </dgm:pt>
    <dgm:pt modelId="{25F22734-1F80-4AC8-9CEC-4A34E379476E}">
      <dgm:prSet/>
      <dgm:spPr/>
      <dgm:t>
        <a:bodyPr/>
        <a:lstStyle/>
        <a:p>
          <a:r>
            <a:rPr lang="en-US" dirty="0">
              <a:solidFill>
                <a:schemeClr val="tx1"/>
              </a:solidFill>
            </a:rPr>
            <a:t>Report to Council with </a:t>
          </a:r>
          <a:r>
            <a:rPr lang="en-US" dirty="0">
              <a:solidFill>
                <a:schemeClr val="tx1"/>
              </a:solidFill>
              <a:hlinkClick xmlns:r="http://schemas.openxmlformats.org/officeDocument/2006/relationships" r:id="rId10">
                <a:extLst>
                  <a:ext uri="{A12FA001-AC4F-418D-AE19-62706E023703}">
                    <ahyp:hlinkClr xmlns:ahyp="http://schemas.microsoft.com/office/drawing/2018/hyperlinkcolor" val="tx"/>
                  </a:ext>
                </a:extLst>
              </a:hlinkClick>
            </a:rPr>
            <a:t>draft PEIS P&amp;N</a:t>
          </a:r>
          <a:r>
            <a:rPr lang="en-US" dirty="0">
              <a:solidFill>
                <a:schemeClr val="tx1"/>
              </a:solidFill>
            </a:rPr>
            <a:t>, alternatives</a:t>
          </a:r>
        </a:p>
      </dgm:t>
    </dgm:pt>
    <dgm:pt modelId="{438DD4C9-83A5-4A6F-A84B-2C912E3BA8A9}" type="parTrans" cxnId="{6AF198AD-C6E6-4D7E-B278-1B74699D3C92}">
      <dgm:prSet/>
      <dgm:spPr/>
      <dgm:t>
        <a:bodyPr/>
        <a:lstStyle/>
        <a:p>
          <a:endParaRPr lang="en-US"/>
        </a:p>
      </dgm:t>
    </dgm:pt>
    <dgm:pt modelId="{3F7186A9-99E1-47D2-9BE0-934A6D411F95}" type="sibTrans" cxnId="{6AF198AD-C6E6-4D7E-B278-1B74699D3C92}">
      <dgm:prSet/>
      <dgm:spPr/>
      <dgm:t>
        <a:bodyPr/>
        <a:lstStyle/>
        <a:p>
          <a:endParaRPr lang="en-US"/>
        </a:p>
      </dgm:t>
    </dgm:pt>
    <dgm:pt modelId="{2D835083-AE02-41D6-A94D-17F48388AE2E}">
      <dgm:prSet phldrT="[Text]"/>
      <dgm:spPr/>
      <dgm:t>
        <a:bodyPr/>
        <a:lstStyle/>
        <a:p>
          <a:r>
            <a:rPr lang="en-US" dirty="0">
              <a:solidFill>
                <a:schemeClr val="tx1"/>
              </a:solidFill>
            </a:rPr>
            <a:t>Public testimony</a:t>
          </a:r>
        </a:p>
      </dgm:t>
    </dgm:pt>
    <dgm:pt modelId="{632B8191-92AF-4D9C-A440-90FAE5F318F0}" type="parTrans" cxnId="{6D66DC0A-5F26-49A5-B067-7CFDA5328242}">
      <dgm:prSet/>
      <dgm:spPr/>
      <dgm:t>
        <a:bodyPr/>
        <a:lstStyle/>
        <a:p>
          <a:endParaRPr lang="en-US"/>
        </a:p>
      </dgm:t>
    </dgm:pt>
    <dgm:pt modelId="{1560EFD1-62E3-4ED9-A745-7C58BA0D08BB}" type="sibTrans" cxnId="{6D66DC0A-5F26-49A5-B067-7CFDA5328242}">
      <dgm:prSet/>
      <dgm:spPr/>
      <dgm:t>
        <a:bodyPr/>
        <a:lstStyle/>
        <a:p>
          <a:endParaRPr lang="en-US"/>
        </a:p>
      </dgm:t>
    </dgm:pt>
    <dgm:pt modelId="{1E55711F-1BEA-4B74-8149-C188D0F53CBF}">
      <dgm:prSet phldrT="[Text]"/>
      <dgm:spPr/>
      <dgm:t>
        <a:bodyPr/>
        <a:lstStyle/>
        <a:p>
          <a:r>
            <a:rPr lang="en-US" dirty="0">
              <a:solidFill>
                <a:schemeClr val="tx1"/>
              </a:solidFill>
            </a:rPr>
            <a:t>Public testimony</a:t>
          </a:r>
        </a:p>
      </dgm:t>
    </dgm:pt>
    <dgm:pt modelId="{6095171B-700B-445C-B914-47959F1AE7A4}" type="parTrans" cxnId="{5AB6BF79-B2D6-4459-A6FC-622C24A5FA29}">
      <dgm:prSet/>
      <dgm:spPr/>
      <dgm:t>
        <a:bodyPr/>
        <a:lstStyle/>
        <a:p>
          <a:endParaRPr lang="en-US"/>
        </a:p>
      </dgm:t>
    </dgm:pt>
    <dgm:pt modelId="{9301C46A-D452-4955-AD79-17C0F736D5BF}" type="sibTrans" cxnId="{5AB6BF79-B2D6-4459-A6FC-622C24A5FA29}">
      <dgm:prSet/>
      <dgm:spPr/>
      <dgm:t>
        <a:bodyPr/>
        <a:lstStyle/>
        <a:p>
          <a:endParaRPr lang="en-US"/>
        </a:p>
      </dgm:t>
    </dgm:pt>
    <dgm:pt modelId="{038B872E-9C41-43B8-8F88-D60951F05AC6}">
      <dgm:prSet phldrT="[Text]"/>
      <dgm:spPr/>
      <dgm:t>
        <a:bodyPr/>
        <a:lstStyle/>
        <a:p>
          <a:r>
            <a:rPr lang="en-US" dirty="0">
              <a:solidFill>
                <a:schemeClr val="tx1"/>
              </a:solidFill>
            </a:rPr>
            <a:t>Public testimony</a:t>
          </a:r>
        </a:p>
      </dgm:t>
    </dgm:pt>
    <dgm:pt modelId="{257BF8F1-500E-458F-BBC2-70C840E718C7}" type="parTrans" cxnId="{F58543B4-060F-4B87-9D28-05AF7E5C9004}">
      <dgm:prSet/>
      <dgm:spPr/>
      <dgm:t>
        <a:bodyPr/>
        <a:lstStyle/>
        <a:p>
          <a:endParaRPr lang="en-US"/>
        </a:p>
      </dgm:t>
    </dgm:pt>
    <dgm:pt modelId="{06BA246E-B9F8-4E8C-B7BB-AFDB49DE3CF6}" type="sibTrans" cxnId="{F58543B4-060F-4B87-9D28-05AF7E5C9004}">
      <dgm:prSet/>
      <dgm:spPr/>
      <dgm:t>
        <a:bodyPr/>
        <a:lstStyle/>
        <a:p>
          <a:endParaRPr lang="en-US"/>
        </a:p>
      </dgm:t>
    </dgm:pt>
    <dgm:pt modelId="{84A25BC3-F116-45E3-9E6C-F77C614682DE}">
      <dgm:prSet phldrT="[Text]"/>
      <dgm:spPr/>
      <dgm:t>
        <a:bodyPr/>
        <a:lstStyle/>
        <a:p>
          <a:r>
            <a:rPr lang="en-US" dirty="0">
              <a:solidFill>
                <a:schemeClr val="tx1"/>
              </a:solidFill>
              <a:hlinkClick xmlns:r="http://schemas.openxmlformats.org/officeDocument/2006/relationships" r:id="rId11">
                <a:extLst>
                  <a:ext uri="{A12FA001-AC4F-418D-AE19-62706E023703}">
                    <ahyp:hlinkClr xmlns:ahyp="http://schemas.microsoft.com/office/drawing/2018/hyperlinkcolor" val="tx"/>
                  </a:ext>
                </a:extLst>
              </a:hlinkClick>
            </a:rPr>
            <a:t>Report</a:t>
          </a:r>
          <a:endParaRPr lang="en-US" dirty="0">
            <a:solidFill>
              <a:schemeClr val="tx1"/>
            </a:solidFill>
          </a:endParaRPr>
        </a:p>
      </dgm:t>
    </dgm:pt>
    <dgm:pt modelId="{745BB328-5E39-4385-93E5-DA75D9420900}" type="parTrans" cxnId="{F6220CE8-F426-421F-8413-1B2E8FE7426F}">
      <dgm:prSet/>
      <dgm:spPr/>
      <dgm:t>
        <a:bodyPr/>
        <a:lstStyle/>
        <a:p>
          <a:endParaRPr lang="en-US"/>
        </a:p>
      </dgm:t>
    </dgm:pt>
    <dgm:pt modelId="{1AAB5738-D557-430C-9BBF-B0C63D13A28F}" type="sibTrans" cxnId="{F6220CE8-F426-421F-8413-1B2E8FE7426F}">
      <dgm:prSet/>
      <dgm:spPr/>
      <dgm:t>
        <a:bodyPr/>
        <a:lstStyle/>
        <a:p>
          <a:endParaRPr lang="en-US"/>
        </a:p>
      </dgm:t>
    </dgm:pt>
    <dgm:pt modelId="{984A5286-1B37-4AFD-9C42-2EF8535A92E0}">
      <dgm:prSet phldrT="[Text]"/>
      <dgm:spPr/>
      <dgm:t>
        <a:bodyPr/>
        <a:lstStyle/>
        <a:p>
          <a:r>
            <a:rPr lang="en-US" dirty="0">
              <a:solidFill>
                <a:schemeClr val="tx1"/>
              </a:solidFill>
              <a:hlinkClick xmlns:r="http://schemas.openxmlformats.org/officeDocument/2006/relationships" r:id="rId12">
                <a:extLst>
                  <a:ext uri="{A12FA001-AC4F-418D-AE19-62706E023703}">
                    <ahyp:hlinkClr xmlns:ahyp="http://schemas.microsoft.com/office/drawing/2018/hyperlinkcolor" val="tx"/>
                  </a:ext>
                </a:extLst>
              </a:hlinkClick>
            </a:rPr>
            <a:t>Report</a:t>
          </a:r>
          <a:endParaRPr lang="en-US" dirty="0">
            <a:solidFill>
              <a:schemeClr val="tx1"/>
            </a:solidFill>
          </a:endParaRPr>
        </a:p>
      </dgm:t>
    </dgm:pt>
    <dgm:pt modelId="{0B88CB26-4EF2-4A0F-A6F5-C7D4EAEA17F9}" type="parTrans" cxnId="{9067A901-71F7-4E82-9B72-665053A2EAF5}">
      <dgm:prSet/>
      <dgm:spPr/>
      <dgm:t>
        <a:bodyPr/>
        <a:lstStyle/>
        <a:p>
          <a:endParaRPr lang="en-US"/>
        </a:p>
      </dgm:t>
    </dgm:pt>
    <dgm:pt modelId="{AB6B51F9-B568-4B6E-8028-D0AE66EFBF5B}" type="sibTrans" cxnId="{9067A901-71F7-4E82-9B72-665053A2EAF5}">
      <dgm:prSet/>
      <dgm:spPr/>
      <dgm:t>
        <a:bodyPr/>
        <a:lstStyle/>
        <a:p>
          <a:endParaRPr lang="en-US"/>
        </a:p>
      </dgm:t>
    </dgm:pt>
    <dgm:pt modelId="{B1CE38F4-33C3-465C-818E-E6A50B96F7EC}">
      <dgm:prSet/>
      <dgm:spPr/>
      <dgm:t>
        <a:bodyPr/>
        <a:lstStyle/>
        <a:p>
          <a:r>
            <a:rPr lang="en-US" dirty="0">
              <a:solidFill>
                <a:schemeClr val="tx1"/>
              </a:solidFill>
            </a:rPr>
            <a:t>Public testimony</a:t>
          </a:r>
        </a:p>
      </dgm:t>
    </dgm:pt>
    <dgm:pt modelId="{B6620D59-BD4C-4008-BC86-D8A4B5AB8962}" type="parTrans" cxnId="{A4DA54A2-254A-4329-A472-48FB502EC4BE}">
      <dgm:prSet/>
      <dgm:spPr/>
      <dgm:t>
        <a:bodyPr/>
        <a:lstStyle/>
        <a:p>
          <a:endParaRPr lang="en-US"/>
        </a:p>
      </dgm:t>
    </dgm:pt>
    <dgm:pt modelId="{BE616803-C477-4110-9659-711D8662ED37}" type="sibTrans" cxnId="{A4DA54A2-254A-4329-A472-48FB502EC4BE}">
      <dgm:prSet/>
      <dgm:spPr/>
      <dgm:t>
        <a:bodyPr/>
        <a:lstStyle/>
        <a:p>
          <a:endParaRPr lang="en-US"/>
        </a:p>
      </dgm:t>
    </dgm:pt>
    <dgm:pt modelId="{54E1EE3B-158C-45E6-93A5-EFDBADE7204E}">
      <dgm:prSet/>
      <dgm:spPr/>
      <dgm:t>
        <a:bodyPr/>
        <a:lstStyle/>
        <a:p>
          <a:r>
            <a:rPr lang="en-US" dirty="0">
              <a:solidFill>
                <a:schemeClr val="tx1"/>
              </a:solidFill>
              <a:hlinkClick xmlns:r="http://schemas.openxmlformats.org/officeDocument/2006/relationships" r:id="rId13">
                <a:extLst>
                  <a:ext uri="{A12FA001-AC4F-418D-AE19-62706E023703}">
                    <ahyp:hlinkClr xmlns:ahyp="http://schemas.microsoft.com/office/drawing/2018/hyperlinkcolor" val="tx"/>
                  </a:ext>
                </a:extLst>
              </a:hlinkClick>
            </a:rPr>
            <a:t>Report</a:t>
          </a:r>
          <a:endParaRPr lang="en-US" dirty="0">
            <a:solidFill>
              <a:schemeClr val="tx1"/>
            </a:solidFill>
          </a:endParaRPr>
        </a:p>
      </dgm:t>
    </dgm:pt>
    <dgm:pt modelId="{DA7EA4C1-19A1-4646-B2E7-3407B0FC5BF7}" type="parTrans" cxnId="{FEACD3AF-E16E-4FC7-8B71-D3F5CFCC3E92}">
      <dgm:prSet/>
      <dgm:spPr/>
      <dgm:t>
        <a:bodyPr/>
        <a:lstStyle/>
        <a:p>
          <a:endParaRPr lang="en-US"/>
        </a:p>
      </dgm:t>
    </dgm:pt>
    <dgm:pt modelId="{DA96C2D9-027A-4A09-8E4D-B6AD8B7CCDC3}" type="sibTrans" cxnId="{FEACD3AF-E16E-4FC7-8B71-D3F5CFCC3E92}">
      <dgm:prSet/>
      <dgm:spPr/>
      <dgm:t>
        <a:bodyPr/>
        <a:lstStyle/>
        <a:p>
          <a:endParaRPr lang="en-US"/>
        </a:p>
      </dgm:t>
    </dgm:pt>
    <dgm:pt modelId="{9F87AE04-F333-4FF9-B7FA-E94C6D1644A7}">
      <dgm:prSet/>
      <dgm:spPr/>
      <dgm:t>
        <a:bodyPr/>
        <a:lstStyle/>
        <a:p>
          <a:r>
            <a:rPr lang="en-US" dirty="0"/>
            <a:t>Refine P&amp;N</a:t>
          </a:r>
        </a:p>
      </dgm:t>
    </dgm:pt>
    <dgm:pt modelId="{F16F5FF3-230D-4C94-B93F-DB0736C30167}" type="parTrans" cxnId="{5BC13662-5516-46F1-BD17-83278C91B1CF}">
      <dgm:prSet/>
      <dgm:spPr/>
      <dgm:t>
        <a:bodyPr/>
        <a:lstStyle/>
        <a:p>
          <a:endParaRPr lang="en-US"/>
        </a:p>
      </dgm:t>
    </dgm:pt>
    <dgm:pt modelId="{4665D82D-22C3-4675-A6DA-63FD08D41CE2}" type="sibTrans" cxnId="{5BC13662-5516-46F1-BD17-83278C91B1CF}">
      <dgm:prSet/>
      <dgm:spPr/>
      <dgm:t>
        <a:bodyPr/>
        <a:lstStyle/>
        <a:p>
          <a:endParaRPr lang="en-US"/>
        </a:p>
      </dgm:t>
    </dgm:pt>
    <dgm:pt modelId="{2A218247-651E-4164-9549-E7EC276BA19E}">
      <dgm:prSet/>
      <dgm:spPr/>
      <dgm:t>
        <a:bodyPr/>
        <a:lstStyle/>
        <a:p>
          <a:r>
            <a:rPr lang="en-US" dirty="0"/>
            <a:t>Draft Alternatives</a:t>
          </a:r>
        </a:p>
      </dgm:t>
    </dgm:pt>
    <dgm:pt modelId="{BA05FD42-2AB8-489E-9C17-49657B75B049}" type="parTrans" cxnId="{CE4EA944-F1E5-4EE9-BA35-F2B98450D41F}">
      <dgm:prSet/>
      <dgm:spPr/>
      <dgm:t>
        <a:bodyPr/>
        <a:lstStyle/>
        <a:p>
          <a:endParaRPr lang="en-US"/>
        </a:p>
      </dgm:t>
    </dgm:pt>
    <dgm:pt modelId="{299526F8-8893-4510-A2AC-210F3B518F01}" type="sibTrans" cxnId="{CE4EA944-F1E5-4EE9-BA35-F2B98450D41F}">
      <dgm:prSet/>
      <dgm:spPr/>
      <dgm:t>
        <a:bodyPr/>
        <a:lstStyle/>
        <a:p>
          <a:endParaRPr lang="en-US"/>
        </a:p>
      </dgm:t>
    </dgm:pt>
    <dgm:pt modelId="{BE244B74-3D44-4512-B0BB-B9D32CA40A15}">
      <dgm:prSet/>
      <dgm:spPr/>
      <dgm:t>
        <a:bodyPr/>
        <a:lstStyle/>
        <a:p>
          <a:r>
            <a:rPr lang="en-US" dirty="0"/>
            <a:t>Public testimony</a:t>
          </a:r>
        </a:p>
      </dgm:t>
    </dgm:pt>
    <dgm:pt modelId="{2B3815B4-AEF0-46BA-91FE-FC73FC86FF3E}" type="parTrans" cxnId="{C7C3295B-3E83-438F-86BC-1D3647DAA998}">
      <dgm:prSet/>
      <dgm:spPr/>
      <dgm:t>
        <a:bodyPr/>
        <a:lstStyle/>
        <a:p>
          <a:endParaRPr lang="en-US"/>
        </a:p>
      </dgm:t>
    </dgm:pt>
    <dgm:pt modelId="{1D04A612-8D1E-4CE2-A5FA-A0FD8F3B6373}" type="sibTrans" cxnId="{C7C3295B-3E83-438F-86BC-1D3647DAA998}">
      <dgm:prSet/>
      <dgm:spPr/>
      <dgm:t>
        <a:bodyPr/>
        <a:lstStyle/>
        <a:p>
          <a:endParaRPr lang="en-US"/>
        </a:p>
      </dgm:t>
    </dgm:pt>
    <dgm:pt modelId="{9E3DDD22-3571-45B9-BC1F-1057123A4F35}">
      <dgm:prSet/>
      <dgm:spPr/>
      <dgm:t>
        <a:bodyPr/>
        <a:lstStyle/>
        <a:p>
          <a:r>
            <a:rPr lang="en-US" dirty="0">
              <a:solidFill>
                <a:schemeClr val="tx1"/>
              </a:solidFill>
            </a:rPr>
            <a:t>Public testimony</a:t>
          </a:r>
        </a:p>
      </dgm:t>
    </dgm:pt>
    <dgm:pt modelId="{8D6B5633-D68B-4332-BA3E-E1C3FDD84E92}" type="parTrans" cxnId="{0BF80213-DCA6-4D21-8F8F-E72A05C7D1FC}">
      <dgm:prSet/>
      <dgm:spPr/>
      <dgm:t>
        <a:bodyPr/>
        <a:lstStyle/>
        <a:p>
          <a:endParaRPr lang="en-US"/>
        </a:p>
      </dgm:t>
    </dgm:pt>
    <dgm:pt modelId="{DF72A506-8A06-4BD0-8A2C-F82E5E3734CB}" type="sibTrans" cxnId="{0BF80213-DCA6-4D21-8F8F-E72A05C7D1FC}">
      <dgm:prSet/>
      <dgm:spPr/>
      <dgm:t>
        <a:bodyPr/>
        <a:lstStyle/>
        <a:p>
          <a:endParaRPr lang="en-US"/>
        </a:p>
      </dgm:t>
    </dgm:pt>
    <dgm:pt modelId="{4AB346C2-3419-4D84-BDB5-9212ABE9389B}">
      <dgm:prSet/>
      <dgm:spPr/>
      <dgm:t>
        <a:bodyPr/>
        <a:lstStyle/>
        <a:p>
          <a:r>
            <a:rPr lang="en-US" dirty="0">
              <a:solidFill>
                <a:schemeClr val="tx1"/>
              </a:solidFill>
              <a:hlinkClick xmlns:r="http://schemas.openxmlformats.org/officeDocument/2006/relationships" r:id="rId9">
                <a:extLst>
                  <a:ext uri="{A12FA001-AC4F-418D-AE19-62706E023703}">
                    <ahyp:hlinkClr xmlns:ahyp="http://schemas.microsoft.com/office/drawing/2018/hyperlinkcolor" val="tx"/>
                  </a:ext>
                </a:extLst>
              </a:hlinkClick>
            </a:rPr>
            <a:t>Report</a:t>
          </a:r>
          <a:endParaRPr lang="en-US" dirty="0">
            <a:solidFill>
              <a:schemeClr val="tx1"/>
            </a:solidFill>
          </a:endParaRPr>
        </a:p>
      </dgm:t>
    </dgm:pt>
    <dgm:pt modelId="{EC731088-94E3-4A9C-94E8-CB8D5F27C050}" type="parTrans" cxnId="{5A187697-EEDA-45AA-AEEA-3AE358E0F735}">
      <dgm:prSet/>
      <dgm:spPr/>
      <dgm:t>
        <a:bodyPr/>
        <a:lstStyle/>
        <a:p>
          <a:endParaRPr lang="en-US"/>
        </a:p>
      </dgm:t>
    </dgm:pt>
    <dgm:pt modelId="{28A699E2-EE12-44DD-B4CC-270A74299A21}" type="sibTrans" cxnId="{5A187697-EEDA-45AA-AEEA-3AE358E0F735}">
      <dgm:prSet/>
      <dgm:spPr/>
      <dgm:t>
        <a:bodyPr/>
        <a:lstStyle/>
        <a:p>
          <a:endParaRPr lang="en-US"/>
        </a:p>
      </dgm:t>
    </dgm:pt>
    <dgm:pt modelId="{0864882B-E33D-44EA-A948-CA6FCF48C780}">
      <dgm:prSet phldrT="[Text]"/>
      <dgm:spPr/>
      <dgm:t>
        <a:bodyPr/>
        <a:lstStyle/>
        <a:p>
          <a:r>
            <a:rPr lang="en-US" dirty="0">
              <a:solidFill>
                <a:schemeClr val="tx1"/>
              </a:solidFill>
            </a:rPr>
            <a:t>Council </a:t>
          </a:r>
          <a:r>
            <a:rPr lang="en-US" dirty="0">
              <a:solidFill>
                <a:schemeClr val="tx1"/>
              </a:solidFill>
              <a:hlinkClick xmlns:r="http://schemas.openxmlformats.org/officeDocument/2006/relationships" r:id="rId14">
                <a:extLst>
                  <a:ext uri="{A12FA001-AC4F-418D-AE19-62706E023703}">
                    <ahyp:hlinkClr xmlns:ahyp="http://schemas.microsoft.com/office/drawing/2018/hyperlinkcolor" val="tx"/>
                  </a:ext>
                </a:extLst>
              </a:hlinkClick>
            </a:rPr>
            <a:t>motion</a:t>
          </a:r>
          <a:endParaRPr lang="en-US" dirty="0">
            <a:solidFill>
              <a:schemeClr val="tx1"/>
            </a:solidFill>
          </a:endParaRPr>
        </a:p>
      </dgm:t>
    </dgm:pt>
    <dgm:pt modelId="{CF315947-5749-427E-9760-B4910A4FD508}" type="parTrans" cxnId="{7E6DF34D-36AA-43AE-BF3E-EAC739470C82}">
      <dgm:prSet/>
      <dgm:spPr/>
      <dgm:t>
        <a:bodyPr/>
        <a:lstStyle/>
        <a:p>
          <a:endParaRPr lang="en-US"/>
        </a:p>
      </dgm:t>
    </dgm:pt>
    <dgm:pt modelId="{C116411E-82DA-4646-A109-76F73629C4DC}" type="sibTrans" cxnId="{7E6DF34D-36AA-43AE-BF3E-EAC739470C82}">
      <dgm:prSet/>
      <dgm:spPr/>
      <dgm:t>
        <a:bodyPr/>
        <a:lstStyle/>
        <a:p>
          <a:endParaRPr lang="en-US"/>
        </a:p>
      </dgm:t>
    </dgm:pt>
    <dgm:pt modelId="{BC631EDA-B52C-4A77-B95D-BE4E3B682E54}">
      <dgm:prSet/>
      <dgm:spPr/>
      <dgm:t>
        <a:bodyPr/>
        <a:lstStyle/>
        <a:p>
          <a:r>
            <a:rPr lang="en-US" dirty="0">
              <a:solidFill>
                <a:schemeClr val="tx1"/>
              </a:solidFill>
            </a:rPr>
            <a:t>Frame alternatives</a:t>
          </a:r>
        </a:p>
      </dgm:t>
    </dgm:pt>
    <dgm:pt modelId="{11A514B3-628C-453D-AC62-6111C309CB43}" type="parTrans" cxnId="{A0EFC39D-1F4B-43E5-9649-8B2BD897D198}">
      <dgm:prSet/>
      <dgm:spPr/>
      <dgm:t>
        <a:bodyPr/>
        <a:lstStyle/>
        <a:p>
          <a:endParaRPr lang="en-US"/>
        </a:p>
      </dgm:t>
    </dgm:pt>
    <dgm:pt modelId="{AC78AE57-DDB0-4840-A71E-39E26B597A02}" type="sibTrans" cxnId="{A0EFC39D-1F4B-43E5-9649-8B2BD897D198}">
      <dgm:prSet/>
      <dgm:spPr/>
      <dgm:t>
        <a:bodyPr/>
        <a:lstStyle/>
        <a:p>
          <a:endParaRPr lang="en-US"/>
        </a:p>
      </dgm:t>
    </dgm:pt>
    <dgm:pt modelId="{650FFC0F-B524-409E-B1EA-9818BAEA442D}">
      <dgm:prSet/>
      <dgm:spPr/>
      <dgm:t>
        <a:bodyPr/>
        <a:lstStyle/>
        <a:p>
          <a:r>
            <a:rPr lang="en-US" dirty="0"/>
            <a:t>Sep 2023</a:t>
          </a:r>
        </a:p>
        <a:p>
          <a:r>
            <a:rPr lang="en-US" dirty="0" err="1"/>
            <a:t>ECo</a:t>
          </a:r>
          <a:endParaRPr lang="en-US" dirty="0"/>
        </a:p>
      </dgm:t>
    </dgm:pt>
    <dgm:pt modelId="{AF7A662E-D921-4540-8472-6B1FA7C18521}" type="parTrans" cxnId="{46623ED3-4E40-4962-9304-1D09E1FA3276}">
      <dgm:prSet/>
      <dgm:spPr/>
      <dgm:t>
        <a:bodyPr/>
        <a:lstStyle/>
        <a:p>
          <a:endParaRPr lang="en-US"/>
        </a:p>
      </dgm:t>
    </dgm:pt>
    <dgm:pt modelId="{B601CDAF-9F4C-4C88-8A98-DA06D1293EAF}" type="sibTrans" cxnId="{46623ED3-4E40-4962-9304-1D09E1FA3276}">
      <dgm:prSet/>
      <dgm:spPr/>
      <dgm:t>
        <a:bodyPr/>
        <a:lstStyle/>
        <a:p>
          <a:endParaRPr lang="en-US"/>
        </a:p>
      </dgm:t>
    </dgm:pt>
    <dgm:pt modelId="{E31206C4-8820-4526-8EDF-1430B4C43B41}">
      <dgm:prSet/>
      <dgm:spPr/>
      <dgm:t>
        <a:bodyPr/>
        <a:lstStyle/>
        <a:p>
          <a:r>
            <a:rPr lang="en-US" dirty="0"/>
            <a:t>Discussion of Council Motion</a:t>
          </a:r>
        </a:p>
      </dgm:t>
    </dgm:pt>
    <dgm:pt modelId="{6A8277B7-4F4D-4E6F-B196-D370EEE3AE92}" type="parTrans" cxnId="{472C5979-5B74-437D-BC47-063277496A7C}">
      <dgm:prSet/>
      <dgm:spPr/>
      <dgm:t>
        <a:bodyPr/>
        <a:lstStyle/>
        <a:p>
          <a:endParaRPr lang="en-US"/>
        </a:p>
      </dgm:t>
    </dgm:pt>
    <dgm:pt modelId="{A47BC3B9-9FB6-4522-8A4E-179B3DC69E9A}" type="sibTrans" cxnId="{472C5979-5B74-437D-BC47-063277496A7C}">
      <dgm:prSet/>
      <dgm:spPr/>
      <dgm:t>
        <a:bodyPr/>
        <a:lstStyle/>
        <a:p>
          <a:endParaRPr lang="en-US"/>
        </a:p>
      </dgm:t>
    </dgm:pt>
    <dgm:pt modelId="{A8F94B88-1666-4BDC-BBF2-DCBC4883A963}">
      <dgm:prSet/>
      <dgm:spPr/>
      <dgm:t>
        <a:bodyPr/>
        <a:lstStyle/>
        <a:p>
          <a:r>
            <a:rPr lang="en-US" dirty="0"/>
            <a:t>Public testimony</a:t>
          </a:r>
        </a:p>
      </dgm:t>
    </dgm:pt>
    <dgm:pt modelId="{EFE4B099-5157-431A-936B-D7B0FA9254D7}" type="parTrans" cxnId="{5FDE8638-B77E-424E-8229-9FF1E8ED0867}">
      <dgm:prSet/>
      <dgm:spPr/>
      <dgm:t>
        <a:bodyPr/>
        <a:lstStyle/>
        <a:p>
          <a:endParaRPr lang="en-US"/>
        </a:p>
      </dgm:t>
    </dgm:pt>
    <dgm:pt modelId="{AE69A94E-F02C-48C3-8805-6665BB37DB36}" type="sibTrans" cxnId="{5FDE8638-B77E-424E-8229-9FF1E8ED0867}">
      <dgm:prSet/>
      <dgm:spPr/>
      <dgm:t>
        <a:bodyPr/>
        <a:lstStyle/>
        <a:p>
          <a:endParaRPr lang="en-US"/>
        </a:p>
      </dgm:t>
    </dgm:pt>
    <dgm:pt modelId="{5E61AABB-7791-4E84-A2D9-EF02DE0EF394}" type="pres">
      <dgm:prSet presAssocID="{76B28E01-050F-416F-9161-7A7A507242BD}" presName="Name0" presStyleCnt="0">
        <dgm:presLayoutVars>
          <dgm:dir/>
          <dgm:animLvl val="lvl"/>
          <dgm:resizeHandles val="exact"/>
        </dgm:presLayoutVars>
      </dgm:prSet>
      <dgm:spPr/>
    </dgm:pt>
    <dgm:pt modelId="{725C389F-34E5-4050-AAA4-F8BF9AF0944E}" type="pres">
      <dgm:prSet presAssocID="{C5C48516-B6D2-4102-A2B0-609AA0080687}" presName="composite" presStyleCnt="0"/>
      <dgm:spPr/>
    </dgm:pt>
    <dgm:pt modelId="{318A3EC0-6565-4045-A1CA-6659FD86B865}" type="pres">
      <dgm:prSet presAssocID="{C5C48516-B6D2-4102-A2B0-609AA0080687}" presName="parTx" presStyleLbl="node1" presStyleIdx="0" presStyleCnt="7">
        <dgm:presLayoutVars>
          <dgm:chMax val="0"/>
          <dgm:chPref val="0"/>
          <dgm:bulletEnabled val="1"/>
        </dgm:presLayoutVars>
      </dgm:prSet>
      <dgm:spPr/>
    </dgm:pt>
    <dgm:pt modelId="{BD195F1A-38DA-4921-A006-53FA1D2870E4}" type="pres">
      <dgm:prSet presAssocID="{C5C48516-B6D2-4102-A2B0-609AA0080687}" presName="desTx" presStyleLbl="revTx" presStyleIdx="0" presStyleCnt="7">
        <dgm:presLayoutVars>
          <dgm:bulletEnabled val="1"/>
        </dgm:presLayoutVars>
      </dgm:prSet>
      <dgm:spPr/>
    </dgm:pt>
    <dgm:pt modelId="{613F395C-6866-4949-870D-2056AA995394}" type="pres">
      <dgm:prSet presAssocID="{5FE5544F-ACC9-451A-A2F0-BA8853BAC4C1}" presName="space" presStyleCnt="0"/>
      <dgm:spPr/>
    </dgm:pt>
    <dgm:pt modelId="{27A4DB7D-1A2A-4B61-8E54-398EE3C8131D}" type="pres">
      <dgm:prSet presAssocID="{7F457631-138C-4607-822B-C350DDD5D8E5}" presName="composite" presStyleCnt="0"/>
      <dgm:spPr/>
    </dgm:pt>
    <dgm:pt modelId="{0B06B801-5FEC-4962-A1D1-BF56CC0A9D71}" type="pres">
      <dgm:prSet presAssocID="{7F457631-138C-4607-822B-C350DDD5D8E5}" presName="parTx" presStyleLbl="node1" presStyleIdx="1" presStyleCnt="7">
        <dgm:presLayoutVars>
          <dgm:chMax val="0"/>
          <dgm:chPref val="0"/>
          <dgm:bulletEnabled val="1"/>
        </dgm:presLayoutVars>
      </dgm:prSet>
      <dgm:spPr/>
    </dgm:pt>
    <dgm:pt modelId="{0633C80C-B457-4F05-AB9C-BBC661083FE0}" type="pres">
      <dgm:prSet presAssocID="{7F457631-138C-4607-822B-C350DDD5D8E5}" presName="desTx" presStyleLbl="revTx" presStyleIdx="1" presStyleCnt="7">
        <dgm:presLayoutVars>
          <dgm:bulletEnabled val="1"/>
        </dgm:presLayoutVars>
      </dgm:prSet>
      <dgm:spPr/>
    </dgm:pt>
    <dgm:pt modelId="{6850A5CA-1F09-4CEB-9C01-7F4BFF75FEA8}" type="pres">
      <dgm:prSet presAssocID="{F7BB4C54-BB01-42D0-83F4-52006E9D4268}" presName="space" presStyleCnt="0"/>
      <dgm:spPr/>
    </dgm:pt>
    <dgm:pt modelId="{F76E5B62-E39A-4915-A014-1877639CDFC3}" type="pres">
      <dgm:prSet presAssocID="{510D9ED2-B354-48E7-8C31-D827C1D843B6}" presName="composite" presStyleCnt="0"/>
      <dgm:spPr/>
    </dgm:pt>
    <dgm:pt modelId="{F008C297-949E-4980-A626-F81B9BFBA2E6}" type="pres">
      <dgm:prSet presAssocID="{510D9ED2-B354-48E7-8C31-D827C1D843B6}" presName="parTx" presStyleLbl="node1" presStyleIdx="2" presStyleCnt="7">
        <dgm:presLayoutVars>
          <dgm:chMax val="0"/>
          <dgm:chPref val="0"/>
          <dgm:bulletEnabled val="1"/>
        </dgm:presLayoutVars>
      </dgm:prSet>
      <dgm:spPr/>
    </dgm:pt>
    <dgm:pt modelId="{22A55B15-9AC9-4A43-A443-9E78364691F4}" type="pres">
      <dgm:prSet presAssocID="{510D9ED2-B354-48E7-8C31-D827C1D843B6}" presName="desTx" presStyleLbl="revTx" presStyleIdx="2" presStyleCnt="7">
        <dgm:presLayoutVars>
          <dgm:bulletEnabled val="1"/>
        </dgm:presLayoutVars>
      </dgm:prSet>
      <dgm:spPr/>
    </dgm:pt>
    <dgm:pt modelId="{17081EA9-893C-44C4-A8DB-78F72D5552ED}" type="pres">
      <dgm:prSet presAssocID="{7F98E24A-8384-4187-9524-B6A54B785D61}" presName="space" presStyleCnt="0"/>
      <dgm:spPr/>
    </dgm:pt>
    <dgm:pt modelId="{1BA9A200-4F0B-4CA6-9860-6A10FEF8F016}" type="pres">
      <dgm:prSet presAssocID="{BE46C768-B4AF-4241-95A9-8A610AF455C4}" presName="composite" presStyleCnt="0"/>
      <dgm:spPr/>
    </dgm:pt>
    <dgm:pt modelId="{21AEA317-888F-4471-BD6C-CD79F44F80DF}" type="pres">
      <dgm:prSet presAssocID="{BE46C768-B4AF-4241-95A9-8A610AF455C4}" presName="parTx" presStyleLbl="node1" presStyleIdx="3" presStyleCnt="7">
        <dgm:presLayoutVars>
          <dgm:chMax val="0"/>
          <dgm:chPref val="0"/>
          <dgm:bulletEnabled val="1"/>
        </dgm:presLayoutVars>
      </dgm:prSet>
      <dgm:spPr/>
    </dgm:pt>
    <dgm:pt modelId="{ED3A9248-3BEB-48AC-B115-EE112D733D8C}" type="pres">
      <dgm:prSet presAssocID="{BE46C768-B4AF-4241-95A9-8A610AF455C4}" presName="desTx" presStyleLbl="revTx" presStyleIdx="3" presStyleCnt="7">
        <dgm:presLayoutVars>
          <dgm:bulletEnabled val="1"/>
        </dgm:presLayoutVars>
      </dgm:prSet>
      <dgm:spPr/>
    </dgm:pt>
    <dgm:pt modelId="{DF6019E0-03DA-4CDB-98EF-557EB823B458}" type="pres">
      <dgm:prSet presAssocID="{61420E3E-9B0C-48A5-8CB0-D9256CA668FC}" presName="space" presStyleCnt="0"/>
      <dgm:spPr/>
    </dgm:pt>
    <dgm:pt modelId="{EE3A115D-F1EC-41B0-9A3F-AA9C0E5B5E90}" type="pres">
      <dgm:prSet presAssocID="{83098104-F9F3-434E-859A-8F9172FE5C21}" presName="composite" presStyleCnt="0"/>
      <dgm:spPr/>
    </dgm:pt>
    <dgm:pt modelId="{83108D70-629F-46EE-B832-5A38CD161572}" type="pres">
      <dgm:prSet presAssocID="{83098104-F9F3-434E-859A-8F9172FE5C21}" presName="parTx" presStyleLbl="node1" presStyleIdx="4" presStyleCnt="7">
        <dgm:presLayoutVars>
          <dgm:chMax val="0"/>
          <dgm:chPref val="0"/>
          <dgm:bulletEnabled val="1"/>
        </dgm:presLayoutVars>
      </dgm:prSet>
      <dgm:spPr/>
    </dgm:pt>
    <dgm:pt modelId="{D10F0D62-80ED-46E0-942F-B2705E3133B1}" type="pres">
      <dgm:prSet presAssocID="{83098104-F9F3-434E-859A-8F9172FE5C21}" presName="desTx" presStyleLbl="revTx" presStyleIdx="4" presStyleCnt="7">
        <dgm:presLayoutVars>
          <dgm:bulletEnabled val="1"/>
        </dgm:presLayoutVars>
      </dgm:prSet>
      <dgm:spPr/>
    </dgm:pt>
    <dgm:pt modelId="{5428D38F-D821-4490-B1E5-5B73D67D18F8}" type="pres">
      <dgm:prSet presAssocID="{39825B80-615A-4EC1-BEE3-918F9FC7BED0}" presName="space" presStyleCnt="0"/>
      <dgm:spPr/>
    </dgm:pt>
    <dgm:pt modelId="{241F9CF2-62BC-4BCD-8E09-046AC689A368}" type="pres">
      <dgm:prSet presAssocID="{B00DCA39-EB86-472A-A590-92503CD19A0E}" presName="composite" presStyleCnt="0"/>
      <dgm:spPr/>
    </dgm:pt>
    <dgm:pt modelId="{DADE651A-6F02-4B0A-8B07-A678F79F95F1}" type="pres">
      <dgm:prSet presAssocID="{B00DCA39-EB86-472A-A590-92503CD19A0E}" presName="parTx" presStyleLbl="node1" presStyleIdx="5" presStyleCnt="7">
        <dgm:presLayoutVars>
          <dgm:chMax val="0"/>
          <dgm:chPref val="0"/>
          <dgm:bulletEnabled val="1"/>
        </dgm:presLayoutVars>
      </dgm:prSet>
      <dgm:spPr/>
    </dgm:pt>
    <dgm:pt modelId="{68E6A145-EF42-4F0E-8B97-C7D2E52D6904}" type="pres">
      <dgm:prSet presAssocID="{B00DCA39-EB86-472A-A590-92503CD19A0E}" presName="desTx" presStyleLbl="revTx" presStyleIdx="5" presStyleCnt="7">
        <dgm:presLayoutVars>
          <dgm:bulletEnabled val="1"/>
        </dgm:presLayoutVars>
      </dgm:prSet>
      <dgm:spPr/>
    </dgm:pt>
    <dgm:pt modelId="{15C1EF40-624E-4665-9B66-D61E8536995D}" type="pres">
      <dgm:prSet presAssocID="{432330CD-CE0E-47D9-95B8-F0204D1642AF}" presName="space" presStyleCnt="0"/>
      <dgm:spPr/>
    </dgm:pt>
    <dgm:pt modelId="{2019F7A4-1977-41B9-B16C-8B9B2773FFBE}" type="pres">
      <dgm:prSet presAssocID="{650FFC0F-B524-409E-B1EA-9818BAEA442D}" presName="composite" presStyleCnt="0"/>
      <dgm:spPr/>
    </dgm:pt>
    <dgm:pt modelId="{EEA2B35D-98B8-444E-B36D-E579F0B7DD3A}" type="pres">
      <dgm:prSet presAssocID="{650FFC0F-B524-409E-B1EA-9818BAEA442D}" presName="parTx" presStyleLbl="node1" presStyleIdx="6" presStyleCnt="7">
        <dgm:presLayoutVars>
          <dgm:chMax val="0"/>
          <dgm:chPref val="0"/>
          <dgm:bulletEnabled val="1"/>
        </dgm:presLayoutVars>
      </dgm:prSet>
      <dgm:spPr/>
    </dgm:pt>
    <dgm:pt modelId="{045F8A7F-F878-4EE2-96F3-FA82AD7EC8F7}" type="pres">
      <dgm:prSet presAssocID="{650FFC0F-B524-409E-B1EA-9818BAEA442D}" presName="desTx" presStyleLbl="revTx" presStyleIdx="6" presStyleCnt="7">
        <dgm:presLayoutVars>
          <dgm:bulletEnabled val="1"/>
        </dgm:presLayoutVars>
      </dgm:prSet>
      <dgm:spPr/>
    </dgm:pt>
  </dgm:ptLst>
  <dgm:cxnLst>
    <dgm:cxn modelId="{9067A901-71F7-4E82-9B72-665053A2EAF5}" srcId="{7F457631-138C-4607-822B-C350DDD5D8E5}" destId="{984A5286-1B37-4AFD-9C42-2EF8535A92E0}" srcOrd="2" destOrd="0" parTransId="{0B88CB26-4EF2-4A0F-A6F5-C7D4EAEA17F9}" sibTransId="{AB6B51F9-B568-4B6E-8028-D0AE66EFBF5B}"/>
    <dgm:cxn modelId="{4FC0E501-8B7B-44C5-916B-F0A60C4C49F2}" srcId="{76B28E01-050F-416F-9161-7A7A507242BD}" destId="{BE46C768-B4AF-4241-95A9-8A610AF455C4}" srcOrd="3" destOrd="0" parTransId="{AC22BB68-C58B-4622-9EE6-6522C5D5375C}" sibTransId="{61420E3E-9B0C-48A5-8CB0-D9256CA668FC}"/>
    <dgm:cxn modelId="{A1BC6905-D280-4A50-AD37-EF0265CCDF2C}" type="presOf" srcId="{AA9E3DDE-64E9-43EC-9D92-516B40803627}" destId="{ED3A9248-3BEB-48AC-B115-EE112D733D8C}" srcOrd="0" destOrd="0" presId="urn:microsoft.com/office/officeart/2005/8/layout/chevron1"/>
    <dgm:cxn modelId="{21AA4906-B357-4198-9A6C-0108D0E50D25}" type="presOf" srcId="{9E3DDD22-3571-45B9-BC1F-1057123A4F35}" destId="{68E6A145-EF42-4F0E-8B97-C7D2E52D6904}" srcOrd="0" destOrd="1" presId="urn:microsoft.com/office/officeart/2005/8/layout/chevron1"/>
    <dgm:cxn modelId="{6D66DC0A-5F26-49A5-B067-7CFDA5328242}" srcId="{510D9ED2-B354-48E7-8C31-D827C1D843B6}" destId="{2D835083-AE02-41D6-A94D-17F48388AE2E}" srcOrd="1" destOrd="0" parTransId="{632B8191-92AF-4D9C-A440-90FAE5F318F0}" sibTransId="{1560EFD1-62E3-4ED9-A745-7C58BA0D08BB}"/>
    <dgm:cxn modelId="{0BF80213-DCA6-4D21-8F8F-E72A05C7D1FC}" srcId="{B00DCA39-EB86-472A-A590-92503CD19A0E}" destId="{9E3DDD22-3571-45B9-BC1F-1057123A4F35}" srcOrd="1" destOrd="0" parTransId="{8D6B5633-D68B-4332-BA3E-E1C3FDD84E92}" sibTransId="{DF72A506-8A06-4BD0-8A2C-F82E5E3734CB}"/>
    <dgm:cxn modelId="{42E4E913-ADF6-497D-9C46-4CDF68305F1D}" srcId="{7F457631-138C-4607-822B-C350DDD5D8E5}" destId="{CF6EBD8C-7C83-4DB3-85CE-FAF9E95723E9}" srcOrd="0" destOrd="0" parTransId="{51B42333-4ACB-4B0D-85D0-A709C0EE56F4}" sibTransId="{2124231E-1130-49A7-A6F5-F90517FBECF6}"/>
    <dgm:cxn modelId="{64A56916-99B3-450C-87C0-22AEE6F31961}" type="presOf" srcId="{25F22734-1F80-4AC8-9CEC-4A34E379476E}" destId="{68E6A145-EF42-4F0E-8B97-C7D2E52D6904}" srcOrd="0" destOrd="0" presId="urn:microsoft.com/office/officeart/2005/8/layout/chevron1"/>
    <dgm:cxn modelId="{B7661927-7E10-4AAF-BADC-BBB90F93DA1E}" type="presOf" srcId="{B00DCA39-EB86-472A-A590-92503CD19A0E}" destId="{DADE651A-6F02-4B0A-8B07-A678F79F95F1}" srcOrd="0" destOrd="0" presId="urn:microsoft.com/office/officeart/2005/8/layout/chevron1"/>
    <dgm:cxn modelId="{A7371331-9BE1-4208-83B5-66F554556397}" type="presOf" srcId="{10AACE58-0250-4F2F-8A90-4680F5D345A5}" destId="{22A55B15-9AC9-4A43-A443-9E78364691F4}" srcOrd="0" destOrd="0" presId="urn:microsoft.com/office/officeart/2005/8/layout/chevron1"/>
    <dgm:cxn modelId="{21546631-2AF3-440C-B43D-F9780F3F2E1B}" type="presOf" srcId="{CF6EBD8C-7C83-4DB3-85CE-FAF9E95723E9}" destId="{0633C80C-B457-4F05-AB9C-BBC661083FE0}" srcOrd="0" destOrd="0" presId="urn:microsoft.com/office/officeart/2005/8/layout/chevron1"/>
    <dgm:cxn modelId="{C257F336-8CC1-46F6-9366-E4AB49448B4A}" srcId="{510D9ED2-B354-48E7-8C31-D827C1D843B6}" destId="{10AACE58-0250-4F2F-8A90-4680F5D345A5}" srcOrd="0" destOrd="0" parTransId="{E7CFE675-9BE7-4D0F-9C7E-20CF8B642EC9}" sibTransId="{A0FC2C64-75F5-4F9A-AB6D-E9657D187B82}"/>
    <dgm:cxn modelId="{5FDE8638-B77E-424E-8229-9FF1E8ED0867}" srcId="{650FFC0F-B524-409E-B1EA-9818BAEA442D}" destId="{A8F94B88-1666-4BDC-BBF2-DCBC4883A963}" srcOrd="1" destOrd="0" parTransId="{EFE4B099-5157-431A-936B-D7B0FA9254D7}" sibTransId="{AE69A94E-F02C-48C3-8805-6665BB37DB36}"/>
    <dgm:cxn modelId="{D6D16A3C-2C85-44DF-BFAA-F72C62CEB25F}" type="presOf" srcId="{650FFC0F-B524-409E-B1EA-9818BAEA442D}" destId="{EEA2B35D-98B8-444E-B36D-E579F0B7DD3A}" srcOrd="0" destOrd="0" presId="urn:microsoft.com/office/officeart/2005/8/layout/chevron1"/>
    <dgm:cxn modelId="{C7C3295B-3E83-438F-86BC-1D3647DAA998}" srcId="{83098104-F9F3-434E-859A-8F9172FE5C21}" destId="{BE244B74-3D44-4512-B0BB-B9D32CA40A15}" srcOrd="3" destOrd="0" parTransId="{2B3815B4-AEF0-46BA-91FE-FC73FC86FF3E}" sibTransId="{1D04A612-8D1E-4CE2-A5FA-A0FD8F3B6373}"/>
    <dgm:cxn modelId="{690E685B-D9D5-4A6A-B74E-058BEFD3F975}" srcId="{C5C48516-B6D2-4102-A2B0-609AA0080687}" destId="{6D29B260-6B1D-40A4-B6B6-6FC10F16DB6F}" srcOrd="0" destOrd="0" parTransId="{85D662E8-F007-4865-B896-97DBD1193254}" sibTransId="{50579EDD-9571-41B0-B118-0416A9F84E50}"/>
    <dgm:cxn modelId="{1EA1DA5D-7519-4BEF-9988-1B1B0E1619AC}" srcId="{76B28E01-050F-416F-9161-7A7A507242BD}" destId="{7F457631-138C-4607-822B-C350DDD5D8E5}" srcOrd="1" destOrd="0" parTransId="{041A4D16-F68A-463E-B9FF-8B6040A02311}" sibTransId="{F7BB4C54-BB01-42D0-83F4-52006E9D4268}"/>
    <dgm:cxn modelId="{5BC13662-5516-46F1-BD17-83278C91B1CF}" srcId="{83098104-F9F3-434E-859A-8F9172FE5C21}" destId="{9F87AE04-F333-4FF9-B7FA-E94C6D1644A7}" srcOrd="1" destOrd="0" parTransId="{F16F5FF3-230D-4C94-B93F-DB0736C30167}" sibTransId="{4665D82D-22C3-4675-A6DA-63FD08D41CE2}"/>
    <dgm:cxn modelId="{867CD543-E82E-4028-9DEF-4A2B3E306865}" type="presOf" srcId="{7F457631-138C-4607-822B-C350DDD5D8E5}" destId="{0B06B801-5FEC-4962-A1D1-BF56CC0A9D71}" srcOrd="0" destOrd="0" presId="urn:microsoft.com/office/officeart/2005/8/layout/chevron1"/>
    <dgm:cxn modelId="{CE4EA944-F1E5-4EE9-BA35-F2B98450D41F}" srcId="{83098104-F9F3-434E-859A-8F9172FE5C21}" destId="{2A218247-651E-4164-9549-E7EC276BA19E}" srcOrd="2" destOrd="0" parTransId="{BA05FD42-2AB8-489E-9C17-49657B75B049}" sibTransId="{299526F8-8893-4510-A2AC-210F3B518F01}"/>
    <dgm:cxn modelId="{20B62346-4197-4B21-975B-5AF54CCCA066}" type="presOf" srcId="{984A5286-1B37-4AFD-9C42-2EF8535A92E0}" destId="{0633C80C-B457-4F05-AB9C-BBC661083FE0}" srcOrd="0" destOrd="2" presId="urn:microsoft.com/office/officeart/2005/8/layout/chevron1"/>
    <dgm:cxn modelId="{7E6DF34D-36AA-43AE-BF3E-EAC739470C82}" srcId="{510D9ED2-B354-48E7-8C31-D827C1D843B6}" destId="{0864882B-E33D-44EA-A948-CA6FCF48C780}" srcOrd="2" destOrd="0" parTransId="{CF315947-5749-427E-9760-B4910A4FD508}" sibTransId="{C116411E-82DA-4646-A109-76F73629C4DC}"/>
    <dgm:cxn modelId="{082AC674-4031-4C44-93CC-B237344E1744}" type="presOf" srcId="{BE244B74-3D44-4512-B0BB-B9D32CA40A15}" destId="{D10F0D62-80ED-46E0-942F-B2705E3133B1}" srcOrd="0" destOrd="3" presId="urn:microsoft.com/office/officeart/2005/8/layout/chevron1"/>
    <dgm:cxn modelId="{2C791575-B11E-4685-9096-2E78C0EB0388}" type="presOf" srcId="{038B872E-9C41-43B8-8F88-D60951F05AC6}" destId="{0633C80C-B457-4F05-AB9C-BBC661083FE0}" srcOrd="0" destOrd="1" presId="urn:microsoft.com/office/officeart/2005/8/layout/chevron1"/>
    <dgm:cxn modelId="{FE2AB858-A8EB-4FCD-A0F7-EA25808E4FCB}" type="presOf" srcId="{C5C48516-B6D2-4102-A2B0-609AA0080687}" destId="{318A3EC0-6565-4045-A1CA-6659FD86B865}" srcOrd="0" destOrd="0" presId="urn:microsoft.com/office/officeart/2005/8/layout/chevron1"/>
    <dgm:cxn modelId="{68487159-4D25-4C88-82F1-7F97776AEB94}" type="presOf" srcId="{B1CE38F4-33C3-465C-818E-E6A50B96F7EC}" destId="{ED3A9248-3BEB-48AC-B115-EE112D733D8C}" srcOrd="0" destOrd="2" presId="urn:microsoft.com/office/officeart/2005/8/layout/chevron1"/>
    <dgm:cxn modelId="{472C5979-5B74-437D-BC47-063277496A7C}" srcId="{650FFC0F-B524-409E-B1EA-9818BAEA442D}" destId="{E31206C4-8820-4526-8EDF-1430B4C43B41}" srcOrd="0" destOrd="0" parTransId="{6A8277B7-4F4D-4E6F-B196-D370EEE3AE92}" sibTransId="{A47BC3B9-9FB6-4522-8A4E-179B3DC69E9A}"/>
    <dgm:cxn modelId="{5AB6BF79-B2D6-4459-A6FC-622C24A5FA29}" srcId="{C5C48516-B6D2-4102-A2B0-609AA0080687}" destId="{1E55711F-1BEA-4B74-8149-C188D0F53CBF}" srcOrd="1" destOrd="0" parTransId="{6095171B-700B-445C-B914-47959F1AE7A4}" sibTransId="{9301C46A-D452-4955-AD79-17C0F736D5BF}"/>
    <dgm:cxn modelId="{92E73584-B529-4ABA-916A-A945DE22CDDB}" type="presOf" srcId="{2A218247-651E-4164-9549-E7EC276BA19E}" destId="{D10F0D62-80ED-46E0-942F-B2705E3133B1}" srcOrd="0" destOrd="2" presId="urn:microsoft.com/office/officeart/2005/8/layout/chevron1"/>
    <dgm:cxn modelId="{0A9EAF84-D401-4DCD-BBAE-FE4459A90D39}" srcId="{83098104-F9F3-434E-859A-8F9172FE5C21}" destId="{508F8C80-FC35-4DB0-A0C2-DC6F1B3BC06C}" srcOrd="0" destOrd="0" parTransId="{D71CA3F7-74F7-41C7-9B03-218A5793D12E}" sibTransId="{434687BD-5212-48B5-A4D2-51679F84F910}"/>
    <dgm:cxn modelId="{67328087-9AF9-43C7-8A2E-4EB30BA6BD7A}" type="presOf" srcId="{9F87AE04-F333-4FF9-B7FA-E94C6D1644A7}" destId="{D10F0D62-80ED-46E0-942F-B2705E3133B1}" srcOrd="0" destOrd="1" presId="urn:microsoft.com/office/officeart/2005/8/layout/chevron1"/>
    <dgm:cxn modelId="{EF41CE93-F2C9-4955-A709-31CDFF7580B7}" type="presOf" srcId="{508F8C80-FC35-4DB0-A0C2-DC6F1B3BC06C}" destId="{D10F0D62-80ED-46E0-942F-B2705E3133B1}" srcOrd="0" destOrd="0" presId="urn:microsoft.com/office/officeart/2005/8/layout/chevron1"/>
    <dgm:cxn modelId="{5A187697-EEDA-45AA-AEEA-3AE358E0F735}" srcId="{83098104-F9F3-434E-859A-8F9172FE5C21}" destId="{4AB346C2-3419-4D84-BDB5-9212ABE9389B}" srcOrd="4" destOrd="0" parTransId="{EC731088-94E3-4A9C-94E8-CB8D5F27C050}" sibTransId="{28A699E2-EE12-44DD-B4CC-270A74299A21}"/>
    <dgm:cxn modelId="{AECB469C-BBED-4C18-AD41-22CB01E58F64}" type="presOf" srcId="{76B28E01-050F-416F-9161-7A7A507242BD}" destId="{5E61AABB-7791-4E84-A2D9-EF02DE0EF394}" srcOrd="0" destOrd="0" presId="urn:microsoft.com/office/officeart/2005/8/layout/chevron1"/>
    <dgm:cxn modelId="{F5536B9D-A0D8-49EF-9C16-1765641215DA}" type="presOf" srcId="{0864882B-E33D-44EA-A948-CA6FCF48C780}" destId="{22A55B15-9AC9-4A43-A443-9E78364691F4}" srcOrd="0" destOrd="2" presId="urn:microsoft.com/office/officeart/2005/8/layout/chevron1"/>
    <dgm:cxn modelId="{A0EFC39D-1F4B-43E5-9649-8B2BD897D198}" srcId="{BE46C768-B4AF-4241-95A9-8A610AF455C4}" destId="{BC631EDA-B52C-4A77-B95D-BE4E3B682E54}" srcOrd="1" destOrd="0" parTransId="{11A514B3-628C-453D-AC62-6111C309CB43}" sibTransId="{AC78AE57-DDB0-4840-A71E-39E26B597A02}"/>
    <dgm:cxn modelId="{2B14F2A0-FA90-41F5-A7D4-DFCD25D0E316}" type="presOf" srcId="{4AB346C2-3419-4D84-BDB5-9212ABE9389B}" destId="{D10F0D62-80ED-46E0-942F-B2705E3133B1}" srcOrd="0" destOrd="4" presId="urn:microsoft.com/office/officeart/2005/8/layout/chevron1"/>
    <dgm:cxn modelId="{A4DA54A2-254A-4329-A472-48FB502EC4BE}" srcId="{BE46C768-B4AF-4241-95A9-8A610AF455C4}" destId="{B1CE38F4-33C3-465C-818E-E6A50B96F7EC}" srcOrd="2" destOrd="0" parTransId="{B6620D59-BD4C-4008-BC86-D8A4B5AB8962}" sibTransId="{BE616803-C477-4110-9659-711D8662ED37}"/>
    <dgm:cxn modelId="{062772A6-AD0C-4032-AE5F-5DBD162D057F}" srcId="{76B28E01-050F-416F-9161-7A7A507242BD}" destId="{83098104-F9F3-434E-859A-8F9172FE5C21}" srcOrd="4" destOrd="0" parTransId="{F968A784-23D9-4F76-BEA1-C3B5CE7C3B73}" sibTransId="{39825B80-615A-4EC1-BEE3-918F9FC7BED0}"/>
    <dgm:cxn modelId="{855FD6AA-3222-4397-8663-B3D3F8FED794}" srcId="{BE46C768-B4AF-4241-95A9-8A610AF455C4}" destId="{AA9E3DDE-64E9-43EC-9D92-516B40803627}" srcOrd="0" destOrd="0" parTransId="{5BCF5591-C8CC-4546-AFE9-C0A91E985709}" sibTransId="{C392F26B-0412-4BB9-B719-294087FBCCDB}"/>
    <dgm:cxn modelId="{6AF198AD-C6E6-4D7E-B278-1B74699D3C92}" srcId="{B00DCA39-EB86-472A-A590-92503CD19A0E}" destId="{25F22734-1F80-4AC8-9CEC-4A34E379476E}" srcOrd="0" destOrd="0" parTransId="{438DD4C9-83A5-4A6F-A84B-2C912E3BA8A9}" sibTransId="{3F7186A9-99E1-47D2-9BE0-934A6D411F95}"/>
    <dgm:cxn modelId="{FEACD3AF-E16E-4FC7-8B71-D3F5CFCC3E92}" srcId="{BE46C768-B4AF-4241-95A9-8A610AF455C4}" destId="{54E1EE3B-158C-45E6-93A5-EFDBADE7204E}" srcOrd="3" destOrd="0" parTransId="{DA7EA4C1-19A1-4646-B2E7-3407B0FC5BF7}" sibTransId="{DA96C2D9-027A-4A09-8E4D-B6AD8B7CCDC3}"/>
    <dgm:cxn modelId="{F58543B4-060F-4B87-9D28-05AF7E5C9004}" srcId="{7F457631-138C-4607-822B-C350DDD5D8E5}" destId="{038B872E-9C41-43B8-8F88-D60951F05AC6}" srcOrd="1" destOrd="0" parTransId="{257BF8F1-500E-458F-BBC2-70C840E718C7}" sibTransId="{06BA246E-B9F8-4E8C-B7BB-AFDB49DE3CF6}"/>
    <dgm:cxn modelId="{73C2C5B6-6978-4A6D-846D-EB86E6AE72AF}" type="presOf" srcId="{BE46C768-B4AF-4241-95A9-8A610AF455C4}" destId="{21AEA317-888F-4471-BD6C-CD79F44F80DF}" srcOrd="0" destOrd="0" presId="urn:microsoft.com/office/officeart/2005/8/layout/chevron1"/>
    <dgm:cxn modelId="{789EB0BA-9148-456F-98D6-DBEE7D2EC1CA}" type="presOf" srcId="{A8F94B88-1666-4BDC-BBF2-DCBC4883A963}" destId="{045F8A7F-F878-4EE2-96F3-FA82AD7EC8F7}" srcOrd="0" destOrd="1" presId="urn:microsoft.com/office/officeart/2005/8/layout/chevron1"/>
    <dgm:cxn modelId="{037BFFBA-2F38-4F64-A807-5FB928724FA0}" type="presOf" srcId="{54E1EE3B-158C-45E6-93A5-EFDBADE7204E}" destId="{ED3A9248-3BEB-48AC-B115-EE112D733D8C}" srcOrd="0" destOrd="3" presId="urn:microsoft.com/office/officeart/2005/8/layout/chevron1"/>
    <dgm:cxn modelId="{238D25C3-7B82-4D9B-BFF3-4EAC0DCB3FE7}" type="presOf" srcId="{83098104-F9F3-434E-859A-8F9172FE5C21}" destId="{83108D70-629F-46EE-B832-5A38CD161572}" srcOrd="0" destOrd="0" presId="urn:microsoft.com/office/officeart/2005/8/layout/chevron1"/>
    <dgm:cxn modelId="{039B37CB-A066-439F-BEE6-B0F6D4C876EF}" type="presOf" srcId="{510D9ED2-B354-48E7-8C31-D827C1D843B6}" destId="{F008C297-949E-4980-A626-F81B9BFBA2E6}" srcOrd="0" destOrd="0" presId="urn:microsoft.com/office/officeart/2005/8/layout/chevron1"/>
    <dgm:cxn modelId="{46623ED3-4E40-4962-9304-1D09E1FA3276}" srcId="{76B28E01-050F-416F-9161-7A7A507242BD}" destId="{650FFC0F-B524-409E-B1EA-9818BAEA442D}" srcOrd="6" destOrd="0" parTransId="{AF7A662E-D921-4540-8472-6B1FA7C18521}" sibTransId="{B601CDAF-9F4C-4C88-8A98-DA06D1293EAF}"/>
    <dgm:cxn modelId="{CDC162D6-BEA1-49C3-ADA3-A6322F433143}" type="presOf" srcId="{1E55711F-1BEA-4B74-8149-C188D0F53CBF}" destId="{BD195F1A-38DA-4921-A006-53FA1D2870E4}" srcOrd="0" destOrd="1" presId="urn:microsoft.com/office/officeart/2005/8/layout/chevron1"/>
    <dgm:cxn modelId="{4BC5C7DC-7A26-498B-9325-C4744BF15015}" type="presOf" srcId="{E31206C4-8820-4526-8EDF-1430B4C43B41}" destId="{045F8A7F-F878-4EE2-96F3-FA82AD7EC8F7}" srcOrd="0" destOrd="0" presId="urn:microsoft.com/office/officeart/2005/8/layout/chevron1"/>
    <dgm:cxn modelId="{CF8A5DE3-4F9E-4DA5-84EB-8C64E47C71C1}" srcId="{76B28E01-050F-416F-9161-7A7A507242BD}" destId="{B00DCA39-EB86-472A-A590-92503CD19A0E}" srcOrd="5" destOrd="0" parTransId="{5A132C47-BD7D-449D-9B27-79D97EDFF548}" sibTransId="{432330CD-CE0E-47D9-95B8-F0204D1642AF}"/>
    <dgm:cxn modelId="{2DFD56E3-2116-4AB1-B6BB-13726168B29D}" srcId="{76B28E01-050F-416F-9161-7A7A507242BD}" destId="{510D9ED2-B354-48E7-8C31-D827C1D843B6}" srcOrd="2" destOrd="0" parTransId="{D31104EE-1C3A-40E2-B353-CC2CA6284CBF}" sibTransId="{7F98E24A-8384-4187-9524-B6A54B785D61}"/>
    <dgm:cxn modelId="{CCE99DE4-0403-4114-923F-16491003C578}" srcId="{76B28E01-050F-416F-9161-7A7A507242BD}" destId="{C5C48516-B6D2-4102-A2B0-609AA0080687}" srcOrd="0" destOrd="0" parTransId="{A34AE0F4-A494-4ED2-A89C-F6B0D837996E}" sibTransId="{5FE5544F-ACC9-451A-A2F0-BA8853BAC4C1}"/>
    <dgm:cxn modelId="{F6220CE8-F426-421F-8413-1B2E8FE7426F}" srcId="{C5C48516-B6D2-4102-A2B0-609AA0080687}" destId="{84A25BC3-F116-45E3-9E6C-F77C614682DE}" srcOrd="2" destOrd="0" parTransId="{745BB328-5E39-4385-93E5-DA75D9420900}" sibTransId="{1AAB5738-D557-430C-9BBF-B0C63D13A28F}"/>
    <dgm:cxn modelId="{CDEA4BEB-64DC-47BF-8FC4-FCE90CF95C61}" type="presOf" srcId="{2D835083-AE02-41D6-A94D-17F48388AE2E}" destId="{22A55B15-9AC9-4A43-A443-9E78364691F4}" srcOrd="0" destOrd="1" presId="urn:microsoft.com/office/officeart/2005/8/layout/chevron1"/>
    <dgm:cxn modelId="{4F8EBFEE-5590-4C9D-8193-BD2E6AE3C5C8}" type="presOf" srcId="{BC631EDA-B52C-4A77-B95D-BE4E3B682E54}" destId="{ED3A9248-3BEB-48AC-B115-EE112D733D8C}" srcOrd="0" destOrd="1" presId="urn:microsoft.com/office/officeart/2005/8/layout/chevron1"/>
    <dgm:cxn modelId="{95FDDDF8-12D3-44CD-88CA-CCF241A14D3B}" type="presOf" srcId="{84A25BC3-F116-45E3-9E6C-F77C614682DE}" destId="{BD195F1A-38DA-4921-A006-53FA1D2870E4}" srcOrd="0" destOrd="2" presId="urn:microsoft.com/office/officeart/2005/8/layout/chevron1"/>
    <dgm:cxn modelId="{63A1EEF8-381F-41E9-8EE7-D25E91FC2CF8}" type="presOf" srcId="{6D29B260-6B1D-40A4-B6B6-6FC10F16DB6F}" destId="{BD195F1A-38DA-4921-A006-53FA1D2870E4}" srcOrd="0" destOrd="0" presId="urn:microsoft.com/office/officeart/2005/8/layout/chevron1"/>
    <dgm:cxn modelId="{87F78057-C966-4648-B685-5CAE5E6C4B91}" type="presParOf" srcId="{5E61AABB-7791-4E84-A2D9-EF02DE0EF394}" destId="{725C389F-34E5-4050-AAA4-F8BF9AF0944E}" srcOrd="0" destOrd="0" presId="urn:microsoft.com/office/officeart/2005/8/layout/chevron1"/>
    <dgm:cxn modelId="{E350BFF9-EEE9-4101-A3C2-2F9B288C8C79}" type="presParOf" srcId="{725C389F-34E5-4050-AAA4-F8BF9AF0944E}" destId="{318A3EC0-6565-4045-A1CA-6659FD86B865}" srcOrd="0" destOrd="0" presId="urn:microsoft.com/office/officeart/2005/8/layout/chevron1"/>
    <dgm:cxn modelId="{F3FE32B3-5C37-4EE0-91AD-CF617D2AE80E}" type="presParOf" srcId="{725C389F-34E5-4050-AAA4-F8BF9AF0944E}" destId="{BD195F1A-38DA-4921-A006-53FA1D2870E4}" srcOrd="1" destOrd="0" presId="urn:microsoft.com/office/officeart/2005/8/layout/chevron1"/>
    <dgm:cxn modelId="{6A35F9E6-AA51-457A-A0C2-84E42CD99214}" type="presParOf" srcId="{5E61AABB-7791-4E84-A2D9-EF02DE0EF394}" destId="{613F395C-6866-4949-870D-2056AA995394}" srcOrd="1" destOrd="0" presId="urn:microsoft.com/office/officeart/2005/8/layout/chevron1"/>
    <dgm:cxn modelId="{6A2F691B-5E61-4FE5-8916-E7F3DF7CE16D}" type="presParOf" srcId="{5E61AABB-7791-4E84-A2D9-EF02DE0EF394}" destId="{27A4DB7D-1A2A-4B61-8E54-398EE3C8131D}" srcOrd="2" destOrd="0" presId="urn:microsoft.com/office/officeart/2005/8/layout/chevron1"/>
    <dgm:cxn modelId="{908B5D67-CEC4-4A26-9A57-630E4A68D257}" type="presParOf" srcId="{27A4DB7D-1A2A-4B61-8E54-398EE3C8131D}" destId="{0B06B801-5FEC-4962-A1D1-BF56CC0A9D71}" srcOrd="0" destOrd="0" presId="urn:microsoft.com/office/officeart/2005/8/layout/chevron1"/>
    <dgm:cxn modelId="{89FB9A43-2C50-4763-A24C-1FE382D5F0D2}" type="presParOf" srcId="{27A4DB7D-1A2A-4B61-8E54-398EE3C8131D}" destId="{0633C80C-B457-4F05-AB9C-BBC661083FE0}" srcOrd="1" destOrd="0" presId="urn:microsoft.com/office/officeart/2005/8/layout/chevron1"/>
    <dgm:cxn modelId="{A68571E8-9F2D-4864-9138-F6B4F9083309}" type="presParOf" srcId="{5E61AABB-7791-4E84-A2D9-EF02DE0EF394}" destId="{6850A5CA-1F09-4CEB-9C01-7F4BFF75FEA8}" srcOrd="3" destOrd="0" presId="urn:microsoft.com/office/officeart/2005/8/layout/chevron1"/>
    <dgm:cxn modelId="{6AB1FAEC-A00E-48DC-A71B-C8A80F35C566}" type="presParOf" srcId="{5E61AABB-7791-4E84-A2D9-EF02DE0EF394}" destId="{F76E5B62-E39A-4915-A014-1877639CDFC3}" srcOrd="4" destOrd="0" presId="urn:microsoft.com/office/officeart/2005/8/layout/chevron1"/>
    <dgm:cxn modelId="{2981FF16-257F-43DF-9BF9-A24F35AF450E}" type="presParOf" srcId="{F76E5B62-E39A-4915-A014-1877639CDFC3}" destId="{F008C297-949E-4980-A626-F81B9BFBA2E6}" srcOrd="0" destOrd="0" presId="urn:microsoft.com/office/officeart/2005/8/layout/chevron1"/>
    <dgm:cxn modelId="{B51C8B76-3475-4806-BEE7-8E895967FA7E}" type="presParOf" srcId="{F76E5B62-E39A-4915-A014-1877639CDFC3}" destId="{22A55B15-9AC9-4A43-A443-9E78364691F4}" srcOrd="1" destOrd="0" presId="urn:microsoft.com/office/officeart/2005/8/layout/chevron1"/>
    <dgm:cxn modelId="{4BFB2E80-032A-4D33-B51B-2963F1B68EF4}" type="presParOf" srcId="{5E61AABB-7791-4E84-A2D9-EF02DE0EF394}" destId="{17081EA9-893C-44C4-A8DB-78F72D5552ED}" srcOrd="5" destOrd="0" presId="urn:microsoft.com/office/officeart/2005/8/layout/chevron1"/>
    <dgm:cxn modelId="{00C7677D-FD60-4827-8754-12D0C6421F62}" type="presParOf" srcId="{5E61AABB-7791-4E84-A2D9-EF02DE0EF394}" destId="{1BA9A200-4F0B-4CA6-9860-6A10FEF8F016}" srcOrd="6" destOrd="0" presId="urn:microsoft.com/office/officeart/2005/8/layout/chevron1"/>
    <dgm:cxn modelId="{4F43FB5E-5FDD-4E51-8407-11E40233D390}" type="presParOf" srcId="{1BA9A200-4F0B-4CA6-9860-6A10FEF8F016}" destId="{21AEA317-888F-4471-BD6C-CD79F44F80DF}" srcOrd="0" destOrd="0" presId="urn:microsoft.com/office/officeart/2005/8/layout/chevron1"/>
    <dgm:cxn modelId="{3AD5E675-6694-4405-81A9-4C7244262018}" type="presParOf" srcId="{1BA9A200-4F0B-4CA6-9860-6A10FEF8F016}" destId="{ED3A9248-3BEB-48AC-B115-EE112D733D8C}" srcOrd="1" destOrd="0" presId="urn:microsoft.com/office/officeart/2005/8/layout/chevron1"/>
    <dgm:cxn modelId="{92AB4AA2-6A93-4A59-ADB8-CE381FC114D5}" type="presParOf" srcId="{5E61AABB-7791-4E84-A2D9-EF02DE0EF394}" destId="{DF6019E0-03DA-4CDB-98EF-557EB823B458}" srcOrd="7" destOrd="0" presId="urn:microsoft.com/office/officeart/2005/8/layout/chevron1"/>
    <dgm:cxn modelId="{5E22831C-6021-459B-99D4-FE5A9BFD48EF}" type="presParOf" srcId="{5E61AABB-7791-4E84-A2D9-EF02DE0EF394}" destId="{EE3A115D-F1EC-41B0-9A3F-AA9C0E5B5E90}" srcOrd="8" destOrd="0" presId="urn:microsoft.com/office/officeart/2005/8/layout/chevron1"/>
    <dgm:cxn modelId="{D8B4487C-16E4-4F3C-9E8F-DE3BDC34EBF2}" type="presParOf" srcId="{EE3A115D-F1EC-41B0-9A3F-AA9C0E5B5E90}" destId="{83108D70-629F-46EE-B832-5A38CD161572}" srcOrd="0" destOrd="0" presId="urn:microsoft.com/office/officeart/2005/8/layout/chevron1"/>
    <dgm:cxn modelId="{33B44657-4D52-4A53-90E4-763DD6030D34}" type="presParOf" srcId="{EE3A115D-F1EC-41B0-9A3F-AA9C0E5B5E90}" destId="{D10F0D62-80ED-46E0-942F-B2705E3133B1}" srcOrd="1" destOrd="0" presId="urn:microsoft.com/office/officeart/2005/8/layout/chevron1"/>
    <dgm:cxn modelId="{D80EE3A5-2396-47BA-AE82-E2C82B46FD8A}" type="presParOf" srcId="{5E61AABB-7791-4E84-A2D9-EF02DE0EF394}" destId="{5428D38F-D821-4490-B1E5-5B73D67D18F8}" srcOrd="9" destOrd="0" presId="urn:microsoft.com/office/officeart/2005/8/layout/chevron1"/>
    <dgm:cxn modelId="{8B92E5F4-B412-4B75-8535-8CC99ACC0E69}" type="presParOf" srcId="{5E61AABB-7791-4E84-A2D9-EF02DE0EF394}" destId="{241F9CF2-62BC-4BCD-8E09-046AC689A368}" srcOrd="10" destOrd="0" presId="urn:microsoft.com/office/officeart/2005/8/layout/chevron1"/>
    <dgm:cxn modelId="{F6494638-F5D3-498C-893E-F6737EC9645D}" type="presParOf" srcId="{241F9CF2-62BC-4BCD-8E09-046AC689A368}" destId="{DADE651A-6F02-4B0A-8B07-A678F79F95F1}" srcOrd="0" destOrd="0" presId="urn:microsoft.com/office/officeart/2005/8/layout/chevron1"/>
    <dgm:cxn modelId="{082DE8C4-CF08-4C7F-8657-DD9E8A95AE25}" type="presParOf" srcId="{241F9CF2-62BC-4BCD-8E09-046AC689A368}" destId="{68E6A145-EF42-4F0E-8B97-C7D2E52D6904}" srcOrd="1" destOrd="0" presId="urn:microsoft.com/office/officeart/2005/8/layout/chevron1"/>
    <dgm:cxn modelId="{DF730FFA-7B54-414B-BC28-7D5B0784523B}" type="presParOf" srcId="{5E61AABB-7791-4E84-A2D9-EF02DE0EF394}" destId="{15C1EF40-624E-4665-9B66-D61E8536995D}" srcOrd="11" destOrd="0" presId="urn:microsoft.com/office/officeart/2005/8/layout/chevron1"/>
    <dgm:cxn modelId="{6A843CC6-8C2C-4AD0-99BA-236BB911E01F}" type="presParOf" srcId="{5E61AABB-7791-4E84-A2D9-EF02DE0EF394}" destId="{2019F7A4-1977-41B9-B16C-8B9B2773FFBE}" srcOrd="12" destOrd="0" presId="urn:microsoft.com/office/officeart/2005/8/layout/chevron1"/>
    <dgm:cxn modelId="{9B42B397-3EAD-43FC-A52B-04714EB38634}" type="presParOf" srcId="{2019F7A4-1977-41B9-B16C-8B9B2773FFBE}" destId="{EEA2B35D-98B8-444E-B36D-E579F0B7DD3A}" srcOrd="0" destOrd="0" presId="urn:microsoft.com/office/officeart/2005/8/layout/chevron1"/>
    <dgm:cxn modelId="{2EA5E288-69C6-4194-B934-9D622028F22E}" type="presParOf" srcId="{2019F7A4-1977-41B9-B16C-8B9B2773FFBE}" destId="{045F8A7F-F878-4EE2-96F3-FA82AD7EC8F7}"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8A3EC0-6565-4045-A1CA-6659FD86B865}">
      <dsp:nvSpPr>
        <dsp:cNvPr id="0" name=""/>
        <dsp:cNvSpPr/>
      </dsp:nvSpPr>
      <dsp:spPr>
        <a:xfrm>
          <a:off x="8446" y="1375400"/>
          <a:ext cx="1758436" cy="703374"/>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Oct 2022</a:t>
          </a:r>
        </a:p>
        <a:p>
          <a:pPr marL="0" lvl="0" indent="0" algn="ctr" defTabSz="622300">
            <a:lnSpc>
              <a:spcPct val="90000"/>
            </a:lnSpc>
            <a:spcBef>
              <a:spcPct val="0"/>
            </a:spcBef>
            <a:spcAft>
              <a:spcPct val="35000"/>
            </a:spcAft>
            <a:buNone/>
          </a:pPr>
          <a:r>
            <a:rPr lang="en-US" sz="1400" kern="1200" dirty="0" err="1">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ECo</a:t>
          </a:r>
          <a:r>
            <a:rPr lang="en-US" sz="1400" kern="1200" dirty="0">
              <a:solidFill>
                <a:schemeClr val="bg1"/>
              </a:solidFill>
            </a:rPr>
            <a:t>/Council</a:t>
          </a:r>
        </a:p>
      </dsp:txBody>
      <dsp:txXfrm>
        <a:off x="360133" y="1375400"/>
        <a:ext cx="1055062" cy="703374"/>
      </dsp:txXfrm>
    </dsp:sp>
    <dsp:sp modelId="{BD195F1A-38DA-4921-A006-53FA1D2870E4}">
      <dsp:nvSpPr>
        <dsp:cNvPr id="0" name=""/>
        <dsp:cNvSpPr/>
      </dsp:nvSpPr>
      <dsp:spPr>
        <a:xfrm>
          <a:off x="8446" y="2166697"/>
          <a:ext cx="1406749" cy="1228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Council initiates </a:t>
          </a:r>
          <a:r>
            <a:rPr lang="en-US" sz="1400" kern="1200" dirty="0">
              <a:solidFill>
                <a:schemeClr val="tx1"/>
              </a:solidFill>
            </a:rPr>
            <a:t>discussion paper</a:t>
          </a:r>
        </a:p>
        <a:p>
          <a:pPr marL="114300" lvl="1" indent="-114300" algn="l" defTabSz="622300">
            <a:lnSpc>
              <a:spcPct val="90000"/>
            </a:lnSpc>
            <a:spcBef>
              <a:spcPct val="0"/>
            </a:spcBef>
            <a:spcAft>
              <a:spcPct val="15000"/>
            </a:spcAft>
            <a:buChar char="•"/>
          </a:pPr>
          <a:r>
            <a:rPr lang="en-US" sz="1400" kern="1200" dirty="0">
              <a:solidFill>
                <a:schemeClr val="tx1"/>
              </a:solidFill>
            </a:rPr>
            <a:t>Public testimony</a:t>
          </a:r>
        </a:p>
        <a:p>
          <a:pPr marL="114300" lvl="1" indent="-114300" algn="l" defTabSz="622300">
            <a:lnSpc>
              <a:spcPct val="90000"/>
            </a:lnSpc>
            <a:spcBef>
              <a:spcPct val="0"/>
            </a:spcBef>
            <a:spcAft>
              <a:spcPct val="15000"/>
            </a:spcAft>
            <a:buChar char="•"/>
          </a:pPr>
          <a:r>
            <a:rPr lang="en-US" sz="1400" kern="1200" dirty="0">
              <a:solidFill>
                <a:schemeClr val="tx1"/>
              </a:solidFill>
              <a:hlinkClick xmlns:r="http://schemas.openxmlformats.org/officeDocument/2006/relationships" r:id="rId3">
                <a:extLst>
                  <a:ext uri="{A12FA001-AC4F-418D-AE19-62706E023703}">
                    <ahyp:hlinkClr xmlns:ahyp="http://schemas.microsoft.com/office/drawing/2018/hyperlinkcolor" val="tx"/>
                  </a:ext>
                </a:extLst>
              </a:hlinkClick>
            </a:rPr>
            <a:t>Report</a:t>
          </a:r>
          <a:endParaRPr lang="en-US" sz="1400" kern="1200" dirty="0">
            <a:solidFill>
              <a:schemeClr val="tx1"/>
            </a:solidFill>
          </a:endParaRPr>
        </a:p>
      </dsp:txBody>
      <dsp:txXfrm>
        <a:off x="8446" y="2166697"/>
        <a:ext cx="1406749" cy="1228500"/>
      </dsp:txXfrm>
    </dsp:sp>
    <dsp:sp modelId="{0B06B801-5FEC-4962-A1D1-BF56CC0A9D71}">
      <dsp:nvSpPr>
        <dsp:cNvPr id="0" name=""/>
        <dsp:cNvSpPr/>
      </dsp:nvSpPr>
      <dsp:spPr>
        <a:xfrm>
          <a:off x="1550882" y="1375400"/>
          <a:ext cx="1758436" cy="703374"/>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Jan 2023</a:t>
          </a:r>
        </a:p>
        <a:p>
          <a:pPr marL="0" lvl="0" indent="0" algn="ctr" defTabSz="622300">
            <a:lnSpc>
              <a:spcPct val="90000"/>
            </a:lnSpc>
            <a:spcBef>
              <a:spcPct val="0"/>
            </a:spcBef>
            <a:spcAft>
              <a:spcPct val="35000"/>
            </a:spcAft>
            <a:buNone/>
          </a:pPr>
          <a:r>
            <a:rPr lang="en-US" sz="1400" kern="1200" dirty="0" err="1">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ECo</a:t>
          </a:r>
          <a:endParaRPr lang="en-US" sz="1400" kern="1200" dirty="0">
            <a:solidFill>
              <a:schemeClr val="bg1"/>
            </a:solidFill>
          </a:endParaRPr>
        </a:p>
      </dsp:txBody>
      <dsp:txXfrm>
        <a:off x="1902569" y="1375400"/>
        <a:ext cx="1055062" cy="703374"/>
      </dsp:txXfrm>
    </dsp:sp>
    <dsp:sp modelId="{0633C80C-B457-4F05-AB9C-BBC661083FE0}">
      <dsp:nvSpPr>
        <dsp:cNvPr id="0" name=""/>
        <dsp:cNvSpPr/>
      </dsp:nvSpPr>
      <dsp:spPr>
        <a:xfrm>
          <a:off x="1550882" y="2166697"/>
          <a:ext cx="1406749" cy="1228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chemeClr val="tx1"/>
              </a:solidFill>
            </a:rPr>
            <a:t>Review </a:t>
          </a:r>
          <a:r>
            <a:rPr lang="en-US" sz="1400" kern="1200" dirty="0">
              <a:solidFill>
                <a:schemeClr val="tx1"/>
              </a:solidFill>
              <a:hlinkClick xmlns:r="http://schemas.openxmlformats.org/officeDocument/2006/relationships" r:id="rId5">
                <a:extLst>
                  <a:ext uri="{A12FA001-AC4F-418D-AE19-62706E023703}">
                    <ahyp:hlinkClr xmlns:ahyp="http://schemas.microsoft.com/office/drawing/2018/hyperlinkcolor" val="tx"/>
                  </a:ext>
                </a:extLst>
              </a:hlinkClick>
            </a:rPr>
            <a:t>discussion paper</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a:solidFill>
                <a:schemeClr val="tx1"/>
              </a:solidFill>
            </a:rPr>
            <a:t>Public testimony</a:t>
          </a:r>
        </a:p>
        <a:p>
          <a:pPr marL="114300" lvl="1" indent="-114300" algn="l" defTabSz="622300">
            <a:lnSpc>
              <a:spcPct val="90000"/>
            </a:lnSpc>
            <a:spcBef>
              <a:spcPct val="0"/>
            </a:spcBef>
            <a:spcAft>
              <a:spcPct val="15000"/>
            </a:spcAft>
            <a:buChar char="•"/>
          </a:pPr>
          <a:r>
            <a:rPr lang="en-US" sz="1400" kern="1200" dirty="0">
              <a:solidFill>
                <a:schemeClr val="tx1"/>
              </a:solidFill>
              <a:hlinkClick xmlns:r="http://schemas.openxmlformats.org/officeDocument/2006/relationships" r:id="rId6">
                <a:extLst>
                  <a:ext uri="{A12FA001-AC4F-418D-AE19-62706E023703}">
                    <ahyp:hlinkClr xmlns:ahyp="http://schemas.microsoft.com/office/drawing/2018/hyperlinkcolor" val="tx"/>
                  </a:ext>
                </a:extLst>
              </a:hlinkClick>
            </a:rPr>
            <a:t>Report</a:t>
          </a:r>
          <a:endParaRPr lang="en-US" sz="1400" kern="1200" dirty="0">
            <a:solidFill>
              <a:schemeClr val="tx1"/>
            </a:solidFill>
          </a:endParaRPr>
        </a:p>
      </dsp:txBody>
      <dsp:txXfrm>
        <a:off x="1550882" y="2166697"/>
        <a:ext cx="1406749" cy="1228500"/>
      </dsp:txXfrm>
    </dsp:sp>
    <dsp:sp modelId="{F008C297-949E-4980-A626-F81B9BFBA2E6}">
      <dsp:nvSpPr>
        <dsp:cNvPr id="0" name=""/>
        <dsp:cNvSpPr/>
      </dsp:nvSpPr>
      <dsp:spPr>
        <a:xfrm>
          <a:off x="3093319" y="1375400"/>
          <a:ext cx="1758436" cy="703374"/>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Feb 2023</a:t>
          </a:r>
        </a:p>
        <a:p>
          <a:pPr marL="0" lvl="0" indent="0" algn="ctr" defTabSz="622300">
            <a:lnSpc>
              <a:spcPct val="90000"/>
            </a:lnSpc>
            <a:spcBef>
              <a:spcPct val="0"/>
            </a:spcBef>
            <a:spcAft>
              <a:spcPct val="35000"/>
            </a:spcAft>
            <a:buNone/>
          </a:pPr>
          <a:r>
            <a:rPr lang="en-US" sz="1400" kern="1200" dirty="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Council</a:t>
          </a:r>
          <a:endParaRPr lang="en-US" sz="1400" kern="1200" dirty="0">
            <a:solidFill>
              <a:schemeClr val="bg1"/>
            </a:solidFill>
          </a:endParaRPr>
        </a:p>
      </dsp:txBody>
      <dsp:txXfrm>
        <a:off x="3445006" y="1375400"/>
        <a:ext cx="1055062" cy="703374"/>
      </dsp:txXfrm>
    </dsp:sp>
    <dsp:sp modelId="{22A55B15-9AC9-4A43-A443-9E78364691F4}">
      <dsp:nvSpPr>
        <dsp:cNvPr id="0" name=""/>
        <dsp:cNvSpPr/>
      </dsp:nvSpPr>
      <dsp:spPr>
        <a:xfrm>
          <a:off x="3093319" y="2166697"/>
          <a:ext cx="1406749" cy="1228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chemeClr val="tx1"/>
              </a:solidFill>
            </a:rPr>
            <a:t>Review</a:t>
          </a:r>
          <a:r>
            <a:rPr lang="en-US" sz="1400" kern="1200" dirty="0">
              <a:solidFill>
                <a:schemeClr val="tx1"/>
              </a:solidFill>
              <a:hlinkClick xmlns:r="http://schemas.openxmlformats.org/officeDocument/2006/relationships" r:id="rId8">
                <a:extLst>
                  <a:ext uri="{A12FA001-AC4F-418D-AE19-62706E023703}">
                    <ahyp:hlinkClr xmlns:ahyp="http://schemas.microsoft.com/office/drawing/2018/hyperlinkcolor" val="tx"/>
                  </a:ext>
                </a:extLst>
              </a:hlinkClick>
            </a:rPr>
            <a:t> discussion paper</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a:solidFill>
                <a:schemeClr val="tx1"/>
              </a:solidFill>
            </a:rPr>
            <a:t>Public testimony</a:t>
          </a:r>
        </a:p>
        <a:p>
          <a:pPr marL="114300" lvl="1" indent="-114300" algn="l" defTabSz="622300">
            <a:lnSpc>
              <a:spcPct val="90000"/>
            </a:lnSpc>
            <a:spcBef>
              <a:spcPct val="0"/>
            </a:spcBef>
            <a:spcAft>
              <a:spcPct val="15000"/>
            </a:spcAft>
            <a:buChar char="•"/>
          </a:pPr>
          <a:r>
            <a:rPr lang="en-US" sz="1400" kern="1200" dirty="0">
              <a:solidFill>
                <a:schemeClr val="tx1"/>
              </a:solidFill>
            </a:rPr>
            <a:t>Council </a:t>
          </a:r>
          <a:r>
            <a:rPr lang="en-US" sz="1400" kern="1200" dirty="0">
              <a:solidFill>
                <a:schemeClr val="tx1"/>
              </a:solidFill>
              <a:hlinkClick xmlns:r="http://schemas.openxmlformats.org/officeDocument/2006/relationships" r:id="rId9">
                <a:extLst>
                  <a:ext uri="{A12FA001-AC4F-418D-AE19-62706E023703}">
                    <ahyp:hlinkClr xmlns:ahyp="http://schemas.microsoft.com/office/drawing/2018/hyperlinkcolor" val="tx"/>
                  </a:ext>
                </a:extLst>
              </a:hlinkClick>
            </a:rPr>
            <a:t>motion</a:t>
          </a:r>
          <a:endParaRPr lang="en-US" sz="1400" kern="1200" dirty="0">
            <a:solidFill>
              <a:schemeClr val="tx1"/>
            </a:solidFill>
          </a:endParaRPr>
        </a:p>
      </dsp:txBody>
      <dsp:txXfrm>
        <a:off x="3093319" y="2166697"/>
        <a:ext cx="1406749" cy="1228500"/>
      </dsp:txXfrm>
    </dsp:sp>
    <dsp:sp modelId="{21AEA317-888F-4471-BD6C-CD79F44F80DF}">
      <dsp:nvSpPr>
        <dsp:cNvPr id="0" name=""/>
        <dsp:cNvSpPr/>
      </dsp:nvSpPr>
      <dsp:spPr>
        <a:xfrm>
          <a:off x="4635756" y="1375400"/>
          <a:ext cx="1758436" cy="703374"/>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Apr 2023</a:t>
          </a:r>
        </a:p>
        <a:p>
          <a:pPr marL="0" lvl="0" indent="0" algn="ctr" defTabSz="622300">
            <a:lnSpc>
              <a:spcPct val="90000"/>
            </a:lnSpc>
            <a:spcBef>
              <a:spcPct val="0"/>
            </a:spcBef>
            <a:spcAft>
              <a:spcPct val="35000"/>
            </a:spcAft>
            <a:buNone/>
          </a:pPr>
          <a:r>
            <a:rPr lang="en-US" sz="1400" kern="1200" dirty="0" err="1">
              <a:solidFill>
                <a:schemeClr val="bg1"/>
              </a:solidFill>
              <a:hlinkClick xmlns:r="http://schemas.openxmlformats.org/officeDocument/2006/relationships" r:id="rId10">
                <a:extLst>
                  <a:ext uri="{A12FA001-AC4F-418D-AE19-62706E023703}">
                    <ahyp:hlinkClr xmlns:ahyp="http://schemas.microsoft.com/office/drawing/2018/hyperlinkcolor" val="tx"/>
                  </a:ext>
                </a:extLst>
              </a:hlinkClick>
            </a:rPr>
            <a:t>ECo</a:t>
          </a:r>
          <a:endParaRPr lang="en-US" sz="1400" kern="1200" dirty="0">
            <a:solidFill>
              <a:schemeClr val="bg1"/>
            </a:solidFill>
          </a:endParaRPr>
        </a:p>
      </dsp:txBody>
      <dsp:txXfrm>
        <a:off x="4987443" y="1375400"/>
        <a:ext cx="1055062" cy="703374"/>
      </dsp:txXfrm>
    </dsp:sp>
    <dsp:sp modelId="{ED3A9248-3BEB-48AC-B115-EE112D733D8C}">
      <dsp:nvSpPr>
        <dsp:cNvPr id="0" name=""/>
        <dsp:cNvSpPr/>
      </dsp:nvSpPr>
      <dsp:spPr>
        <a:xfrm>
          <a:off x="4635756" y="2166697"/>
          <a:ext cx="1406749" cy="1228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chemeClr val="tx1"/>
              </a:solidFill>
              <a:hlinkClick xmlns:r="http://schemas.openxmlformats.org/officeDocument/2006/relationships" r:id="rId11">
                <a:extLst>
                  <a:ext uri="{A12FA001-AC4F-418D-AE19-62706E023703}">
                    <ahyp:hlinkClr xmlns:ahyp="http://schemas.microsoft.com/office/drawing/2018/hyperlinkcolor" val="tx"/>
                  </a:ext>
                </a:extLst>
              </a:hlinkClick>
            </a:rPr>
            <a:t>Initial drafting </a:t>
          </a:r>
          <a:r>
            <a:rPr lang="en-US" sz="1400" kern="1200" dirty="0">
              <a:solidFill>
                <a:schemeClr val="tx1"/>
              </a:solidFill>
            </a:rPr>
            <a:t>PEIS P&amp;N</a:t>
          </a:r>
        </a:p>
        <a:p>
          <a:pPr marL="114300" lvl="1" indent="-114300" algn="l" defTabSz="622300">
            <a:lnSpc>
              <a:spcPct val="90000"/>
            </a:lnSpc>
            <a:spcBef>
              <a:spcPct val="0"/>
            </a:spcBef>
            <a:spcAft>
              <a:spcPct val="15000"/>
            </a:spcAft>
            <a:buChar char="•"/>
          </a:pPr>
          <a:r>
            <a:rPr lang="en-US" sz="1400" kern="1200" dirty="0">
              <a:solidFill>
                <a:schemeClr val="tx1"/>
              </a:solidFill>
            </a:rPr>
            <a:t>Frame alternatives</a:t>
          </a:r>
        </a:p>
        <a:p>
          <a:pPr marL="114300" lvl="1" indent="-114300" algn="l" defTabSz="622300">
            <a:lnSpc>
              <a:spcPct val="90000"/>
            </a:lnSpc>
            <a:spcBef>
              <a:spcPct val="0"/>
            </a:spcBef>
            <a:spcAft>
              <a:spcPct val="15000"/>
            </a:spcAft>
            <a:buChar char="•"/>
          </a:pPr>
          <a:r>
            <a:rPr lang="en-US" sz="1400" kern="1200" dirty="0">
              <a:solidFill>
                <a:schemeClr val="tx1"/>
              </a:solidFill>
            </a:rPr>
            <a:t>Public testimony</a:t>
          </a:r>
        </a:p>
        <a:p>
          <a:pPr marL="114300" lvl="1" indent="-114300" algn="l" defTabSz="622300">
            <a:lnSpc>
              <a:spcPct val="90000"/>
            </a:lnSpc>
            <a:spcBef>
              <a:spcPct val="0"/>
            </a:spcBef>
            <a:spcAft>
              <a:spcPct val="15000"/>
            </a:spcAft>
            <a:buChar char="•"/>
          </a:pPr>
          <a:r>
            <a:rPr lang="en-US" sz="1400" kern="1200" dirty="0">
              <a:solidFill>
                <a:schemeClr val="tx1"/>
              </a:solidFill>
              <a:hlinkClick xmlns:r="http://schemas.openxmlformats.org/officeDocument/2006/relationships" r:id="rId12">
                <a:extLst>
                  <a:ext uri="{A12FA001-AC4F-418D-AE19-62706E023703}">
                    <ahyp:hlinkClr xmlns:ahyp="http://schemas.microsoft.com/office/drawing/2018/hyperlinkcolor" val="tx"/>
                  </a:ext>
                </a:extLst>
              </a:hlinkClick>
            </a:rPr>
            <a:t>Report</a:t>
          </a:r>
          <a:endParaRPr lang="en-US" sz="1400" kern="1200" dirty="0">
            <a:solidFill>
              <a:schemeClr val="tx1"/>
            </a:solidFill>
          </a:endParaRPr>
        </a:p>
      </dsp:txBody>
      <dsp:txXfrm>
        <a:off x="4635756" y="2166697"/>
        <a:ext cx="1406749" cy="1228500"/>
      </dsp:txXfrm>
    </dsp:sp>
    <dsp:sp modelId="{83108D70-629F-46EE-B832-5A38CD161572}">
      <dsp:nvSpPr>
        <dsp:cNvPr id="0" name=""/>
        <dsp:cNvSpPr/>
      </dsp:nvSpPr>
      <dsp:spPr>
        <a:xfrm>
          <a:off x="6178193" y="1375400"/>
          <a:ext cx="1758436" cy="703374"/>
        </a:xfrm>
        <a:prstGeom prst="chevron">
          <a:avLst/>
        </a:prstGeom>
        <a:solidFill>
          <a:schemeClr val="accent1">
            <a:hueOff val="0"/>
            <a:satOff val="0"/>
            <a:lumOff val="0"/>
            <a:alphaOff val="0"/>
          </a:schemeClr>
        </a:solid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May 2023</a:t>
          </a:r>
        </a:p>
        <a:p>
          <a:pPr marL="0" lvl="0" indent="0" algn="ctr" defTabSz="622300">
            <a:lnSpc>
              <a:spcPct val="90000"/>
            </a:lnSpc>
            <a:spcBef>
              <a:spcPct val="0"/>
            </a:spcBef>
            <a:spcAft>
              <a:spcPct val="35000"/>
            </a:spcAft>
            <a:buNone/>
          </a:pPr>
          <a:r>
            <a:rPr lang="en-US" sz="1400" kern="1200" dirty="0" err="1">
              <a:solidFill>
                <a:schemeClr val="bg1"/>
              </a:solidFill>
              <a:hlinkClick xmlns:r="http://schemas.openxmlformats.org/officeDocument/2006/relationships" r:id="rId13">
                <a:extLst>
                  <a:ext uri="{A12FA001-AC4F-418D-AE19-62706E023703}">
                    <ahyp:hlinkClr xmlns:ahyp="http://schemas.microsoft.com/office/drawing/2018/hyperlinkcolor" val="tx"/>
                  </a:ext>
                </a:extLst>
              </a:hlinkClick>
            </a:rPr>
            <a:t>ECo</a:t>
          </a:r>
          <a:endParaRPr lang="en-US" sz="1400" kern="1200" dirty="0">
            <a:solidFill>
              <a:schemeClr val="bg1"/>
            </a:solidFill>
          </a:endParaRPr>
        </a:p>
      </dsp:txBody>
      <dsp:txXfrm>
        <a:off x="6529880" y="1375400"/>
        <a:ext cx="1055062" cy="703374"/>
      </dsp:txXfrm>
    </dsp:sp>
    <dsp:sp modelId="{D10F0D62-80ED-46E0-942F-B2705E3133B1}">
      <dsp:nvSpPr>
        <dsp:cNvPr id="0" name=""/>
        <dsp:cNvSpPr/>
      </dsp:nvSpPr>
      <dsp:spPr>
        <a:xfrm>
          <a:off x="6178193" y="2166697"/>
          <a:ext cx="1406749" cy="1228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Define Action</a:t>
          </a:r>
        </a:p>
        <a:p>
          <a:pPr marL="114300" lvl="1" indent="-114300" algn="l" defTabSz="622300">
            <a:lnSpc>
              <a:spcPct val="90000"/>
            </a:lnSpc>
            <a:spcBef>
              <a:spcPct val="0"/>
            </a:spcBef>
            <a:spcAft>
              <a:spcPct val="15000"/>
            </a:spcAft>
            <a:buChar char="•"/>
          </a:pPr>
          <a:r>
            <a:rPr lang="en-US" sz="1400" kern="1200" dirty="0"/>
            <a:t>Refine P&amp;N</a:t>
          </a:r>
        </a:p>
        <a:p>
          <a:pPr marL="114300" lvl="1" indent="-114300" algn="l" defTabSz="622300">
            <a:lnSpc>
              <a:spcPct val="90000"/>
            </a:lnSpc>
            <a:spcBef>
              <a:spcPct val="0"/>
            </a:spcBef>
            <a:spcAft>
              <a:spcPct val="15000"/>
            </a:spcAft>
            <a:buChar char="•"/>
          </a:pPr>
          <a:r>
            <a:rPr lang="en-US" sz="1400" kern="1200" dirty="0"/>
            <a:t>Draft Alternatives</a:t>
          </a:r>
        </a:p>
        <a:p>
          <a:pPr marL="114300" lvl="1" indent="-114300" algn="l" defTabSz="622300">
            <a:lnSpc>
              <a:spcPct val="90000"/>
            </a:lnSpc>
            <a:spcBef>
              <a:spcPct val="0"/>
            </a:spcBef>
            <a:spcAft>
              <a:spcPct val="15000"/>
            </a:spcAft>
            <a:buChar char="•"/>
          </a:pPr>
          <a:r>
            <a:rPr lang="en-US" sz="1400" kern="1200" dirty="0"/>
            <a:t>Public testimony</a:t>
          </a:r>
        </a:p>
        <a:p>
          <a:pPr marL="114300" lvl="1" indent="-114300" algn="l" defTabSz="622300">
            <a:lnSpc>
              <a:spcPct val="90000"/>
            </a:lnSpc>
            <a:spcBef>
              <a:spcPct val="0"/>
            </a:spcBef>
            <a:spcAft>
              <a:spcPct val="15000"/>
            </a:spcAft>
            <a:buChar char="•"/>
          </a:pPr>
          <a:r>
            <a:rPr lang="en-US" sz="1400" kern="1200" dirty="0">
              <a:solidFill>
                <a:schemeClr val="tx1"/>
              </a:solidFill>
              <a:hlinkClick xmlns:r="http://schemas.openxmlformats.org/officeDocument/2006/relationships" r:id="rId13">
                <a:extLst>
                  <a:ext uri="{A12FA001-AC4F-418D-AE19-62706E023703}">
                    <ahyp:hlinkClr xmlns:ahyp="http://schemas.microsoft.com/office/drawing/2018/hyperlinkcolor" val="tx"/>
                  </a:ext>
                </a:extLst>
              </a:hlinkClick>
            </a:rPr>
            <a:t>Report</a:t>
          </a:r>
          <a:endParaRPr lang="en-US" sz="1400" kern="1200" dirty="0">
            <a:solidFill>
              <a:schemeClr val="tx1"/>
            </a:solidFill>
          </a:endParaRPr>
        </a:p>
      </dsp:txBody>
      <dsp:txXfrm>
        <a:off x="6178193" y="2166697"/>
        <a:ext cx="1406749" cy="1228500"/>
      </dsp:txXfrm>
    </dsp:sp>
    <dsp:sp modelId="{DADE651A-6F02-4B0A-8B07-A678F79F95F1}">
      <dsp:nvSpPr>
        <dsp:cNvPr id="0" name=""/>
        <dsp:cNvSpPr/>
      </dsp:nvSpPr>
      <dsp:spPr>
        <a:xfrm>
          <a:off x="7720630" y="1375400"/>
          <a:ext cx="1758436" cy="703374"/>
        </a:xfrm>
        <a:prstGeom prst="chevron">
          <a:avLst/>
        </a:prstGeom>
        <a:solidFill>
          <a:schemeClr val="accent1"/>
        </a:solidFill>
        <a:ln w="22225" cap="rnd" cmpd="sng" algn="ctr">
          <a:solidFill>
            <a:srgbClr val="FFC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bg1"/>
              </a:solidFill>
            </a:rPr>
            <a:t>Jun 2023</a:t>
          </a:r>
        </a:p>
        <a:p>
          <a:pPr marL="0" lvl="0" indent="0" algn="ctr" defTabSz="622300">
            <a:lnSpc>
              <a:spcPct val="90000"/>
            </a:lnSpc>
            <a:spcBef>
              <a:spcPct val="0"/>
            </a:spcBef>
            <a:spcAft>
              <a:spcPct val="35000"/>
            </a:spcAft>
            <a:buNone/>
          </a:pPr>
          <a:r>
            <a:rPr lang="en-US" sz="1400" kern="1200" dirty="0">
              <a:solidFill>
                <a:schemeClr val="bg1"/>
              </a:solidFill>
            </a:rPr>
            <a:t>Council</a:t>
          </a:r>
        </a:p>
      </dsp:txBody>
      <dsp:txXfrm>
        <a:off x="8072317" y="1375400"/>
        <a:ext cx="1055062" cy="703374"/>
      </dsp:txXfrm>
    </dsp:sp>
    <dsp:sp modelId="{68E6A145-EF42-4F0E-8B97-C7D2E52D6904}">
      <dsp:nvSpPr>
        <dsp:cNvPr id="0" name=""/>
        <dsp:cNvSpPr/>
      </dsp:nvSpPr>
      <dsp:spPr>
        <a:xfrm>
          <a:off x="7720630" y="2166697"/>
          <a:ext cx="1406749" cy="1228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chemeClr val="tx1"/>
              </a:solidFill>
            </a:rPr>
            <a:t>Report to Council with </a:t>
          </a:r>
          <a:r>
            <a:rPr lang="en-US" sz="1400" kern="1200" dirty="0">
              <a:solidFill>
                <a:schemeClr val="tx1"/>
              </a:solidFill>
              <a:hlinkClick xmlns:r="http://schemas.openxmlformats.org/officeDocument/2006/relationships" r:id="rId14">
                <a:extLst>
                  <a:ext uri="{A12FA001-AC4F-418D-AE19-62706E023703}">
                    <ahyp:hlinkClr xmlns:ahyp="http://schemas.microsoft.com/office/drawing/2018/hyperlinkcolor" val="tx"/>
                  </a:ext>
                </a:extLst>
              </a:hlinkClick>
            </a:rPr>
            <a:t>draft PEIS P&amp;N</a:t>
          </a:r>
          <a:r>
            <a:rPr lang="en-US" sz="1400" kern="1200" dirty="0">
              <a:solidFill>
                <a:schemeClr val="tx1"/>
              </a:solidFill>
            </a:rPr>
            <a:t>, alternatives</a:t>
          </a:r>
        </a:p>
        <a:p>
          <a:pPr marL="114300" lvl="1" indent="-114300" algn="l" defTabSz="622300">
            <a:lnSpc>
              <a:spcPct val="90000"/>
            </a:lnSpc>
            <a:spcBef>
              <a:spcPct val="0"/>
            </a:spcBef>
            <a:spcAft>
              <a:spcPct val="15000"/>
            </a:spcAft>
            <a:buChar char="•"/>
          </a:pPr>
          <a:r>
            <a:rPr lang="en-US" sz="1400" kern="1200" dirty="0">
              <a:solidFill>
                <a:schemeClr val="tx1"/>
              </a:solidFill>
            </a:rPr>
            <a:t>Public testimony</a:t>
          </a:r>
        </a:p>
      </dsp:txBody>
      <dsp:txXfrm>
        <a:off x="7720630" y="2166697"/>
        <a:ext cx="1406749" cy="1228500"/>
      </dsp:txXfrm>
    </dsp:sp>
    <dsp:sp modelId="{EEA2B35D-98B8-444E-B36D-E579F0B7DD3A}">
      <dsp:nvSpPr>
        <dsp:cNvPr id="0" name=""/>
        <dsp:cNvSpPr/>
      </dsp:nvSpPr>
      <dsp:spPr>
        <a:xfrm>
          <a:off x="9263067" y="1375400"/>
          <a:ext cx="1758436" cy="703374"/>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Sep 2023</a:t>
          </a:r>
        </a:p>
        <a:p>
          <a:pPr marL="0" lvl="0" indent="0" algn="ctr" defTabSz="622300">
            <a:lnSpc>
              <a:spcPct val="90000"/>
            </a:lnSpc>
            <a:spcBef>
              <a:spcPct val="0"/>
            </a:spcBef>
            <a:spcAft>
              <a:spcPct val="35000"/>
            </a:spcAft>
            <a:buNone/>
          </a:pPr>
          <a:r>
            <a:rPr lang="en-US" sz="1400" kern="1200" dirty="0" err="1"/>
            <a:t>ECo</a:t>
          </a:r>
          <a:endParaRPr lang="en-US" sz="1400" kern="1200" dirty="0"/>
        </a:p>
      </dsp:txBody>
      <dsp:txXfrm>
        <a:off x="9614754" y="1375400"/>
        <a:ext cx="1055062" cy="703374"/>
      </dsp:txXfrm>
    </dsp:sp>
    <dsp:sp modelId="{045F8A7F-F878-4EE2-96F3-FA82AD7EC8F7}">
      <dsp:nvSpPr>
        <dsp:cNvPr id="0" name=""/>
        <dsp:cNvSpPr/>
      </dsp:nvSpPr>
      <dsp:spPr>
        <a:xfrm>
          <a:off x="9263067" y="2166697"/>
          <a:ext cx="1406749" cy="1228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Discussion of Council Motion</a:t>
          </a:r>
        </a:p>
        <a:p>
          <a:pPr marL="114300" lvl="1" indent="-114300" algn="l" defTabSz="622300">
            <a:lnSpc>
              <a:spcPct val="90000"/>
            </a:lnSpc>
            <a:spcBef>
              <a:spcPct val="0"/>
            </a:spcBef>
            <a:spcAft>
              <a:spcPct val="15000"/>
            </a:spcAft>
            <a:buChar char="•"/>
          </a:pPr>
          <a:r>
            <a:rPr lang="en-US" sz="1400" kern="1200" dirty="0"/>
            <a:t>Public testimony</a:t>
          </a:r>
        </a:p>
      </dsp:txBody>
      <dsp:txXfrm>
        <a:off x="9263067" y="2166697"/>
        <a:ext cx="1406749" cy="122850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900B49-6513-467C-A7E7-530B07C77D98}" type="datetimeFigureOut">
              <a:rPr lang="en-US" smtClean="0"/>
              <a:t>10/4/2023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F5BA21-56C6-4AB7-83CC-2F1385E1A7B5}" type="slidenum">
              <a:rPr lang="en-US" smtClean="0"/>
              <a:t>‹#›</a:t>
            </a:fld>
            <a:endParaRPr lang="en-US"/>
          </a:p>
        </p:txBody>
      </p:sp>
    </p:spTree>
    <p:extLst>
      <p:ext uri="{BB962C8B-B14F-4D97-AF65-F5344CB8AC3E}">
        <p14:creationId xmlns:p14="http://schemas.microsoft.com/office/powerpoint/2010/main" val="1938663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effectLst/>
              <a:latin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AF5BA21-56C6-4AB7-83CC-2F1385E1A7B5}" type="slidenum">
              <a:rPr lang="en-US" smtClean="0"/>
              <a:t>1</a:t>
            </a:fld>
            <a:endParaRPr lang="en-US"/>
          </a:p>
        </p:txBody>
      </p:sp>
    </p:spTree>
    <p:extLst>
      <p:ext uri="{BB962C8B-B14F-4D97-AF65-F5344CB8AC3E}">
        <p14:creationId xmlns:p14="http://schemas.microsoft.com/office/powerpoint/2010/main" val="1632746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rPr>
              <a:t>The Committee appreciated the presentations. Discussion primarily focused on the future of the Programmatic and ways to move forward. Some members voiced frustration regarding the Council’s omission of one of the Committee’s recommended alternatives, the use of “adaptive” in place of “precautionary” in the language of the alternatives, and the omission of the preamble text. </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Times New Roman" panose="02020603050405020304" pitchFamily="18" charset="0"/>
                <a:ea typeface="Calibri" panose="020F0502020204030204" pitchFamily="34" charset="0"/>
              </a:rPr>
              <a:t>Public comments regarding NEPA, IRA funding and the Programmatic included a general support for an adequate range of reasonable alternatives and the Committee recommendations from May,  the importance of forward progress on the Programmatic EIS; recognition that this is an iterative process now constrained by a compressed timeline; the importance of continued collaboration and comprehensive scoping; the need for an ecosystem-based approach from copepods, seabirds, harvested and non-harvested species; the rapid rate of change; the role and status of Alaska native groups; and incorporation of local knowledge and traditional knowledge (LKTK). </a:t>
            </a:r>
            <a:endParaRPr lang="en-US" sz="1800" dirty="0"/>
          </a:p>
          <a:p>
            <a:pPr marL="742950" lvl="1" indent="-285750">
              <a:buFont typeface="Arial" panose="020B0604020202020204" pitchFamily="34" charset="0"/>
              <a:buChar char="•"/>
            </a:pPr>
            <a:endParaRPr lang="en-US" sz="1800" dirty="0">
              <a:effectLst/>
              <a:latin typeface="Times New Roman" panose="02020603050405020304" pitchFamily="18" charset="0"/>
              <a:ea typeface="Calibri" panose="020F0502020204030204" pitchFamily="34" charset="0"/>
            </a:endParaRPr>
          </a:p>
          <a:p>
            <a:pPr marL="285750" indent="-285750">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rPr>
              <a:t>The Committee appreciated the presentation on Marine Conservation Areas and was satisfied with the work completed. The Committee discussed the need to increase accessibility of the information to the public in a useful format and concerns that past progress and current conservation efforts are not widely known or appreciated.</a:t>
            </a:r>
          </a:p>
          <a:p>
            <a:pPr marL="742950" lvl="1" indent="-285750">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rPr>
              <a:t>Public comment noted concerns with the benthic footprint of pelagic trawling and concerns with pelagic impacts on benthic habitat</a:t>
            </a:r>
          </a:p>
        </p:txBody>
      </p:sp>
      <p:sp>
        <p:nvSpPr>
          <p:cNvPr id="4" name="Slide Number Placeholder 3"/>
          <p:cNvSpPr>
            <a:spLocks noGrp="1"/>
          </p:cNvSpPr>
          <p:nvPr>
            <p:ph type="sldNum" sz="quarter" idx="5"/>
          </p:nvPr>
        </p:nvSpPr>
        <p:spPr/>
        <p:txBody>
          <a:bodyPr/>
          <a:lstStyle/>
          <a:p>
            <a:fld id="{CAF5BA21-56C6-4AB7-83CC-2F1385E1A7B5}" type="slidenum">
              <a:rPr lang="en-US" smtClean="0"/>
              <a:t>2</a:t>
            </a:fld>
            <a:endParaRPr lang="en-US"/>
          </a:p>
        </p:txBody>
      </p:sp>
    </p:spTree>
    <p:extLst>
      <p:ext uri="{BB962C8B-B14F-4D97-AF65-F5344CB8AC3E}">
        <p14:creationId xmlns:p14="http://schemas.microsoft.com/office/powerpoint/2010/main" val="4017584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spcBef>
                <a:spcPts val="0"/>
              </a:spcBef>
              <a:spcAft>
                <a:spcPts val="600"/>
              </a:spcAft>
            </a:pPr>
            <a:r>
              <a:rPr lang="en-US" sz="1200" dirty="0">
                <a:effectLst/>
                <a:latin typeface="Times New Roman" panose="02020603050405020304" pitchFamily="18" charset="0"/>
                <a:ea typeface="Calibri" panose="020F0502020204030204" pitchFamily="34" charset="0"/>
              </a:rPr>
              <a:t>The Committee stressed the </a:t>
            </a:r>
            <a:r>
              <a:rPr lang="en-US" sz="1200" b="1" dirty="0">
                <a:effectLst/>
                <a:latin typeface="Times New Roman" panose="02020603050405020304" pitchFamily="18" charset="0"/>
                <a:ea typeface="Calibri" panose="020F0502020204030204" pitchFamily="34" charset="0"/>
              </a:rPr>
              <a:t>urgency in moving the Programmatic EIS forward</a:t>
            </a:r>
            <a:r>
              <a:rPr lang="en-US" sz="1200" dirty="0">
                <a:effectLst/>
                <a:latin typeface="Times New Roman" panose="02020603050405020304" pitchFamily="18" charset="0"/>
                <a:ea typeface="Calibri" panose="020F0502020204030204" pitchFamily="34" charset="0"/>
              </a:rPr>
              <a:t>, and</a:t>
            </a:r>
            <a:r>
              <a:rPr lang="en-US" sz="1200" b="1" dirty="0">
                <a:effectLst/>
                <a:latin typeface="Times New Roman" panose="02020603050405020304" pitchFamily="18" charset="0"/>
                <a:ea typeface="Calibri" panose="020F0502020204030204" pitchFamily="34" charset="0"/>
              </a:rPr>
              <a:t> </a:t>
            </a:r>
            <a:r>
              <a:rPr lang="en-US" sz="1200" dirty="0">
                <a:effectLst/>
                <a:latin typeface="Times New Roman" panose="02020603050405020304" pitchFamily="18" charset="0"/>
                <a:ea typeface="Calibri" panose="020F0502020204030204" pitchFamily="34" charset="0"/>
              </a:rPr>
              <a:t>passed the motion you see here without opposition which stated:</a:t>
            </a:r>
          </a:p>
        </p:txBody>
      </p:sp>
      <p:sp>
        <p:nvSpPr>
          <p:cNvPr id="4" name="Slide Number Placeholder 3"/>
          <p:cNvSpPr>
            <a:spLocks noGrp="1"/>
          </p:cNvSpPr>
          <p:nvPr>
            <p:ph type="sldNum" sz="quarter" idx="5"/>
          </p:nvPr>
        </p:nvSpPr>
        <p:spPr/>
        <p:txBody>
          <a:bodyPr/>
          <a:lstStyle/>
          <a:p>
            <a:fld id="{CAF5BA21-56C6-4AB7-83CC-2F1385E1A7B5}" type="slidenum">
              <a:rPr lang="en-US" smtClean="0"/>
              <a:t>3</a:t>
            </a:fld>
            <a:endParaRPr lang="en-US"/>
          </a:p>
        </p:txBody>
      </p:sp>
    </p:spTree>
    <p:extLst>
      <p:ext uri="{BB962C8B-B14F-4D97-AF65-F5344CB8AC3E}">
        <p14:creationId xmlns:p14="http://schemas.microsoft.com/office/powerpoint/2010/main" val="477673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This is a brief timeline of the Committee meetings in which the programmatic has been an agenda item. </a:t>
            </a:r>
          </a:p>
          <a:p>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next meeting is tentatively scheduled for December 4th however the agenda has not been determined at this time. </a:t>
            </a:r>
          </a:p>
          <a:p>
            <a:endParaRPr lang="en-US" b="0" dirty="0"/>
          </a:p>
          <a:p>
            <a:endParaRPr lang="en-US" b="0" dirty="0"/>
          </a:p>
          <a:p>
            <a:endParaRPr lang="en-US" b="0" dirty="0"/>
          </a:p>
        </p:txBody>
      </p:sp>
      <p:sp>
        <p:nvSpPr>
          <p:cNvPr id="4" name="Slide Number Placeholder 3"/>
          <p:cNvSpPr>
            <a:spLocks noGrp="1"/>
          </p:cNvSpPr>
          <p:nvPr>
            <p:ph type="sldNum" sz="quarter" idx="5"/>
          </p:nvPr>
        </p:nvSpPr>
        <p:spPr/>
        <p:txBody>
          <a:bodyPr/>
          <a:lstStyle/>
          <a:p>
            <a:fld id="{CAF5BA21-56C6-4AB7-83CC-2F1385E1A7B5}" type="slidenum">
              <a:rPr lang="en-US" smtClean="0"/>
              <a:t>4</a:t>
            </a:fld>
            <a:endParaRPr lang="en-US"/>
          </a:p>
        </p:txBody>
      </p:sp>
    </p:spTree>
    <p:extLst>
      <p:ext uri="{BB962C8B-B14F-4D97-AF65-F5344CB8AC3E}">
        <p14:creationId xmlns:p14="http://schemas.microsoft.com/office/powerpoint/2010/main" val="6336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dirty="0"/>
              <a:t>Click to edit Master title style</a:t>
            </a:r>
          </a:p>
        </p:txBody>
      </p:sp>
      <p:sp>
        <p:nvSpPr>
          <p:cNvPr id="3" name="Subtitle 2"/>
          <p:cNvSpPr>
            <a:spLocks noGrp="1"/>
          </p:cNvSpPr>
          <p:nvPr>
            <p:ph type="subTitle" idx="1" hasCustomPrompt="1"/>
          </p:nvPr>
        </p:nvSpPr>
        <p:spPr>
          <a:xfrm>
            <a:off x="581194" y="2495445"/>
            <a:ext cx="10993546" cy="590321"/>
          </a:xfrm>
        </p:spPr>
        <p:txBody>
          <a:bodyPr anchor="t">
            <a:normAutofit/>
          </a:bodyPr>
          <a:lstStyle>
            <a:lvl1pPr marL="0" indent="0" algn="l">
              <a:buNone/>
              <a:defRPr sz="1600" cap="none">
                <a:solidFill>
                  <a:schemeClr val="accent2"/>
                </a:solidFill>
                <a:latin typeface="Verdana" panose="020B0604030504040204" pitchFamily="34" charset="0"/>
                <a:ea typeface="Verdan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F8CEE78F-E66B-4407-8E81-BBF2C1FACCE0}" type="datetime9">
              <a:rPr lang="en-US" smtClean="0"/>
              <a:t>10/4/2023 1:50:43 PM</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525371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CEE78F-E66B-4407-8E81-BBF2C1FACCE0}" type="datetime9">
              <a:rPr lang="en-US" smtClean="0"/>
              <a:t>10/4/2023 1:50:43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1720921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F8CEE78F-E66B-4407-8E81-BBF2C1FACCE0}" type="datetime9">
              <a:rPr lang="en-US" smtClean="0"/>
              <a:t>10/4/2023 1:50:43 PM</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920446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Rectangle 6"/>
          <p:cNvSpPr/>
          <p:nvPr/>
        </p:nvSpPr>
        <p:spPr>
          <a:xfrm>
            <a:off x="597455" y="3085765"/>
            <a:ext cx="10986811"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774923" y="990600"/>
            <a:ext cx="10653003" cy="1504844"/>
          </a:xfrm>
          <a:effectLst/>
        </p:spPr>
        <p:txBody>
          <a:bodyPr anchor="b">
            <a:normAutofit/>
          </a:bodyPr>
          <a:lstStyle>
            <a:lvl1pPr>
              <a:defRPr sz="360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774923" y="2495445"/>
            <a:ext cx="10653003"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216F73BB-3B44-4D96-968A-B4BF25D0EF58}" type="datetime9">
              <a:rPr lang="en-US" smtClean="0"/>
              <a:t>10/4/2023 1:50:42 PM</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60462B74-C9F4-401F-B8E1-FBD4792E56FA}"/>
              </a:ext>
            </a:extLst>
          </p:cNvPr>
          <p:cNvSpPr>
            <a:spLocks noGrp="1"/>
          </p:cNvSpPr>
          <p:nvPr>
            <p:ph type="pic" sz="quarter" idx="13" hasCustomPrompt="1"/>
          </p:nvPr>
        </p:nvSpPr>
        <p:spPr>
          <a:xfrm>
            <a:off x="334901" y="5681499"/>
            <a:ext cx="101643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17954221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8" name="Rectangle 7"/>
          <p:cNvSpPr>
            <a:spLocks noChangeAspect="1"/>
          </p:cNvSpPr>
          <p:nvPr/>
        </p:nvSpPr>
        <p:spPr>
          <a:xfrm>
            <a:off x="603529" y="5565058"/>
            <a:ext cx="10984943" cy="83574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74925" y="3036573"/>
            <a:ext cx="10653001" cy="1504844"/>
          </a:xfrm>
        </p:spPr>
        <p:txBody>
          <a:bodyPr anchor="b">
            <a:normAutofit/>
          </a:bodyPr>
          <a:lstStyle>
            <a:lvl1pPr algn="l">
              <a:defRPr sz="3600" b="0" cap="all">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774925" y="4541417"/>
            <a:ext cx="1065300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CEBB57C-3EE2-49B6-A8B0-CDF72F807241}" type="datetime9">
              <a:rPr lang="en-US" smtClean="0"/>
              <a:t>10/4/2023 1:50:43 PM</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
        <p:nvSpPr>
          <p:cNvPr id="9" name="Picture Placeholder 9">
            <a:extLst>
              <a:ext uri="{FF2B5EF4-FFF2-40B4-BE49-F238E27FC236}">
                <a16:creationId xmlns:a16="http://schemas.microsoft.com/office/drawing/2014/main" id="{18C50BD2-D693-4B76-839B-C2E20D3C1DA3}"/>
              </a:ext>
            </a:extLst>
          </p:cNvPr>
          <p:cNvSpPr>
            <a:spLocks noGrp="1"/>
          </p:cNvSpPr>
          <p:nvPr>
            <p:ph type="pic" sz="quarter" idx="13" hasCustomPrompt="1"/>
          </p:nvPr>
        </p:nvSpPr>
        <p:spPr>
          <a:xfrm>
            <a:off x="334901" y="5681499"/>
            <a:ext cx="101643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2674728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1C1A7E0-6034-4DF7-835A-414B0F674D3A}" type="datetime9">
              <a:rPr lang="en-US" smtClean="0"/>
              <a:t>10/4/2023 1:50:43 PM</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Picture Placeholder 9">
            <a:extLst>
              <a:ext uri="{FF2B5EF4-FFF2-40B4-BE49-F238E27FC236}">
                <a16:creationId xmlns:a16="http://schemas.microsoft.com/office/drawing/2014/main" id="{78F32D63-4028-48AE-9C6D-CFE0636D8924}"/>
              </a:ext>
            </a:extLst>
          </p:cNvPr>
          <p:cNvSpPr>
            <a:spLocks noGrp="1"/>
          </p:cNvSpPr>
          <p:nvPr>
            <p:ph type="pic" sz="quarter" idx="13" hasCustomPrompt="1"/>
          </p:nvPr>
        </p:nvSpPr>
        <p:spPr>
          <a:xfrm>
            <a:off x="334901" y="5681499"/>
            <a:ext cx="101643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8" name="Rectangle 7">
            <a:extLst>
              <a:ext uri="{FF2B5EF4-FFF2-40B4-BE49-F238E27FC236}">
                <a16:creationId xmlns:a16="http://schemas.microsoft.com/office/drawing/2014/main" id="{16A5B7A0-A98C-4DF5-B8D3-01AD938FA37E}"/>
              </a:ext>
            </a:extLst>
          </p:cNvPr>
          <p:cNvSpPr>
            <a:spLocks noChangeAspect="1"/>
          </p:cNvSpPr>
          <p:nvPr userDrawn="1"/>
        </p:nvSpPr>
        <p:spPr>
          <a:xfrm>
            <a:off x="597457" y="599726"/>
            <a:ext cx="10991499" cy="83578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a:extLst>
              <a:ext uri="{FF2B5EF4-FFF2-40B4-BE49-F238E27FC236}">
                <a16:creationId xmlns:a16="http://schemas.microsoft.com/office/drawing/2014/main" id="{18FDDBEB-657F-41D9-AAD9-C0B4F145F0FE}"/>
              </a:ext>
            </a:extLst>
          </p:cNvPr>
          <p:cNvSpPr>
            <a:spLocks noGrp="1"/>
          </p:cNvSpPr>
          <p:nvPr>
            <p:ph type="title"/>
          </p:nvPr>
        </p:nvSpPr>
        <p:spPr>
          <a:xfrm>
            <a:off x="774923" y="687475"/>
            <a:ext cx="10106109" cy="630049"/>
          </a:xfr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244721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603529" y="5141973"/>
            <a:ext cx="10984943"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75137" y="5262296"/>
            <a:ext cx="4715500" cy="689514"/>
          </a:xfrm>
        </p:spPr>
        <p:txBody>
          <a:bodyPr anchor="ctr"/>
          <a:lstStyle>
            <a:lvl1pPr algn="l">
              <a:defRPr sz="2000" b="0">
                <a:solidFill>
                  <a:schemeClr val="accent1">
                    <a:lumMod val="75000"/>
                    <a:lumOff val="25000"/>
                  </a:schemeClr>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595199" y="601200"/>
            <a:ext cx="10987200" cy="4204800"/>
          </a:xfrm>
        </p:spPr>
        <p:txBody>
          <a:bodyPr anchor="ctr">
            <a:normAutofit/>
          </a:bodyPr>
          <a:lstStyle>
            <a:lvl1pPr marL="0" indent="0">
              <a:buNone/>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5740823" y="5262296"/>
            <a:ext cx="5687103"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DB1AC1B4-70C1-45A7-ACCE-EF91F48BB3DE}" type="datetime9">
              <a:rPr lang="en-US" smtClean="0"/>
              <a:t>10/4/2023 1:50:43 PM</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
        <p:nvSpPr>
          <p:cNvPr id="10" name="Picture Placeholder 9">
            <a:extLst>
              <a:ext uri="{FF2B5EF4-FFF2-40B4-BE49-F238E27FC236}">
                <a16:creationId xmlns:a16="http://schemas.microsoft.com/office/drawing/2014/main" id="{31FAC6BA-7464-4C75-A91B-CE998EA13979}"/>
              </a:ext>
            </a:extLst>
          </p:cNvPr>
          <p:cNvSpPr>
            <a:spLocks noGrp="1"/>
          </p:cNvSpPr>
          <p:nvPr>
            <p:ph type="pic" sz="quarter" idx="13" hasCustomPrompt="1"/>
          </p:nvPr>
        </p:nvSpPr>
        <p:spPr>
          <a:xfrm>
            <a:off x="334901" y="5681499"/>
            <a:ext cx="101643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2513318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923" y="4693389"/>
            <a:ext cx="10653003" cy="566738"/>
          </a:xfrm>
        </p:spPr>
        <p:txBody>
          <a:bodyPr anchor="b">
            <a:normAutofit/>
          </a:bodyPr>
          <a:lstStyle>
            <a:lvl1pPr algn="l">
              <a:defRPr sz="2400" b="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p:cNvSpPr>
            <a:spLocks noGrp="1" noChangeAspect="1"/>
          </p:cNvSpPr>
          <p:nvPr>
            <p:ph type="pic" idx="1"/>
          </p:nvPr>
        </p:nvSpPr>
        <p:spPr>
          <a:xfrm>
            <a:off x="597458" y="599725"/>
            <a:ext cx="10984941"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774923" y="5260127"/>
            <a:ext cx="10653003"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C70B4F-5E80-4779-AB4E-5A81A3C3F447}" type="datetime9">
              <a:rPr lang="en-US" smtClean="0"/>
              <a:t>10/4/2023 1:50:43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C9B07230-655A-460D-B205-2888BE05A863}"/>
              </a:ext>
            </a:extLst>
          </p:cNvPr>
          <p:cNvSpPr>
            <a:spLocks noGrp="1"/>
          </p:cNvSpPr>
          <p:nvPr>
            <p:ph type="pic" sz="quarter" idx="13" hasCustomPrompt="1"/>
          </p:nvPr>
        </p:nvSpPr>
        <p:spPr>
          <a:xfrm>
            <a:off x="334901" y="5681499"/>
            <a:ext cx="101643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41625192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4D0A67E-12D6-45C7-87B8-00426FCA6F49}" type="datetime9">
              <a:rPr lang="en-US" smtClean="0"/>
              <a:t>10/4/2023 1:50:43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BC280C83-0990-4DBA-9150-E5E4C5A3D4E5}"/>
              </a:ext>
            </a:extLst>
          </p:cNvPr>
          <p:cNvSpPr>
            <a:spLocks noGrp="1"/>
          </p:cNvSpPr>
          <p:nvPr>
            <p:ph type="pic" sz="quarter" idx="13" hasCustomPrompt="1"/>
          </p:nvPr>
        </p:nvSpPr>
        <p:spPr>
          <a:xfrm>
            <a:off x="334901" y="5681499"/>
            <a:ext cx="101643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9" name="Rectangle 8">
            <a:extLst>
              <a:ext uri="{FF2B5EF4-FFF2-40B4-BE49-F238E27FC236}">
                <a16:creationId xmlns:a16="http://schemas.microsoft.com/office/drawing/2014/main" id="{51DB7A51-2938-4A7B-A5C7-3F00ABC704F2}"/>
              </a:ext>
            </a:extLst>
          </p:cNvPr>
          <p:cNvSpPr>
            <a:spLocks noChangeAspect="1"/>
          </p:cNvSpPr>
          <p:nvPr userDrawn="1"/>
        </p:nvSpPr>
        <p:spPr>
          <a:xfrm>
            <a:off x="597457" y="599726"/>
            <a:ext cx="10991499" cy="83578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4B96872D-199B-4969-8936-9714E4BE6D9F}"/>
              </a:ext>
            </a:extLst>
          </p:cNvPr>
          <p:cNvSpPr>
            <a:spLocks noGrp="1"/>
          </p:cNvSpPr>
          <p:nvPr>
            <p:ph type="title"/>
          </p:nvPr>
        </p:nvSpPr>
        <p:spPr>
          <a:xfrm>
            <a:off x="774923" y="687475"/>
            <a:ext cx="10106109" cy="630049"/>
          </a:xfr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8473762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7431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263563" cy="365125"/>
          </a:xfrm>
        </p:spPr>
        <p:txBody>
          <a:bodyPr/>
          <a:lstStyle>
            <a:lvl1pPr>
              <a:defRPr>
                <a:solidFill>
                  <a:schemeClr val="accent1">
                    <a:lumMod val="75000"/>
                    <a:lumOff val="25000"/>
                  </a:schemeClr>
                </a:solidFill>
              </a:defRPr>
            </a:lvl1pPr>
          </a:lstStyle>
          <a:p>
            <a:fld id="{0008BDB1-8207-438C-B05F-73622B91E51A}" type="datetime9">
              <a:rPr lang="en-US" smtClean="0"/>
              <a:t>10/4/2023 1:50:43 PM</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D354B163-6C4F-45DB-A034-51A5B30DD427}"/>
              </a:ext>
            </a:extLst>
          </p:cNvPr>
          <p:cNvSpPr>
            <a:spLocks noGrp="1"/>
          </p:cNvSpPr>
          <p:nvPr>
            <p:ph type="pic" sz="quarter" idx="13" hasCustomPrompt="1"/>
          </p:nvPr>
        </p:nvSpPr>
        <p:spPr>
          <a:xfrm>
            <a:off x="334901" y="5681499"/>
            <a:ext cx="101643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14921887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8" y="5141976"/>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4" y="3043912"/>
            <a:ext cx="11029615" cy="1497507"/>
          </a:xfrm>
        </p:spPr>
        <p:txBody>
          <a:bodyPr anchor="b">
            <a:normAutofit/>
          </a:bodyPr>
          <a:lstStyle>
            <a:lvl1pPr algn="l">
              <a:defRPr sz="2700" b="0" cap="all">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581194" y="4541417"/>
            <a:ext cx="11029615"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9F67B5E-2315-4740-ACC4-5F0FD51292D4}" type="datetime9">
              <a:rPr lang="en-US" smtClean="0"/>
              <a:t>10/4/2023 1:50:43 PM</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
        <p:nvSpPr>
          <p:cNvPr id="9" name="Picture Placeholder 9">
            <a:extLst>
              <a:ext uri="{FF2B5EF4-FFF2-40B4-BE49-F238E27FC236}">
                <a16:creationId xmlns:a16="http://schemas.microsoft.com/office/drawing/2014/main" id="{60ECD88C-B2CE-4747-BF15-020C37E38D42}"/>
              </a:ext>
            </a:extLst>
          </p:cNvPr>
          <p:cNvSpPr>
            <a:spLocks noGrp="1"/>
          </p:cNvSpPr>
          <p:nvPr>
            <p:ph type="pic" sz="quarter" idx="13" hasCustomPrompt="1"/>
          </p:nvPr>
        </p:nvSpPr>
        <p:spPr>
          <a:xfrm>
            <a:off x="334901" y="5681499"/>
            <a:ext cx="102728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10" name="Picture Placeholder 9">
            <a:extLst>
              <a:ext uri="{FF2B5EF4-FFF2-40B4-BE49-F238E27FC236}">
                <a16:creationId xmlns:a16="http://schemas.microsoft.com/office/drawing/2014/main" id="{4745BCAC-898A-4739-BD0E-5F07CEE60A79}"/>
              </a:ext>
            </a:extLst>
          </p:cNvPr>
          <p:cNvSpPr>
            <a:spLocks noGrp="1"/>
          </p:cNvSpPr>
          <p:nvPr>
            <p:ph type="pic" sz="quarter" idx="14" hasCustomPrompt="1"/>
          </p:nvPr>
        </p:nvSpPr>
        <p:spPr>
          <a:xfrm>
            <a:off x="10832453" y="5900199"/>
            <a:ext cx="504203"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lvl1pPr>
              <a:defRPr>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8CEE78F-E66B-4407-8E81-BBF2C1FACCE0}" type="datetime9">
              <a:rPr lang="en-US" smtClean="0"/>
              <a:t>10/4/2023 1:50:43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6952203"/>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014002A-CF14-41E0-9D3A-B227D22D5DC1}" type="datetime9">
              <a:rPr lang="en-US" smtClean="0"/>
              <a:t>10/4/2023 1:50:43 PM</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9" name="Picture Placeholder 9">
            <a:extLst>
              <a:ext uri="{FF2B5EF4-FFF2-40B4-BE49-F238E27FC236}">
                <a16:creationId xmlns:a16="http://schemas.microsoft.com/office/drawing/2014/main" id="{6E537A51-93E5-4A33-A30C-A1ABDBE1842D}"/>
              </a:ext>
            </a:extLst>
          </p:cNvPr>
          <p:cNvSpPr>
            <a:spLocks noGrp="1"/>
          </p:cNvSpPr>
          <p:nvPr>
            <p:ph type="pic" sz="quarter" idx="13" hasCustomPrompt="1"/>
          </p:nvPr>
        </p:nvSpPr>
        <p:spPr>
          <a:xfrm>
            <a:off x="334901" y="5681499"/>
            <a:ext cx="102728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10" name="Picture Placeholder 9">
            <a:extLst>
              <a:ext uri="{FF2B5EF4-FFF2-40B4-BE49-F238E27FC236}">
                <a16:creationId xmlns:a16="http://schemas.microsoft.com/office/drawing/2014/main" id="{86C967C7-6CE4-46B2-804B-B59D271138B7}"/>
              </a:ext>
            </a:extLst>
          </p:cNvPr>
          <p:cNvSpPr>
            <a:spLocks noGrp="1"/>
          </p:cNvSpPr>
          <p:nvPr>
            <p:ph type="pic" sz="quarter" idx="14" hasCustomPrompt="1"/>
          </p:nvPr>
        </p:nvSpPr>
        <p:spPr>
          <a:xfrm>
            <a:off x="10832453" y="5900199"/>
            <a:ext cx="504203" cy="511293"/>
          </a:xfrm>
        </p:spPr>
        <p:txBody>
          <a:bodyPr>
            <a:noAutofit/>
          </a:bodyPr>
          <a:lstStyle>
            <a:lvl1pPr marL="0" indent="0">
              <a:buNone/>
              <a:defRPr sz="788">
                <a:solidFill>
                  <a:schemeClr val="bg1">
                    <a:lumMod val="50000"/>
                  </a:schemeClr>
                </a:solidFill>
              </a:defRPr>
            </a:lvl1pPr>
          </a:lstStyle>
          <a:p>
            <a:r>
              <a:rPr lang="en-US" dirty="0"/>
              <a:t>Click to add logo</a:t>
            </a:r>
          </a:p>
        </p:txBody>
      </p:sp>
      <p:sp>
        <p:nvSpPr>
          <p:cNvPr id="11" name="Rectangle 10">
            <a:extLst>
              <a:ext uri="{FF2B5EF4-FFF2-40B4-BE49-F238E27FC236}">
                <a16:creationId xmlns:a16="http://schemas.microsoft.com/office/drawing/2014/main" id="{D1D1FA29-4768-4E60-A6D7-D432703E8E04}"/>
              </a:ext>
            </a:extLst>
          </p:cNvPr>
          <p:cNvSpPr>
            <a:spLocks noChangeAspect="1"/>
          </p:cNvSpPr>
          <p:nvPr userDrawn="1"/>
        </p:nvSpPr>
        <p:spPr>
          <a:xfrm>
            <a:off x="597457" y="599726"/>
            <a:ext cx="10991499" cy="83578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a:extLst>
              <a:ext uri="{FF2B5EF4-FFF2-40B4-BE49-F238E27FC236}">
                <a16:creationId xmlns:a16="http://schemas.microsoft.com/office/drawing/2014/main" id="{70ECD76F-89E0-4FB1-A1F5-F9C9E494EAF3}"/>
              </a:ext>
            </a:extLst>
          </p:cNvPr>
          <p:cNvSpPr>
            <a:spLocks noGrp="1"/>
          </p:cNvSpPr>
          <p:nvPr>
            <p:ph type="title"/>
          </p:nvPr>
        </p:nvSpPr>
        <p:spPr>
          <a:xfrm>
            <a:off x="774923" y="687475"/>
            <a:ext cx="10106109" cy="630049"/>
          </a:xfr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2615A1-9E26-4EA6-9D8B-B4D818EA55AD}" type="datetime9">
              <a:rPr lang="en-US" smtClean="0"/>
              <a:t>10/4/2023 1:50:43 PM</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Picture Placeholder 9">
            <a:extLst>
              <a:ext uri="{FF2B5EF4-FFF2-40B4-BE49-F238E27FC236}">
                <a16:creationId xmlns:a16="http://schemas.microsoft.com/office/drawing/2014/main" id="{0D165EC4-2C00-48CD-B2A1-12555C9EA0ED}"/>
              </a:ext>
            </a:extLst>
          </p:cNvPr>
          <p:cNvSpPr>
            <a:spLocks noGrp="1"/>
          </p:cNvSpPr>
          <p:nvPr>
            <p:ph type="pic" sz="quarter" idx="13" hasCustomPrompt="1"/>
          </p:nvPr>
        </p:nvSpPr>
        <p:spPr>
          <a:xfrm>
            <a:off x="334901" y="5681499"/>
            <a:ext cx="102728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6" name="Picture Placeholder 9">
            <a:extLst>
              <a:ext uri="{FF2B5EF4-FFF2-40B4-BE49-F238E27FC236}">
                <a16:creationId xmlns:a16="http://schemas.microsoft.com/office/drawing/2014/main" id="{BCE72FD7-7235-43F1-835C-35F26640CB3C}"/>
              </a:ext>
            </a:extLst>
          </p:cNvPr>
          <p:cNvSpPr>
            <a:spLocks noGrp="1"/>
          </p:cNvSpPr>
          <p:nvPr>
            <p:ph type="pic" sz="quarter" idx="14" hasCustomPrompt="1"/>
          </p:nvPr>
        </p:nvSpPr>
        <p:spPr>
          <a:xfrm>
            <a:off x="10832453" y="5900199"/>
            <a:ext cx="504203"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15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4" y="5262298"/>
            <a:ext cx="5869987"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F6959D04-DB06-449D-88EF-22FDF65F61A3}" type="datetime9">
              <a:rPr lang="en-US" smtClean="0"/>
              <a:t>10/4/2023 1:50:43 PM</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
        <p:nvSpPr>
          <p:cNvPr id="10" name="Picture Placeholder 9">
            <a:extLst>
              <a:ext uri="{FF2B5EF4-FFF2-40B4-BE49-F238E27FC236}">
                <a16:creationId xmlns:a16="http://schemas.microsoft.com/office/drawing/2014/main" id="{FA4FFB8C-88C5-469B-BBE5-2F9578EB3B2E}"/>
              </a:ext>
            </a:extLst>
          </p:cNvPr>
          <p:cNvSpPr>
            <a:spLocks noGrp="1"/>
          </p:cNvSpPr>
          <p:nvPr>
            <p:ph type="pic" sz="quarter" idx="13" hasCustomPrompt="1"/>
          </p:nvPr>
        </p:nvSpPr>
        <p:spPr>
          <a:xfrm>
            <a:off x="334901" y="5681499"/>
            <a:ext cx="102728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11" name="Picture Placeholder 9">
            <a:extLst>
              <a:ext uri="{FF2B5EF4-FFF2-40B4-BE49-F238E27FC236}">
                <a16:creationId xmlns:a16="http://schemas.microsoft.com/office/drawing/2014/main" id="{0B06A6D8-59B6-48EF-97A3-580C263862AD}"/>
              </a:ext>
            </a:extLst>
          </p:cNvPr>
          <p:cNvSpPr>
            <a:spLocks noGrp="1"/>
          </p:cNvSpPr>
          <p:nvPr>
            <p:ph type="pic" sz="quarter" idx="14" hasCustomPrompt="1"/>
          </p:nvPr>
        </p:nvSpPr>
        <p:spPr>
          <a:xfrm>
            <a:off x="10832453" y="5900199"/>
            <a:ext cx="504203"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18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81193" y="5260129"/>
            <a:ext cx="11029617"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D3C40E4-7B10-490B-A735-DEBF7B8C22B1}" type="datetime9">
              <a:rPr lang="en-US" smtClean="0"/>
              <a:t>10/4/2023 1:50:43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Picture Placeholder 9">
            <a:extLst>
              <a:ext uri="{FF2B5EF4-FFF2-40B4-BE49-F238E27FC236}">
                <a16:creationId xmlns:a16="http://schemas.microsoft.com/office/drawing/2014/main" id="{27769484-71D0-4024-B237-583943195596}"/>
              </a:ext>
            </a:extLst>
          </p:cNvPr>
          <p:cNvSpPr>
            <a:spLocks noGrp="1"/>
          </p:cNvSpPr>
          <p:nvPr>
            <p:ph type="pic" sz="quarter" idx="13" hasCustomPrompt="1"/>
          </p:nvPr>
        </p:nvSpPr>
        <p:spPr>
          <a:xfrm>
            <a:off x="334901" y="5681499"/>
            <a:ext cx="102728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9" name="Picture Placeholder 9">
            <a:extLst>
              <a:ext uri="{FF2B5EF4-FFF2-40B4-BE49-F238E27FC236}">
                <a16:creationId xmlns:a16="http://schemas.microsoft.com/office/drawing/2014/main" id="{5C9C32F3-1DF0-4FA3-BD8A-B66513D842BD}"/>
              </a:ext>
            </a:extLst>
          </p:cNvPr>
          <p:cNvSpPr>
            <a:spLocks noGrp="1"/>
          </p:cNvSpPr>
          <p:nvPr>
            <p:ph type="pic" sz="quarter" idx="14" hasCustomPrompt="1"/>
          </p:nvPr>
        </p:nvSpPr>
        <p:spPr>
          <a:xfrm>
            <a:off x="10832453" y="5900199"/>
            <a:ext cx="504203"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774923" y="1523259"/>
            <a:ext cx="10653003" cy="4335538"/>
          </a:xfrm>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88B77E-0D65-4F0D-A448-22274F2EF76F}" type="datetime9">
              <a:rPr lang="en-US" smtClean="0"/>
              <a:t>10/4/2023 1:50:43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0" name="Picture Placeholder 9">
            <a:extLst>
              <a:ext uri="{FF2B5EF4-FFF2-40B4-BE49-F238E27FC236}">
                <a16:creationId xmlns:a16="http://schemas.microsoft.com/office/drawing/2014/main" id="{982CC4F0-86ED-48D1-9558-7307A0C81BD5}"/>
              </a:ext>
            </a:extLst>
          </p:cNvPr>
          <p:cNvSpPr>
            <a:spLocks noGrp="1"/>
          </p:cNvSpPr>
          <p:nvPr>
            <p:ph type="pic" sz="quarter" idx="13" hasCustomPrompt="1"/>
          </p:nvPr>
        </p:nvSpPr>
        <p:spPr>
          <a:xfrm>
            <a:off x="334901" y="5681499"/>
            <a:ext cx="102728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11" name="Picture Placeholder 9">
            <a:extLst>
              <a:ext uri="{FF2B5EF4-FFF2-40B4-BE49-F238E27FC236}">
                <a16:creationId xmlns:a16="http://schemas.microsoft.com/office/drawing/2014/main" id="{8E3E1CD5-CFCA-42EE-9113-0B154D972C8A}"/>
              </a:ext>
            </a:extLst>
          </p:cNvPr>
          <p:cNvSpPr>
            <a:spLocks noGrp="1"/>
          </p:cNvSpPr>
          <p:nvPr>
            <p:ph type="pic" sz="quarter" idx="14" hasCustomPrompt="1"/>
          </p:nvPr>
        </p:nvSpPr>
        <p:spPr>
          <a:xfrm>
            <a:off x="10832453" y="5900199"/>
            <a:ext cx="504203" cy="511293"/>
          </a:xfrm>
        </p:spPr>
        <p:txBody>
          <a:bodyPr>
            <a:noAutofit/>
          </a:bodyPr>
          <a:lstStyle>
            <a:lvl1pPr marL="0" indent="0">
              <a:buNone/>
              <a:defRPr sz="788">
                <a:solidFill>
                  <a:schemeClr val="bg1">
                    <a:lumMod val="50000"/>
                  </a:schemeClr>
                </a:solidFill>
              </a:defRPr>
            </a:lvl1pPr>
          </a:lstStyle>
          <a:p>
            <a:r>
              <a:rPr lang="en-US" dirty="0"/>
              <a:t>Click to add logo</a:t>
            </a:r>
          </a:p>
        </p:txBody>
      </p:sp>
      <p:sp>
        <p:nvSpPr>
          <p:cNvPr id="12" name="Rectangle 11">
            <a:extLst>
              <a:ext uri="{FF2B5EF4-FFF2-40B4-BE49-F238E27FC236}">
                <a16:creationId xmlns:a16="http://schemas.microsoft.com/office/drawing/2014/main" id="{66E8F43A-E827-4977-A0E1-A59D07237096}"/>
              </a:ext>
            </a:extLst>
          </p:cNvPr>
          <p:cNvSpPr>
            <a:spLocks noChangeAspect="1"/>
          </p:cNvSpPr>
          <p:nvPr userDrawn="1"/>
        </p:nvSpPr>
        <p:spPr>
          <a:xfrm>
            <a:off x="597457" y="599726"/>
            <a:ext cx="10991499" cy="83578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Title 1">
            <a:extLst>
              <a:ext uri="{FF2B5EF4-FFF2-40B4-BE49-F238E27FC236}">
                <a16:creationId xmlns:a16="http://schemas.microsoft.com/office/drawing/2014/main" id="{94554E60-40A6-46E8-BD15-27BDC40B01C5}"/>
              </a:ext>
            </a:extLst>
          </p:cNvPr>
          <p:cNvSpPr>
            <a:spLocks noGrp="1"/>
          </p:cNvSpPr>
          <p:nvPr>
            <p:ph type="title"/>
          </p:nvPr>
        </p:nvSpPr>
        <p:spPr>
          <a:xfrm>
            <a:off x="774923" y="687475"/>
            <a:ext cx="10106109" cy="630049"/>
          </a:xfr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2"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2" y="675728"/>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5" y="675728"/>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4" y="5956139"/>
            <a:ext cx="1328141" cy="365125"/>
          </a:xfrm>
        </p:spPr>
        <p:txBody>
          <a:bodyPr/>
          <a:lstStyle>
            <a:lvl1pPr>
              <a:defRPr>
                <a:solidFill>
                  <a:schemeClr val="accent1">
                    <a:lumMod val="75000"/>
                    <a:lumOff val="25000"/>
                  </a:schemeClr>
                </a:solidFill>
              </a:defRPr>
            </a:lvl1pPr>
          </a:lstStyle>
          <a:p>
            <a:fld id="{13B61589-5FEA-4BD5-9E88-03FA9D5565E5}" type="datetime9">
              <a:rPr lang="en-US" smtClean="0"/>
              <a:t>10/4/2023 1:50:43 PM</a:t>
            </a:fld>
            <a:endParaRPr lang="en-US" dirty="0"/>
          </a:p>
        </p:txBody>
      </p:sp>
      <p:sp>
        <p:nvSpPr>
          <p:cNvPr id="5" name="Footer Placeholder 4"/>
          <p:cNvSpPr>
            <a:spLocks noGrp="1"/>
          </p:cNvSpPr>
          <p:nvPr>
            <p:ph type="ftr" sz="quarter" idx="11"/>
          </p:nvPr>
        </p:nvSpPr>
        <p:spPr>
          <a:xfrm>
            <a:off x="774925" y="5951813"/>
            <a:ext cx="7896279" cy="365125"/>
          </a:xfrm>
        </p:spPr>
        <p:txBody>
          <a:bodyPr/>
          <a:lstStyle/>
          <a:p>
            <a:endParaRPr lang="en-US" dirty="0"/>
          </a:p>
        </p:txBody>
      </p:sp>
      <p:sp>
        <p:nvSpPr>
          <p:cNvPr id="6" name="Slide Number Placeholder 5"/>
          <p:cNvSpPr>
            <a:spLocks noGrp="1"/>
          </p:cNvSpPr>
          <p:nvPr>
            <p:ph type="sldNum" sz="quarter" idx="12"/>
          </p:nvPr>
        </p:nvSpPr>
        <p:spPr>
          <a:xfrm>
            <a:off x="10446616" y="5956139"/>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
        <p:nvSpPr>
          <p:cNvPr id="8" name="Picture Placeholder 9">
            <a:extLst>
              <a:ext uri="{FF2B5EF4-FFF2-40B4-BE49-F238E27FC236}">
                <a16:creationId xmlns:a16="http://schemas.microsoft.com/office/drawing/2014/main" id="{B48ED5C0-EC13-437C-B526-EF7919E97CE6}"/>
              </a:ext>
            </a:extLst>
          </p:cNvPr>
          <p:cNvSpPr>
            <a:spLocks noGrp="1"/>
          </p:cNvSpPr>
          <p:nvPr>
            <p:ph type="pic" sz="quarter" idx="13" hasCustomPrompt="1"/>
          </p:nvPr>
        </p:nvSpPr>
        <p:spPr>
          <a:xfrm>
            <a:off x="334901" y="5681499"/>
            <a:ext cx="1013733"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9" name="Picture Placeholder 9">
            <a:extLst>
              <a:ext uri="{FF2B5EF4-FFF2-40B4-BE49-F238E27FC236}">
                <a16:creationId xmlns:a16="http://schemas.microsoft.com/office/drawing/2014/main" id="{91A95823-A39A-4BD7-9037-1A11F0730446}"/>
              </a:ext>
            </a:extLst>
          </p:cNvPr>
          <p:cNvSpPr>
            <a:spLocks noGrp="1"/>
          </p:cNvSpPr>
          <p:nvPr>
            <p:ph type="pic" sz="quarter" idx="14" hasCustomPrompt="1"/>
          </p:nvPr>
        </p:nvSpPr>
        <p:spPr>
          <a:xfrm>
            <a:off x="8203904" y="5900199"/>
            <a:ext cx="504203"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dirty="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latin typeface="Verdana" panose="020B0604030504040204" pitchFamily="34" charset="0"/>
                <a:ea typeface="Verdana" panose="020B060403050404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8CEE78F-E66B-4407-8E81-BBF2C1FACCE0}" type="datetime9">
              <a:rPr lang="en-US" smtClean="0"/>
              <a:t>10/4/2023 1:50:43 PM</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460040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dirty="0"/>
              <a:t>Click to edit Master title style</a:t>
            </a:r>
          </a:p>
        </p:txBody>
      </p:sp>
      <p:sp>
        <p:nvSpPr>
          <p:cNvPr id="3" name="Content Placeholder 2"/>
          <p:cNvSpPr>
            <a:spLocks noGrp="1"/>
          </p:cNvSpPr>
          <p:nvPr>
            <p:ph sz="half" idx="1"/>
          </p:nvPr>
        </p:nvSpPr>
        <p:spPr>
          <a:xfrm>
            <a:off x="581193" y="2228003"/>
            <a:ext cx="5422390" cy="3633047"/>
          </a:xfrm>
        </p:spPr>
        <p:txBody>
          <a:bodyPr>
            <a:normAutofit/>
          </a:bodyPr>
          <a:lstStyle>
            <a:lvl1pPr>
              <a:defRPr>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88417" y="2228003"/>
            <a:ext cx="5422392" cy="3633047"/>
          </a:xfrm>
        </p:spPr>
        <p:txBody>
          <a:bodyPr>
            <a:normAutofit/>
          </a:bodyPr>
          <a:lstStyle>
            <a:lvl1pPr>
              <a:defRPr>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F8CEE78F-E66B-4407-8E81-BBF2C1FACCE0}" type="datetime9">
              <a:rPr lang="en-US" smtClean="0"/>
              <a:t>10/4/2023 1:50:43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678717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dirty="0"/>
              <a:t>Click to edit Master title style</a:t>
            </a:r>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latin typeface="Verdana" panose="020B0604030504040204" pitchFamily="34" charset="0"/>
                <a:ea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lvl1pPr>
              <a:defRPr>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latin typeface="Verdana" panose="020B0604030504040204" pitchFamily="34" charset="0"/>
                <a:ea typeface="Verdan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lvl1pPr>
              <a:defRPr>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F8CEE78F-E66B-4407-8E81-BBF2C1FACCE0}" type="datetime9">
              <a:rPr lang="en-US" smtClean="0"/>
              <a:t>10/4/2023 1:50:43 PM</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723977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8CEE78F-E66B-4407-8E81-BBF2C1FACCE0}" type="datetime9">
              <a:rPr lang="en-US" smtClean="0"/>
              <a:t>10/4/2023 1:50:43 PM</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dirty="0"/>
              <a:t>Click to edit Master title style</a:t>
            </a:r>
          </a:p>
        </p:txBody>
      </p:sp>
    </p:spTree>
    <p:extLst>
      <p:ext uri="{BB962C8B-B14F-4D97-AF65-F5344CB8AC3E}">
        <p14:creationId xmlns:p14="http://schemas.microsoft.com/office/powerpoint/2010/main" val="382663238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EE78F-E66B-4407-8E81-BBF2C1FACCE0}" type="datetime9">
              <a:rPr lang="en-US" smtClean="0"/>
              <a:t>10/4/2023 1:50:43 PM</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8531148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dirty="0"/>
              <a:t>Click to edit Master title style</a:t>
            </a:r>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latin typeface="Verdana" panose="020B0604030504040204" pitchFamily="34" charset="0"/>
                <a:ea typeface="Verdana" panose="020B0604030504040204" pitchFamily="34" charset="0"/>
              </a:defRPr>
            </a:lvl1pPr>
            <a:lvl2pPr>
              <a:defRPr sz="1800">
                <a:solidFill>
                  <a:schemeClr val="tx2"/>
                </a:solidFill>
                <a:latin typeface="Verdana" panose="020B0604030504040204" pitchFamily="34" charset="0"/>
                <a:ea typeface="Verdana" panose="020B0604030504040204" pitchFamily="34" charset="0"/>
              </a:defRPr>
            </a:lvl2pPr>
            <a:lvl3pPr>
              <a:defRPr sz="1600">
                <a:solidFill>
                  <a:schemeClr val="tx2"/>
                </a:solidFill>
                <a:latin typeface="Verdana" panose="020B0604030504040204" pitchFamily="34" charset="0"/>
                <a:ea typeface="Verdana" panose="020B0604030504040204" pitchFamily="34" charset="0"/>
              </a:defRPr>
            </a:lvl3pPr>
            <a:lvl4pPr>
              <a:defRPr sz="1400">
                <a:solidFill>
                  <a:schemeClr val="tx2"/>
                </a:solidFill>
                <a:latin typeface="Verdana" panose="020B0604030504040204" pitchFamily="34" charset="0"/>
                <a:ea typeface="Verdana" panose="020B0604030504040204" pitchFamily="34" charset="0"/>
              </a:defRPr>
            </a:lvl4pPr>
            <a:lvl5pPr>
              <a:defRPr sz="1400">
                <a:solidFill>
                  <a:schemeClr val="tx2"/>
                </a:solidFill>
                <a:latin typeface="Verdana" panose="020B0604030504040204" pitchFamily="34" charset="0"/>
                <a:ea typeface="Verdana" panose="020B0604030504040204" pitchFamily="34" charset="0"/>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F8CEE78F-E66B-4407-8E81-BBF2C1FACCE0}" type="datetime9">
              <a:rPr lang="en-US" smtClean="0"/>
              <a:t>10/4/2023 1:50:43 PM</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7258269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CEE78F-E66B-4407-8E81-BBF2C1FACCE0}" type="datetime9">
              <a:rPr lang="en-US" smtClean="0"/>
              <a:t>10/4/2023 1:50:43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7195226"/>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F8CEE78F-E66B-4407-8E81-BBF2C1FACCE0}" type="datetime9">
              <a:rPr lang="en-US" smtClean="0"/>
              <a:t>10/4/2023 1:50:42 PM</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pic>
        <p:nvPicPr>
          <p:cNvPr id="7" name="Picture 6">
            <a:extLst>
              <a:ext uri="{FF2B5EF4-FFF2-40B4-BE49-F238E27FC236}">
                <a16:creationId xmlns:a16="http://schemas.microsoft.com/office/drawing/2014/main" id="{AF5F19CD-FC24-EB7B-7CA6-1B384F82A767}"/>
              </a:ext>
            </a:extLst>
          </p:cNvPr>
          <p:cNvPicPr>
            <a:picLocks noChangeAspect="1"/>
          </p:cNvPicPr>
          <p:nvPr userDrawn="1"/>
        </p:nvPicPr>
        <p:blipFill>
          <a:blip r:embed="rId27">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0538131" y="5960314"/>
            <a:ext cx="461820" cy="348117"/>
          </a:xfrm>
          <a:prstGeom prst="rect">
            <a:avLst/>
          </a:prstGeom>
        </p:spPr>
      </p:pic>
    </p:spTree>
    <p:extLst>
      <p:ext uri="{BB962C8B-B14F-4D97-AF65-F5344CB8AC3E}">
        <p14:creationId xmlns:p14="http://schemas.microsoft.com/office/powerpoint/2010/main" val="30234714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63" r:id="rId13"/>
    <p:sldLayoutId id="2147483666" r:id="rId14"/>
    <p:sldLayoutId id="2147483668" r:id="rId15"/>
    <p:sldLayoutId id="2147483669" r:id="rId16"/>
    <p:sldLayoutId id="2147483670" r:id="rId17"/>
    <p:sldLayoutId id="2147483671" r:id="rId18"/>
    <p:sldLayoutId id="2147483651" r:id="rId19"/>
    <p:sldLayoutId id="2147483654" r:id="rId20"/>
    <p:sldLayoutId id="2147483655" r:id="rId21"/>
    <p:sldLayoutId id="2147483656" r:id="rId22"/>
    <p:sldLayoutId id="2147483657" r:id="rId23"/>
    <p:sldLayoutId id="2147483658" r:id="rId24"/>
    <p:sldLayoutId id="2147483659" r:id="rId25"/>
  </p:sldLayoutIdLst>
  <p:hf hdr="0" ftr="0" dt="0"/>
  <p:txStyles>
    <p:titleStyle>
      <a:lvl1pPr algn="l" defTabSz="457200" rtl="0" eaLnBrk="1" latinLnBrk="0" hangingPunct="1">
        <a:spcBef>
          <a:spcPct val="0"/>
        </a:spcBef>
        <a:buNone/>
        <a:defRPr sz="2800" b="0" kern="1200" cap="none">
          <a:solidFill>
            <a:schemeClr val="bg1"/>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meetings.npfmc.org/Meeting/Details/3008" TargetMode="External"/><Relationship Id="rId7"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hyperlink" Target="https://meetings.npfmc.org/CommentReview/DownloadFile?p=37104c8f-4824-41ed-a730-dd195dd32d5c.pdf&amp;fileName=D2%20Motion.pdf" TargetMode="External"/><Relationship Id="rId5" Type="http://schemas.openxmlformats.org/officeDocument/2006/relationships/hyperlink" Target="https://meetings.npfmc.org/CommentReview/DownloadFile?p=2b296e82-8f3c-4a80-8af2-9e1d3e72a92c.pdf&amp;fileName=D2%20Ecosystem%20Committee%20Recommendations%20for%20PEIS.pdf" TargetMode="External"/><Relationship Id="rId4" Type="http://schemas.openxmlformats.org/officeDocument/2006/relationships/hyperlink" Target="https://meetings.npfmc.org/CommentReview/DownloadFile?p=857098ba-7059-47a6-bf08-934fec4eeabf.pdf&amp;fileName=ECo%20Sep%202023%20Report.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C5C-F7DD-4A71-9EF6-3848156372FE}"/>
              </a:ext>
            </a:extLst>
          </p:cNvPr>
          <p:cNvSpPr>
            <a:spLocks noGrp="1"/>
          </p:cNvSpPr>
          <p:nvPr>
            <p:ph type="ctrTitle"/>
          </p:nvPr>
        </p:nvSpPr>
        <p:spPr>
          <a:xfrm>
            <a:off x="595464" y="994517"/>
            <a:ext cx="8532390" cy="1785069"/>
          </a:xfrm>
        </p:spPr>
        <p:txBody>
          <a:bodyPr>
            <a:normAutofit/>
          </a:bodyPr>
          <a:lstStyle/>
          <a:p>
            <a:r>
              <a:rPr lang="en-US" dirty="0">
                <a:latin typeface="Calibri" panose="020F0502020204030204" pitchFamily="34" charset="0"/>
                <a:ea typeface="Calibri" panose="020F0502020204030204" pitchFamily="34" charset="0"/>
                <a:cs typeface="Calibri" panose="020F0502020204030204" pitchFamily="34" charset="0"/>
              </a:rPr>
              <a:t>Ecosystem Committee Report</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October 2023</a:t>
            </a:r>
          </a:p>
        </p:txBody>
      </p:sp>
      <p:pic>
        <p:nvPicPr>
          <p:cNvPr id="5" name="Picture 4">
            <a:extLst>
              <a:ext uri="{FF2B5EF4-FFF2-40B4-BE49-F238E27FC236}">
                <a16:creationId xmlns:a16="http://schemas.microsoft.com/office/drawing/2014/main" id="{684DFB2E-1767-4FBF-9891-C31940A8AD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0915" y="891487"/>
            <a:ext cx="2119476" cy="1785069"/>
          </a:xfrm>
          <a:prstGeom prst="rect">
            <a:avLst/>
          </a:prstGeom>
        </p:spPr>
      </p:pic>
      <p:sp>
        <p:nvSpPr>
          <p:cNvPr id="8" name="TextBox 7">
            <a:extLst>
              <a:ext uri="{FF2B5EF4-FFF2-40B4-BE49-F238E27FC236}">
                <a16:creationId xmlns:a16="http://schemas.microsoft.com/office/drawing/2014/main" id="{400F7340-8EF0-49F0-AA95-FE38E8E6FA85}"/>
              </a:ext>
            </a:extLst>
          </p:cNvPr>
          <p:cNvSpPr txBox="1"/>
          <p:nvPr/>
        </p:nvSpPr>
        <p:spPr>
          <a:xfrm>
            <a:off x="843120" y="3429000"/>
            <a:ext cx="8777398" cy="769441"/>
          </a:xfrm>
          <a:prstGeom prst="rect">
            <a:avLst/>
          </a:prstGeom>
          <a:noFill/>
        </p:spPr>
        <p:txBody>
          <a:bodyPr wrap="square">
            <a:spAutoFit/>
          </a:bodyPr>
          <a:lstStyle/>
          <a:p>
            <a:r>
              <a:rPr lang="en-US" sz="2400" cap="none" dirty="0">
                <a:solidFill>
                  <a:schemeClr val="bg1"/>
                </a:solidFill>
                <a:latin typeface="Calibri" panose="020F0502020204030204" pitchFamily="34" charset="0"/>
                <a:ea typeface="Calibri" panose="020F0502020204030204" pitchFamily="34" charset="0"/>
                <a:cs typeface="Calibri" panose="020F0502020204030204" pitchFamily="34" charset="0"/>
              </a:rPr>
              <a:t>Nicole Watson, Ph.D., NPFMC Staff</a:t>
            </a:r>
          </a:p>
          <a:p>
            <a:r>
              <a:rPr lang="en-US" sz="2000" dirty="0">
                <a:solidFill>
                  <a:schemeClr val="accent3">
                    <a:lumMod val="20000"/>
                    <a:lumOff val="80000"/>
                  </a:schemeClr>
                </a:solidFill>
                <a:latin typeface="Calibri" panose="020F0502020204030204" pitchFamily="34" charset="0"/>
                <a:ea typeface="Calibri" panose="020F0502020204030204" pitchFamily="34" charset="0"/>
                <a:cs typeface="Calibri" panose="020F0502020204030204" pitchFamily="34" charset="0"/>
              </a:rPr>
              <a:t>nicole.watson@noaa.gov</a:t>
            </a:r>
            <a:endParaRPr lang="en-US" sz="2000" cap="none" dirty="0">
              <a:solidFill>
                <a:schemeClr val="accent3">
                  <a:lumMod val="20000"/>
                  <a:lumOff val="80000"/>
                </a:schemeClr>
              </a:solidFill>
              <a:latin typeface="Calibri" panose="020F0502020204030204" pitchFamily="34" charset="0"/>
              <a:ea typeface="Calibri" panose="020F0502020204030204" pitchFamily="34" charset="0"/>
              <a:cs typeface="Calibri" panose="020F0502020204030204" pitchFamily="34" charset="0"/>
            </a:endParaRPr>
          </a:p>
        </p:txBody>
      </p:sp>
      <p:pic>
        <p:nvPicPr>
          <p:cNvPr id="3" name="Picture Placeholder 6" descr="A person smiling for the camera&#10;&#10;Description automatically generated with low confidence">
            <a:extLst>
              <a:ext uri="{FF2B5EF4-FFF2-40B4-BE49-F238E27FC236}">
                <a16:creationId xmlns:a16="http://schemas.microsoft.com/office/drawing/2014/main" id="{5F2D859C-B12B-AA07-27BC-953B9E3EA4E0}"/>
              </a:ext>
            </a:extLst>
          </p:cNvPr>
          <p:cNvPicPr>
            <a:picLocks noChangeAspect="1"/>
          </p:cNvPicPr>
          <p:nvPr/>
        </p:nvPicPr>
        <p:blipFill rotWithShape="1">
          <a:blip r:embed="rId4"/>
          <a:srcRect l="4309" t="3284" r="662" b="29946"/>
          <a:stretch/>
        </p:blipFill>
        <p:spPr>
          <a:xfrm>
            <a:off x="159764" y="6023016"/>
            <a:ext cx="683356" cy="640080"/>
          </a:xfrm>
          <a:prstGeom prst="rect">
            <a:avLst/>
          </a:prstGeom>
        </p:spPr>
      </p:pic>
      <p:sp>
        <p:nvSpPr>
          <p:cNvPr id="4" name="TextBox 3">
            <a:extLst>
              <a:ext uri="{FF2B5EF4-FFF2-40B4-BE49-F238E27FC236}">
                <a16:creationId xmlns:a16="http://schemas.microsoft.com/office/drawing/2014/main" id="{7A9650F4-5664-6C0D-86A6-BEBD4EEA7FF1}"/>
              </a:ext>
            </a:extLst>
          </p:cNvPr>
          <p:cNvSpPr txBox="1"/>
          <p:nvPr/>
        </p:nvSpPr>
        <p:spPr>
          <a:xfrm>
            <a:off x="5142417" y="6436675"/>
            <a:ext cx="1907165" cy="369332"/>
          </a:xfrm>
          <a:prstGeom prst="rect">
            <a:avLst/>
          </a:prstGeom>
          <a:noFill/>
        </p:spPr>
        <p:txBody>
          <a:bodyPr wrap="square" rtlCol="0">
            <a:spAutoFit/>
          </a:bodyPr>
          <a:lstStyle/>
          <a:p>
            <a:pPr algn="ctr"/>
            <a:r>
              <a:rPr lang="en-US" i="1" dirty="0">
                <a:solidFill>
                  <a:schemeClr val="accent4"/>
                </a:solidFill>
              </a:rPr>
              <a:t>October 2023</a:t>
            </a:r>
          </a:p>
        </p:txBody>
      </p:sp>
    </p:spTree>
    <p:extLst>
      <p:ext uri="{BB962C8B-B14F-4D97-AF65-F5344CB8AC3E}">
        <p14:creationId xmlns:p14="http://schemas.microsoft.com/office/powerpoint/2010/main" val="136277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D7004F5-F2F6-624A-0E68-CFED7E564F8B}"/>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
        <p:nvSpPr>
          <p:cNvPr id="5" name="Title 4">
            <a:extLst>
              <a:ext uri="{FF2B5EF4-FFF2-40B4-BE49-F238E27FC236}">
                <a16:creationId xmlns:a16="http://schemas.microsoft.com/office/drawing/2014/main" id="{6E917360-79D9-39B0-B063-4C64A5EF9F4C}"/>
              </a:ext>
            </a:extLst>
          </p:cNvPr>
          <p:cNvSpPr>
            <a:spLocks noGrp="1"/>
          </p:cNvSpPr>
          <p:nvPr>
            <p:ph type="title"/>
          </p:nvPr>
        </p:nvSpPr>
        <p:spPr>
          <a:xfrm>
            <a:off x="774923" y="603251"/>
            <a:ext cx="10106109" cy="831850"/>
          </a:xfrm>
        </p:spPr>
        <p:txBody>
          <a:bodyPr anchor="ctr"/>
          <a:lstStyle/>
          <a:p>
            <a:r>
              <a:rPr lang="en-US" dirty="0">
                <a:latin typeface="Calibri" panose="020F0502020204030204" pitchFamily="34" charset="0"/>
                <a:ea typeface="Calibri" panose="020F0502020204030204" pitchFamily="34" charset="0"/>
                <a:cs typeface="Calibri" panose="020F0502020204030204" pitchFamily="34" charset="0"/>
              </a:rPr>
              <a:t>28 Sep 2023: </a:t>
            </a:r>
            <a:r>
              <a:rPr lang="en-US" dirty="0" err="1">
                <a:latin typeface="Calibri" panose="020F0502020204030204" pitchFamily="34" charset="0"/>
                <a:ea typeface="Calibri" panose="020F0502020204030204" pitchFamily="34" charset="0"/>
                <a:cs typeface="Calibri" panose="020F0502020204030204" pitchFamily="34" charset="0"/>
              </a:rPr>
              <a:t>ECo</a:t>
            </a:r>
            <a:r>
              <a:rPr lang="en-US" dirty="0">
                <a:latin typeface="Calibri" panose="020F0502020204030204" pitchFamily="34" charset="0"/>
                <a:ea typeface="Calibri" panose="020F0502020204030204" pitchFamily="34" charset="0"/>
                <a:cs typeface="Calibri" panose="020F0502020204030204" pitchFamily="34" charset="0"/>
              </a:rPr>
              <a:t> Virtual Meeting</a:t>
            </a:r>
          </a:p>
        </p:txBody>
      </p:sp>
      <p:sp>
        <p:nvSpPr>
          <p:cNvPr id="7" name="Content Placeholder 8">
            <a:extLst>
              <a:ext uri="{FF2B5EF4-FFF2-40B4-BE49-F238E27FC236}">
                <a16:creationId xmlns:a16="http://schemas.microsoft.com/office/drawing/2014/main" id="{7FFBC219-FFF7-F77B-EC73-8EF16C1D0782}"/>
              </a:ext>
            </a:extLst>
          </p:cNvPr>
          <p:cNvSpPr txBox="1">
            <a:spLocks/>
          </p:cNvSpPr>
          <p:nvPr/>
        </p:nvSpPr>
        <p:spPr>
          <a:xfrm>
            <a:off x="581192" y="1580324"/>
            <a:ext cx="11029615" cy="4375814"/>
          </a:xfrm>
          <a:prstGeom prst="rect">
            <a:avLst/>
          </a:prstGeom>
        </p:spPr>
        <p:txBody>
          <a:bodyPr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en-US" sz="2800" dirty="0">
                <a:latin typeface="Calibri" panose="020F0502020204030204" pitchFamily="34" charset="0"/>
                <a:ea typeface="Calibri" panose="020F0502020204030204" pitchFamily="34" charset="0"/>
                <a:cs typeface="Calibri" panose="020F0502020204030204" pitchFamily="34" charset="0"/>
                <a:hlinkClick r:id="rId3"/>
              </a:rPr>
              <a:t>eAgenda</a:t>
            </a:r>
            <a:r>
              <a:rPr lang="en-US" sz="2800" dirty="0">
                <a:latin typeface="Calibri" panose="020F0502020204030204" pitchFamily="34" charset="0"/>
                <a:ea typeface="Calibri" panose="020F0502020204030204" pitchFamily="34" charset="0"/>
                <a:cs typeface="Calibri" panose="020F0502020204030204" pitchFamily="34" charset="0"/>
              </a:rPr>
              <a:t>, Committee </a:t>
            </a:r>
            <a:r>
              <a:rPr lang="en-US" sz="2800" dirty="0">
                <a:latin typeface="Calibri" panose="020F0502020204030204" pitchFamily="34" charset="0"/>
                <a:ea typeface="Calibri" panose="020F0502020204030204" pitchFamily="34" charset="0"/>
                <a:cs typeface="Calibri" panose="020F0502020204030204" pitchFamily="34" charset="0"/>
                <a:hlinkClick r:id="rId4"/>
              </a:rPr>
              <a:t>report</a:t>
            </a:r>
            <a:endParaRPr lang="en-US" sz="2800" dirty="0">
              <a:latin typeface="Calibri" panose="020F0502020204030204" pitchFamily="34" charset="0"/>
              <a:ea typeface="Calibri" panose="020F0502020204030204" pitchFamily="34" charset="0"/>
              <a:cs typeface="Calibri" panose="020F0502020204030204" pitchFamily="34" charset="0"/>
            </a:endParaRPr>
          </a:p>
          <a:p>
            <a:r>
              <a:rPr lang="en-US" sz="2800" dirty="0">
                <a:latin typeface="Calibri" panose="020F0502020204030204" pitchFamily="34" charset="0"/>
                <a:ea typeface="Calibri" panose="020F0502020204030204" pitchFamily="34" charset="0"/>
                <a:cs typeface="Calibri" panose="020F0502020204030204" pitchFamily="34" charset="0"/>
              </a:rPr>
              <a:t>Agenda items: Changes to NEPA procedures, Inflation Reduction Act Funding, Programmatic EIS, Marine Conservation Areas</a:t>
            </a:r>
          </a:p>
          <a:p>
            <a:r>
              <a:rPr lang="en-US" sz="2800" dirty="0">
                <a:latin typeface="Calibri" panose="020F0502020204030204" pitchFamily="34" charset="0"/>
                <a:ea typeface="Calibri" panose="020F0502020204030204" pitchFamily="34" charset="0"/>
                <a:cs typeface="Calibri" panose="020F0502020204030204" pitchFamily="34" charset="0"/>
              </a:rPr>
              <a:t>Majority of discussion focused on the Programmatic EIS, Committee </a:t>
            </a:r>
            <a:r>
              <a:rPr lang="en-US" sz="2800" dirty="0">
                <a:latin typeface="Calibri" panose="020F0502020204030204" pitchFamily="34" charset="0"/>
                <a:ea typeface="Calibri" panose="020F0502020204030204" pitchFamily="34" charset="0"/>
                <a:cs typeface="Calibri" panose="020F0502020204030204" pitchFamily="34" charset="0"/>
                <a:hlinkClick r:id="rId5"/>
              </a:rPr>
              <a:t>recommendations</a:t>
            </a:r>
            <a:r>
              <a:rPr lang="en-US" sz="2800" dirty="0">
                <a:latin typeface="Calibri" panose="020F0502020204030204" pitchFamily="34" charset="0"/>
                <a:ea typeface="Calibri" panose="020F0502020204030204" pitchFamily="34" charset="0"/>
                <a:cs typeface="Calibri" panose="020F0502020204030204" pitchFamily="34" charset="0"/>
              </a:rPr>
              <a:t> from May 2023 and the Council </a:t>
            </a:r>
            <a:r>
              <a:rPr lang="en-US" sz="2800" dirty="0">
                <a:latin typeface="Calibri" panose="020F0502020204030204" pitchFamily="34" charset="0"/>
                <a:ea typeface="Calibri" panose="020F0502020204030204" pitchFamily="34" charset="0"/>
                <a:cs typeface="Calibri" panose="020F0502020204030204" pitchFamily="34" charset="0"/>
                <a:hlinkClick r:id="rId6"/>
              </a:rPr>
              <a:t>motion</a:t>
            </a:r>
            <a:r>
              <a:rPr lang="en-US" sz="2800" dirty="0">
                <a:latin typeface="Calibri" panose="020F0502020204030204" pitchFamily="34" charset="0"/>
                <a:ea typeface="Calibri" panose="020F0502020204030204" pitchFamily="34" charset="0"/>
                <a:cs typeface="Calibri" panose="020F0502020204030204" pitchFamily="34" charset="0"/>
              </a:rPr>
              <a:t> from June 2023, and ways to move forward</a:t>
            </a:r>
          </a:p>
        </p:txBody>
      </p:sp>
      <p:pic>
        <p:nvPicPr>
          <p:cNvPr id="2" name="Picture Placeholder 6" descr="A person smiling for the camera&#10;&#10;Description automatically generated with low confidence">
            <a:extLst>
              <a:ext uri="{FF2B5EF4-FFF2-40B4-BE49-F238E27FC236}">
                <a16:creationId xmlns:a16="http://schemas.microsoft.com/office/drawing/2014/main" id="{1E2E8B2E-36E7-D5C7-4683-9FC6CFFDE4D6}"/>
              </a:ext>
            </a:extLst>
          </p:cNvPr>
          <p:cNvPicPr>
            <a:picLocks noChangeAspect="1"/>
          </p:cNvPicPr>
          <p:nvPr/>
        </p:nvPicPr>
        <p:blipFill rotWithShape="1">
          <a:blip r:embed="rId7"/>
          <a:srcRect l="4309" t="3284" r="662" b="29946"/>
          <a:stretch/>
        </p:blipFill>
        <p:spPr>
          <a:xfrm>
            <a:off x="159764" y="6023016"/>
            <a:ext cx="683356" cy="640080"/>
          </a:xfrm>
          <a:prstGeom prst="rect">
            <a:avLst/>
          </a:prstGeom>
        </p:spPr>
      </p:pic>
      <p:sp>
        <p:nvSpPr>
          <p:cNvPr id="3" name="TextBox 2">
            <a:extLst>
              <a:ext uri="{FF2B5EF4-FFF2-40B4-BE49-F238E27FC236}">
                <a16:creationId xmlns:a16="http://schemas.microsoft.com/office/drawing/2014/main" id="{A99D65F6-3994-FA26-61A2-124CBDDE33B2}"/>
              </a:ext>
            </a:extLst>
          </p:cNvPr>
          <p:cNvSpPr txBox="1"/>
          <p:nvPr/>
        </p:nvSpPr>
        <p:spPr>
          <a:xfrm>
            <a:off x="5142417" y="6436675"/>
            <a:ext cx="1907165" cy="369332"/>
          </a:xfrm>
          <a:prstGeom prst="rect">
            <a:avLst/>
          </a:prstGeom>
          <a:noFill/>
        </p:spPr>
        <p:txBody>
          <a:bodyPr wrap="square" rtlCol="0">
            <a:spAutoFit/>
          </a:bodyPr>
          <a:lstStyle/>
          <a:p>
            <a:pPr algn="ctr"/>
            <a:r>
              <a:rPr lang="en-US" i="1" dirty="0">
                <a:solidFill>
                  <a:schemeClr val="accent4"/>
                </a:solidFill>
              </a:rPr>
              <a:t>October 2023</a:t>
            </a:r>
          </a:p>
        </p:txBody>
      </p:sp>
    </p:spTree>
    <p:extLst>
      <p:ext uri="{BB962C8B-B14F-4D97-AF65-F5344CB8AC3E}">
        <p14:creationId xmlns:p14="http://schemas.microsoft.com/office/powerpoint/2010/main" val="1319916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D7004F5-F2F6-624A-0E68-CFED7E564F8B}"/>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
        <p:nvSpPr>
          <p:cNvPr id="5" name="Title 4">
            <a:extLst>
              <a:ext uri="{FF2B5EF4-FFF2-40B4-BE49-F238E27FC236}">
                <a16:creationId xmlns:a16="http://schemas.microsoft.com/office/drawing/2014/main" id="{6E917360-79D9-39B0-B063-4C64A5EF9F4C}"/>
              </a:ext>
            </a:extLst>
          </p:cNvPr>
          <p:cNvSpPr>
            <a:spLocks noGrp="1"/>
          </p:cNvSpPr>
          <p:nvPr>
            <p:ph type="title"/>
          </p:nvPr>
        </p:nvSpPr>
        <p:spPr>
          <a:xfrm>
            <a:off x="774923" y="622998"/>
            <a:ext cx="10106109" cy="803867"/>
          </a:xfrm>
        </p:spPr>
        <p:txBody>
          <a:bodyPr anchor="ctr">
            <a:normAutofit/>
          </a:bodyPr>
          <a:lstStyle/>
          <a:p>
            <a:r>
              <a:rPr lang="en-US" dirty="0">
                <a:latin typeface="Calibri" panose="020F0502020204030204" pitchFamily="34" charset="0"/>
                <a:ea typeface="Calibri" panose="020F0502020204030204" pitchFamily="34" charset="0"/>
                <a:cs typeface="Calibri" panose="020F0502020204030204" pitchFamily="34" charset="0"/>
              </a:rPr>
              <a:t>Committee Report: Motion</a:t>
            </a:r>
          </a:p>
        </p:txBody>
      </p:sp>
      <p:sp>
        <p:nvSpPr>
          <p:cNvPr id="7" name="Content Placeholder 8">
            <a:extLst>
              <a:ext uri="{FF2B5EF4-FFF2-40B4-BE49-F238E27FC236}">
                <a16:creationId xmlns:a16="http://schemas.microsoft.com/office/drawing/2014/main" id="{7FFBC219-FFF7-F77B-EC73-8EF16C1D0782}"/>
              </a:ext>
            </a:extLst>
          </p:cNvPr>
          <p:cNvSpPr txBox="1">
            <a:spLocks/>
          </p:cNvSpPr>
          <p:nvPr/>
        </p:nvSpPr>
        <p:spPr>
          <a:xfrm>
            <a:off x="428978" y="1426866"/>
            <a:ext cx="11181831" cy="4711834"/>
          </a:xfrm>
          <a:prstGeom prst="rect">
            <a:avLst/>
          </a:prstGeom>
        </p:spPr>
        <p:txBody>
          <a:bodyPr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494100" indent="-342900" algn="just">
              <a:spcBef>
                <a:spcPts val="0"/>
              </a:spcBef>
            </a:pPr>
            <a:r>
              <a:rPr lang="en-US" sz="2400" dirty="0">
                <a:effectLst/>
                <a:latin typeface="Calibri" panose="020F0502020204030204" pitchFamily="34" charset="0"/>
                <a:ea typeface="Calibri" panose="020F0502020204030204" pitchFamily="34" charset="0"/>
                <a:cs typeface="Calibri" panose="020F0502020204030204" pitchFamily="34" charset="0"/>
              </a:rPr>
              <a:t>The Ecosystem Committee received an update on the statutory and regulatory changes on NEPA processes. </a:t>
            </a:r>
          </a:p>
          <a:p>
            <a:pPr marL="494100" indent="-342900" algn="just">
              <a:spcBef>
                <a:spcPts val="0"/>
              </a:spcBef>
            </a:pPr>
            <a:r>
              <a:rPr lang="en-US" sz="2400" dirty="0">
                <a:effectLst/>
                <a:latin typeface="Calibri" panose="020F0502020204030204" pitchFamily="34" charset="0"/>
                <a:ea typeface="Calibri" panose="020F0502020204030204" pitchFamily="34" charset="0"/>
                <a:cs typeface="Calibri" panose="020F0502020204030204" pitchFamily="34" charset="0"/>
              </a:rPr>
              <a:t>The Committee understands the constraints these changes will put on Council processes but recommends the Council look at funding sources available and move forward with the publication of the Notice of Intent for the Programmatic EIS. </a:t>
            </a:r>
          </a:p>
          <a:p>
            <a:pPr marL="494100" indent="-342900" algn="just">
              <a:spcBef>
                <a:spcPts val="0"/>
              </a:spcBef>
            </a:pPr>
            <a:r>
              <a:rPr lang="en-US" sz="2400" dirty="0">
                <a:effectLst/>
                <a:latin typeface="Calibri" panose="020F0502020204030204" pitchFamily="34" charset="0"/>
                <a:ea typeface="Calibri" panose="020F0502020204030204" pitchFamily="34" charset="0"/>
                <a:cs typeface="Calibri" panose="020F0502020204030204" pitchFamily="34" charset="0"/>
              </a:rPr>
              <a:t>The Committee reiterates the points made in previous recommendations from the May Ecosystem Committee meeting and expresses concerns between the changes that were made at the June Council meeting and requests the Council reconsider those changes in order to realign them with the original recommendations. </a:t>
            </a:r>
          </a:p>
          <a:p>
            <a:pPr marL="0" marR="0" algn="just">
              <a:spcBef>
                <a:spcPts val="0"/>
              </a:spcBef>
              <a:spcAft>
                <a:spcPts val="600"/>
              </a:spcAft>
            </a:pPr>
            <a:endParaRPr lang="en-US" sz="2400" dirty="0">
              <a:effectLst/>
              <a:latin typeface="Calibri" panose="020F0502020204030204" pitchFamily="34" charset="0"/>
              <a:ea typeface="Calibri" panose="020F0502020204030204" pitchFamily="34" charset="0"/>
              <a:cs typeface="Calibri" panose="020F0502020204030204" pitchFamily="34" charset="0"/>
            </a:endParaRPr>
          </a:p>
          <a:p>
            <a:pPr marL="594000" lvl="2" indent="0" algn="just">
              <a:spcBef>
                <a:spcPts val="0"/>
              </a:spcBef>
              <a:buNone/>
            </a:pPr>
            <a:r>
              <a:rPr lang="en-US" sz="1800" i="1" dirty="0">
                <a:effectLst/>
                <a:latin typeface="Calibri" panose="020F0502020204030204" pitchFamily="34" charset="0"/>
                <a:ea typeface="Calibri" panose="020F0502020204030204" pitchFamily="34" charset="0"/>
                <a:cs typeface="Calibri" panose="020F0502020204030204" pitchFamily="34" charset="0"/>
              </a:rPr>
              <a:t>There was no opposition to the motion.</a:t>
            </a:r>
          </a:p>
        </p:txBody>
      </p:sp>
      <p:pic>
        <p:nvPicPr>
          <p:cNvPr id="2" name="Picture Placeholder 6" descr="A person smiling for the camera&#10;&#10;Description automatically generated with low confidence">
            <a:extLst>
              <a:ext uri="{FF2B5EF4-FFF2-40B4-BE49-F238E27FC236}">
                <a16:creationId xmlns:a16="http://schemas.microsoft.com/office/drawing/2014/main" id="{1E2E8B2E-36E7-D5C7-4683-9FC6CFFDE4D6}"/>
              </a:ext>
            </a:extLst>
          </p:cNvPr>
          <p:cNvPicPr>
            <a:picLocks noChangeAspect="1"/>
          </p:cNvPicPr>
          <p:nvPr/>
        </p:nvPicPr>
        <p:blipFill rotWithShape="1">
          <a:blip r:embed="rId3"/>
          <a:srcRect l="4309" t="3284" r="662" b="29946"/>
          <a:stretch/>
        </p:blipFill>
        <p:spPr>
          <a:xfrm>
            <a:off x="159764" y="6023016"/>
            <a:ext cx="683356" cy="640080"/>
          </a:xfrm>
          <a:prstGeom prst="rect">
            <a:avLst/>
          </a:prstGeom>
        </p:spPr>
      </p:pic>
      <p:sp>
        <p:nvSpPr>
          <p:cNvPr id="3" name="TextBox 2">
            <a:extLst>
              <a:ext uri="{FF2B5EF4-FFF2-40B4-BE49-F238E27FC236}">
                <a16:creationId xmlns:a16="http://schemas.microsoft.com/office/drawing/2014/main" id="{AC4A740E-3EB3-94BE-504B-FCF6ED303868}"/>
              </a:ext>
            </a:extLst>
          </p:cNvPr>
          <p:cNvSpPr txBox="1"/>
          <p:nvPr/>
        </p:nvSpPr>
        <p:spPr>
          <a:xfrm>
            <a:off x="5142417" y="6436675"/>
            <a:ext cx="1907165" cy="369332"/>
          </a:xfrm>
          <a:prstGeom prst="rect">
            <a:avLst/>
          </a:prstGeom>
          <a:noFill/>
        </p:spPr>
        <p:txBody>
          <a:bodyPr wrap="square" rtlCol="0">
            <a:spAutoFit/>
          </a:bodyPr>
          <a:lstStyle/>
          <a:p>
            <a:pPr algn="ctr"/>
            <a:r>
              <a:rPr lang="en-US" i="1" dirty="0">
                <a:solidFill>
                  <a:schemeClr val="accent4"/>
                </a:solidFill>
              </a:rPr>
              <a:t>October 2023</a:t>
            </a:r>
          </a:p>
        </p:txBody>
      </p:sp>
    </p:spTree>
    <p:extLst>
      <p:ext uri="{BB962C8B-B14F-4D97-AF65-F5344CB8AC3E}">
        <p14:creationId xmlns:p14="http://schemas.microsoft.com/office/powerpoint/2010/main" val="2228691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Rounded Corners 16">
            <a:extLst>
              <a:ext uri="{FF2B5EF4-FFF2-40B4-BE49-F238E27FC236}">
                <a16:creationId xmlns:a16="http://schemas.microsoft.com/office/drawing/2014/main" id="{0286B4EE-DF2B-8BF2-EE9F-19246C7A1251}"/>
              </a:ext>
            </a:extLst>
          </p:cNvPr>
          <p:cNvSpPr/>
          <p:nvPr/>
        </p:nvSpPr>
        <p:spPr>
          <a:xfrm>
            <a:off x="7663469" y="1384491"/>
            <a:ext cx="1438590" cy="5144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08C58CF8-CE89-DD08-DD0E-0440D8A46F8F}"/>
              </a:ext>
            </a:extLst>
          </p:cNvPr>
          <p:cNvSpPr/>
          <p:nvPr/>
        </p:nvSpPr>
        <p:spPr>
          <a:xfrm>
            <a:off x="5964687" y="1386210"/>
            <a:ext cx="1438590" cy="5144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4D4385E8-70BC-14B7-786E-C6007CCA5368}"/>
              </a:ext>
            </a:extLst>
          </p:cNvPr>
          <p:cNvSpPr/>
          <p:nvPr/>
        </p:nvSpPr>
        <p:spPr>
          <a:xfrm>
            <a:off x="4265905" y="1384491"/>
            <a:ext cx="1438590" cy="5144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B9BD307-F5F4-4DCC-8E1F-B2390916E2F9}"/>
              </a:ext>
            </a:extLst>
          </p:cNvPr>
          <p:cNvSpPr>
            <a:spLocks noGrp="1"/>
          </p:cNvSpPr>
          <p:nvPr>
            <p:ph type="title"/>
          </p:nvPr>
        </p:nvSpPr>
        <p:spPr>
          <a:xfrm>
            <a:off x="581192" y="615809"/>
            <a:ext cx="11029616" cy="1062266"/>
          </a:xfrm>
        </p:spPr>
        <p:txBody>
          <a:bodyPr anchor="ctr">
            <a:normAutofit/>
          </a:bodyPr>
          <a:lstStyle/>
          <a:p>
            <a:r>
              <a:rPr lang="en-US" dirty="0">
                <a:latin typeface="Calibri" panose="020F0502020204030204" pitchFamily="34" charset="0"/>
                <a:ea typeface="Calibri" panose="020F0502020204030204" pitchFamily="34" charset="0"/>
                <a:cs typeface="Calibri" panose="020F0502020204030204" pitchFamily="34" charset="0"/>
              </a:rPr>
              <a:t>PEIS </a:t>
            </a:r>
            <a:r>
              <a:rPr lang="en-US" dirty="0" err="1">
                <a:latin typeface="Calibri" panose="020F0502020204030204" pitchFamily="34" charset="0"/>
                <a:ea typeface="Calibri" panose="020F0502020204030204" pitchFamily="34" charset="0"/>
                <a:cs typeface="Calibri" panose="020F0502020204030204" pitchFamily="34" charset="0"/>
              </a:rPr>
              <a:t>ECo</a:t>
            </a:r>
            <a:r>
              <a:rPr lang="en-US" dirty="0">
                <a:latin typeface="Calibri" panose="020F0502020204030204" pitchFamily="34" charset="0"/>
                <a:ea typeface="Calibri" panose="020F0502020204030204" pitchFamily="34" charset="0"/>
                <a:cs typeface="Calibri" panose="020F0502020204030204" pitchFamily="34" charset="0"/>
              </a:rPr>
              <a:t>: Timeline</a:t>
            </a:r>
          </a:p>
        </p:txBody>
      </p:sp>
      <p:graphicFrame>
        <p:nvGraphicFramePr>
          <p:cNvPr id="6" name="Content Placeholder 5">
            <a:extLst>
              <a:ext uri="{FF2B5EF4-FFF2-40B4-BE49-F238E27FC236}">
                <a16:creationId xmlns:a16="http://schemas.microsoft.com/office/drawing/2014/main" id="{9B7C8B31-43AD-01B5-58F5-AD1E7EA916C8}"/>
              </a:ext>
            </a:extLst>
          </p:cNvPr>
          <p:cNvGraphicFramePr>
            <a:graphicFrameLocks noGrp="1"/>
          </p:cNvGraphicFramePr>
          <p:nvPr>
            <p:ph idx="1"/>
            <p:extLst>
              <p:ext uri="{D42A27DB-BD31-4B8C-83A1-F6EECF244321}">
                <p14:modId xmlns:p14="http://schemas.microsoft.com/office/powerpoint/2010/main" val="441359593"/>
              </p:ext>
            </p:extLst>
          </p:nvPr>
        </p:nvGraphicFramePr>
        <p:xfrm>
          <a:off x="581192" y="1550665"/>
          <a:ext cx="11029950" cy="47705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7EB32AA7-BDAE-4453-8FD9-C68266025F07}"/>
              </a:ext>
            </a:extLst>
          </p:cNvPr>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5" name="Picture Placeholder 6" descr="A person smiling for the camera&#10;&#10;Description automatically generated with low confidence">
            <a:extLst>
              <a:ext uri="{FF2B5EF4-FFF2-40B4-BE49-F238E27FC236}">
                <a16:creationId xmlns:a16="http://schemas.microsoft.com/office/drawing/2014/main" id="{B4434245-5219-A401-CB7C-8463FCE29D19}"/>
              </a:ext>
            </a:extLst>
          </p:cNvPr>
          <p:cNvPicPr>
            <a:picLocks noChangeAspect="1"/>
          </p:cNvPicPr>
          <p:nvPr/>
        </p:nvPicPr>
        <p:blipFill rotWithShape="1">
          <a:blip r:embed="rId8"/>
          <a:srcRect l="4309" t="3284" r="662" b="29946"/>
          <a:stretch/>
        </p:blipFill>
        <p:spPr>
          <a:xfrm>
            <a:off x="159764" y="6023016"/>
            <a:ext cx="683356" cy="640080"/>
          </a:xfrm>
          <a:prstGeom prst="rect">
            <a:avLst/>
          </a:prstGeom>
        </p:spPr>
      </p:pic>
      <p:sp>
        <p:nvSpPr>
          <p:cNvPr id="10" name="Arrow: Curved Down 9">
            <a:extLst>
              <a:ext uri="{FF2B5EF4-FFF2-40B4-BE49-F238E27FC236}">
                <a16:creationId xmlns:a16="http://schemas.microsoft.com/office/drawing/2014/main" id="{A4A287B8-A89C-16DF-5848-397EC920021F}"/>
              </a:ext>
            </a:extLst>
          </p:cNvPr>
          <p:cNvSpPr/>
          <p:nvPr/>
        </p:nvSpPr>
        <p:spPr>
          <a:xfrm>
            <a:off x="4784822" y="2060740"/>
            <a:ext cx="1235948" cy="542304"/>
          </a:xfrm>
          <a:prstGeom prst="curvedDownArrow">
            <a:avLst>
              <a:gd name="adj1" fmla="val 54253"/>
              <a:gd name="adj2" fmla="val 94800"/>
              <a:gd name="adj3" fmla="val 5166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row: Curved Down 10">
            <a:extLst>
              <a:ext uri="{FF2B5EF4-FFF2-40B4-BE49-F238E27FC236}">
                <a16:creationId xmlns:a16="http://schemas.microsoft.com/office/drawing/2014/main" id="{CB1F1974-5114-C72F-0472-BCFE50704AC8}"/>
              </a:ext>
            </a:extLst>
          </p:cNvPr>
          <p:cNvSpPr/>
          <p:nvPr/>
        </p:nvSpPr>
        <p:spPr>
          <a:xfrm>
            <a:off x="6277524" y="2053700"/>
            <a:ext cx="1235948" cy="542304"/>
          </a:xfrm>
          <a:prstGeom prst="curvedDownArrow">
            <a:avLst>
              <a:gd name="adj1" fmla="val 54253"/>
              <a:gd name="adj2" fmla="val 94800"/>
              <a:gd name="adj3" fmla="val 5166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rrow: Curved Down 11">
            <a:extLst>
              <a:ext uri="{FF2B5EF4-FFF2-40B4-BE49-F238E27FC236}">
                <a16:creationId xmlns:a16="http://schemas.microsoft.com/office/drawing/2014/main" id="{9A0B8AFD-BB12-1C98-CE61-941A360B29F1}"/>
              </a:ext>
            </a:extLst>
          </p:cNvPr>
          <p:cNvSpPr/>
          <p:nvPr/>
        </p:nvSpPr>
        <p:spPr>
          <a:xfrm>
            <a:off x="7770226" y="2053700"/>
            <a:ext cx="1235948" cy="542304"/>
          </a:xfrm>
          <a:prstGeom prst="curvedDownArrow">
            <a:avLst>
              <a:gd name="adj1" fmla="val 54253"/>
              <a:gd name="adj2" fmla="val 94800"/>
              <a:gd name="adj3" fmla="val 51667"/>
            </a:avLst>
          </a:prstGeom>
          <a:solidFill>
            <a:srgbClr val="4590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le: Rounded Corners 12">
            <a:extLst>
              <a:ext uri="{FF2B5EF4-FFF2-40B4-BE49-F238E27FC236}">
                <a16:creationId xmlns:a16="http://schemas.microsoft.com/office/drawing/2014/main" id="{00D87A09-BD5A-A237-205A-486E45A0C839}"/>
              </a:ext>
            </a:extLst>
          </p:cNvPr>
          <p:cNvSpPr/>
          <p:nvPr/>
        </p:nvSpPr>
        <p:spPr>
          <a:xfrm>
            <a:off x="4364714" y="1472865"/>
            <a:ext cx="1235948" cy="51442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Request for input</a:t>
            </a:r>
          </a:p>
        </p:txBody>
      </p:sp>
      <p:sp>
        <p:nvSpPr>
          <p:cNvPr id="14" name="Rectangle: Rounded Corners 13">
            <a:extLst>
              <a:ext uri="{FF2B5EF4-FFF2-40B4-BE49-F238E27FC236}">
                <a16:creationId xmlns:a16="http://schemas.microsoft.com/office/drawing/2014/main" id="{258E1522-9718-853A-3EFE-4C41AF9FFBCF}"/>
              </a:ext>
            </a:extLst>
          </p:cNvPr>
          <p:cNvSpPr/>
          <p:nvPr/>
        </p:nvSpPr>
        <p:spPr>
          <a:xfrm>
            <a:off x="6066008" y="1469406"/>
            <a:ext cx="1235948" cy="51442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Request for input</a:t>
            </a:r>
          </a:p>
        </p:txBody>
      </p:sp>
      <p:sp>
        <p:nvSpPr>
          <p:cNvPr id="15" name="Rectangle: Rounded Corners 14">
            <a:extLst>
              <a:ext uri="{FF2B5EF4-FFF2-40B4-BE49-F238E27FC236}">
                <a16:creationId xmlns:a16="http://schemas.microsoft.com/office/drawing/2014/main" id="{823A59EF-A7CA-D868-894D-B9872564CF8B}"/>
              </a:ext>
            </a:extLst>
          </p:cNvPr>
          <p:cNvSpPr/>
          <p:nvPr/>
        </p:nvSpPr>
        <p:spPr>
          <a:xfrm>
            <a:off x="7764790" y="1468677"/>
            <a:ext cx="1235948" cy="514426"/>
          </a:xfrm>
          <a:prstGeom prst="roundRect">
            <a:avLst/>
          </a:prstGeom>
          <a:solidFill>
            <a:srgbClr val="4590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Request for input</a:t>
            </a:r>
          </a:p>
        </p:txBody>
      </p:sp>
      <p:cxnSp>
        <p:nvCxnSpPr>
          <p:cNvPr id="9" name="Straight Connector 8">
            <a:extLst>
              <a:ext uri="{FF2B5EF4-FFF2-40B4-BE49-F238E27FC236}">
                <a16:creationId xmlns:a16="http://schemas.microsoft.com/office/drawing/2014/main" id="{514B0EFA-80D0-AC39-2120-906161115DC2}"/>
              </a:ext>
            </a:extLst>
          </p:cNvPr>
          <p:cNvCxnSpPr>
            <a:cxnSpLocks/>
          </p:cNvCxnSpPr>
          <p:nvPr/>
        </p:nvCxnSpPr>
        <p:spPr>
          <a:xfrm>
            <a:off x="11610808" y="3285972"/>
            <a:ext cx="581192" cy="0"/>
          </a:xfrm>
          <a:prstGeom prst="line">
            <a:avLst/>
          </a:prstGeom>
          <a:ln w="38100">
            <a:solidFill>
              <a:srgbClr val="969FA7"/>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6D8B003-3B2C-C844-BC54-D8BBA92BBC51}"/>
              </a:ext>
            </a:extLst>
          </p:cNvPr>
          <p:cNvSpPr txBox="1"/>
          <p:nvPr/>
        </p:nvSpPr>
        <p:spPr>
          <a:xfrm>
            <a:off x="5142417" y="6436675"/>
            <a:ext cx="1907165" cy="369332"/>
          </a:xfrm>
          <a:prstGeom prst="rect">
            <a:avLst/>
          </a:prstGeom>
          <a:noFill/>
        </p:spPr>
        <p:txBody>
          <a:bodyPr wrap="square" rtlCol="0">
            <a:spAutoFit/>
          </a:bodyPr>
          <a:lstStyle/>
          <a:p>
            <a:pPr algn="ctr"/>
            <a:r>
              <a:rPr lang="en-US" i="1" dirty="0">
                <a:solidFill>
                  <a:schemeClr val="accent4"/>
                </a:solidFill>
              </a:rPr>
              <a:t>October 2023</a:t>
            </a:r>
          </a:p>
        </p:txBody>
      </p:sp>
    </p:spTree>
    <p:extLst>
      <p:ext uri="{BB962C8B-B14F-4D97-AF65-F5344CB8AC3E}">
        <p14:creationId xmlns:p14="http://schemas.microsoft.com/office/powerpoint/2010/main" val="100956341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32204</TotalTime>
  <Words>602</Words>
  <Application>Microsoft Office PowerPoint</Application>
  <PresentationFormat>Widescreen</PresentationFormat>
  <Paragraphs>74</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Gill Sans MT</vt:lpstr>
      <vt:lpstr>Times New Roman</vt:lpstr>
      <vt:lpstr>Verdana</vt:lpstr>
      <vt:lpstr>Wingdings 2</vt:lpstr>
      <vt:lpstr>Dividend</vt:lpstr>
      <vt:lpstr>Ecosystem Committee Report October 2023</vt:lpstr>
      <vt:lpstr>28 Sep 2023: ECo Virtual Meeting</vt:lpstr>
      <vt:lpstr>Committee Report: Motion</vt:lpstr>
      <vt:lpstr>PEIS ECo: Timeline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LaBelle</dc:creator>
  <cp:lastModifiedBy>Nicole  Watson</cp:lastModifiedBy>
  <cp:revision>152</cp:revision>
  <dcterms:created xsi:type="dcterms:W3CDTF">2020-09-17T00:42:38Z</dcterms:created>
  <dcterms:modified xsi:type="dcterms:W3CDTF">2023-10-04T21:56:45Z</dcterms:modified>
</cp:coreProperties>
</file>