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374" r:id="rId3"/>
    <p:sldId id="259" r:id="rId4"/>
    <p:sldId id="375" r:id="rId5"/>
    <p:sldId id="376" r:id="rId6"/>
    <p:sldId id="360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069" autoAdjust="0"/>
    <p:restoredTop sz="94660"/>
  </p:normalViewPr>
  <p:slideViewPr>
    <p:cSldViewPr snapToGrid="0">
      <p:cViewPr varScale="1">
        <p:scale>
          <a:sx n="158" d="100"/>
          <a:sy n="158" d="100"/>
        </p:scale>
        <p:origin x="2160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B205076-760E-498A-A4C4-BFC612C77C76}" type="doc">
      <dgm:prSet loTypeId="urn:microsoft.com/office/officeart/2005/8/layout/list1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B57403E-C295-49DB-AC60-FA568A9BD54C}">
      <dgm:prSet/>
      <dgm:spPr/>
      <dgm:t>
        <a:bodyPr/>
        <a:lstStyle/>
        <a:p>
          <a:r>
            <a:rPr lang="en-US" dirty="0">
              <a:effectLst/>
            </a:rPr>
            <a:t>Standardized Bycatch Reporting Methodology</a:t>
          </a:r>
          <a:endParaRPr lang="en-US" dirty="0"/>
        </a:p>
      </dgm:t>
    </dgm:pt>
    <dgm:pt modelId="{AFF176C1-5E04-457C-B97E-5055A668BDD1}" type="parTrans" cxnId="{C935E5B2-D0F0-45E8-A25D-ED7664C9FB13}">
      <dgm:prSet/>
      <dgm:spPr/>
      <dgm:t>
        <a:bodyPr/>
        <a:lstStyle/>
        <a:p>
          <a:endParaRPr lang="en-US"/>
        </a:p>
      </dgm:t>
    </dgm:pt>
    <dgm:pt modelId="{35D05D87-22FD-4047-8E70-158A452BA049}" type="sibTrans" cxnId="{C935E5B2-D0F0-45E8-A25D-ED7664C9FB13}">
      <dgm:prSet/>
      <dgm:spPr/>
      <dgm:t>
        <a:bodyPr/>
        <a:lstStyle/>
        <a:p>
          <a:endParaRPr lang="en-US"/>
        </a:p>
      </dgm:t>
    </dgm:pt>
    <dgm:pt modelId="{8CD56492-BB5B-4E9B-838C-DED4B7447ADE}">
      <dgm:prSet/>
      <dgm:spPr/>
      <dgm:t>
        <a:bodyPr/>
        <a:lstStyle/>
        <a:p>
          <a:r>
            <a:rPr lang="en-US" dirty="0">
              <a:effectLst/>
            </a:rPr>
            <a:t>Crab PSC limit reductions</a:t>
          </a:r>
          <a:endParaRPr lang="en-US" dirty="0"/>
        </a:p>
      </dgm:t>
    </dgm:pt>
    <dgm:pt modelId="{F92FF2CE-7CC0-4497-9C93-437E1F1BECEC}" type="parTrans" cxnId="{3C79192D-EF6A-40B4-A8E5-A843D8AA4381}">
      <dgm:prSet/>
      <dgm:spPr/>
      <dgm:t>
        <a:bodyPr/>
        <a:lstStyle/>
        <a:p>
          <a:endParaRPr lang="en-US"/>
        </a:p>
      </dgm:t>
    </dgm:pt>
    <dgm:pt modelId="{676D8283-D6A2-43F1-8DE7-DBEC178E1B60}" type="sibTrans" cxnId="{3C79192D-EF6A-40B4-A8E5-A843D8AA4381}">
      <dgm:prSet/>
      <dgm:spPr/>
      <dgm:t>
        <a:bodyPr/>
        <a:lstStyle/>
        <a:p>
          <a:endParaRPr lang="en-US"/>
        </a:p>
      </dgm:t>
    </dgm:pt>
    <dgm:pt modelId="{DCB9ED1A-FA1A-40A5-973E-D7911FA9298E}">
      <dgm:prSet/>
      <dgm:spPr/>
      <dgm:t>
        <a:bodyPr/>
        <a:lstStyle/>
        <a:p>
          <a:r>
            <a:rPr lang="en-US" dirty="0">
              <a:effectLst/>
            </a:rPr>
            <a:t>NSRKC specs, CPT report</a:t>
          </a:r>
          <a:endParaRPr lang="en-US" dirty="0"/>
        </a:p>
      </dgm:t>
    </dgm:pt>
    <dgm:pt modelId="{671E283D-0216-4CB6-9BB5-7F76C644B291}" type="parTrans" cxnId="{ABF2FB3D-E1A0-4426-8898-02B301490571}">
      <dgm:prSet/>
      <dgm:spPr/>
      <dgm:t>
        <a:bodyPr/>
        <a:lstStyle/>
        <a:p>
          <a:endParaRPr lang="en-US"/>
        </a:p>
      </dgm:t>
    </dgm:pt>
    <dgm:pt modelId="{D1A4F707-6AC9-457A-817D-8AE26A25C46C}" type="sibTrans" cxnId="{ABF2FB3D-E1A0-4426-8898-02B301490571}">
      <dgm:prSet/>
      <dgm:spPr/>
      <dgm:t>
        <a:bodyPr/>
        <a:lstStyle/>
        <a:p>
          <a:endParaRPr lang="en-US"/>
        </a:p>
      </dgm:t>
    </dgm:pt>
    <dgm:pt modelId="{480006D1-00C7-4FEE-8F2F-68E8AA83FAFA}">
      <dgm:prSet/>
      <dgm:spPr/>
      <dgm:t>
        <a:bodyPr/>
        <a:lstStyle/>
        <a:p>
          <a:r>
            <a:rPr lang="en-US" dirty="0"/>
            <a:t>The Council accepts the Norton Sound red king crab SAFE report and adopts the SSC’s recommendations for OFL/ABC</a:t>
          </a:r>
        </a:p>
      </dgm:t>
    </dgm:pt>
    <dgm:pt modelId="{829D69F4-92DE-4CA4-89E0-2FD6C2C563C8}" type="parTrans" cxnId="{5976FB83-BB24-44C9-BB7D-5953DF7AD239}">
      <dgm:prSet/>
      <dgm:spPr/>
      <dgm:t>
        <a:bodyPr/>
        <a:lstStyle/>
        <a:p>
          <a:endParaRPr lang="en-US"/>
        </a:p>
      </dgm:t>
    </dgm:pt>
    <dgm:pt modelId="{AE6D11BF-49B6-42FA-B1A0-5A6E51100A79}" type="sibTrans" cxnId="{5976FB83-BB24-44C9-BB7D-5953DF7AD239}">
      <dgm:prSet/>
      <dgm:spPr/>
      <dgm:t>
        <a:bodyPr/>
        <a:lstStyle/>
        <a:p>
          <a:endParaRPr lang="en-US"/>
        </a:p>
      </dgm:t>
    </dgm:pt>
    <dgm:pt modelId="{E260D429-6B06-4FBC-92E9-03B9CDF06B3C}">
      <dgm:prSet/>
      <dgm:spPr/>
      <dgm:t>
        <a:bodyPr/>
        <a:lstStyle/>
        <a:p>
          <a:r>
            <a:rPr lang="en-US" dirty="0"/>
            <a:t>Update BSAI Crab FMP Crab Observer Program and industry reports provide SBRM.</a:t>
          </a:r>
        </a:p>
      </dgm:t>
    </dgm:pt>
    <dgm:pt modelId="{AD898BA0-ACDE-4D64-A4A5-24E8668E9906}" type="parTrans" cxnId="{245CB78E-9373-41B5-B41F-9A7E5A1FD215}">
      <dgm:prSet/>
      <dgm:spPr/>
      <dgm:t>
        <a:bodyPr/>
        <a:lstStyle/>
        <a:p>
          <a:endParaRPr lang="en-US"/>
        </a:p>
      </dgm:t>
    </dgm:pt>
    <dgm:pt modelId="{C085C8E5-0BD0-4682-B4D1-DCE821FEF315}" type="sibTrans" cxnId="{245CB78E-9373-41B5-B41F-9A7E5A1FD215}">
      <dgm:prSet/>
      <dgm:spPr/>
      <dgm:t>
        <a:bodyPr/>
        <a:lstStyle/>
        <a:p>
          <a:endParaRPr lang="en-US"/>
        </a:p>
      </dgm:t>
    </dgm:pt>
    <dgm:pt modelId="{8A85B757-159D-4B2B-8A81-606DCED19462}">
      <dgm:prSet/>
      <dgm:spPr/>
      <dgm:t>
        <a:bodyPr/>
        <a:lstStyle/>
        <a:p>
          <a:r>
            <a:rPr lang="en-US" dirty="0"/>
            <a:t>The Council takes no further action on this issue.</a:t>
          </a:r>
        </a:p>
      </dgm:t>
    </dgm:pt>
    <dgm:pt modelId="{8FBA0EF2-3A6C-44AA-8A67-844E3ADAD658}" type="parTrans" cxnId="{AE0219C5-5963-4D0C-8D0E-D63A5959AF6E}">
      <dgm:prSet/>
      <dgm:spPr/>
      <dgm:t>
        <a:bodyPr/>
        <a:lstStyle/>
        <a:p>
          <a:endParaRPr lang="en-US"/>
        </a:p>
      </dgm:t>
    </dgm:pt>
    <dgm:pt modelId="{801ACF3F-0926-478A-BB62-E3BC8D2BA4D9}" type="sibTrans" cxnId="{AE0219C5-5963-4D0C-8D0E-D63A5959AF6E}">
      <dgm:prSet/>
      <dgm:spPr/>
      <dgm:t>
        <a:bodyPr/>
        <a:lstStyle/>
        <a:p>
          <a:endParaRPr lang="en-US"/>
        </a:p>
      </dgm:t>
    </dgm:pt>
    <dgm:pt modelId="{2682E14C-375E-403A-BEAE-E717DA0ECF5F}" type="pres">
      <dgm:prSet presAssocID="{CB205076-760E-498A-A4C4-BFC612C77C76}" presName="linear" presStyleCnt="0">
        <dgm:presLayoutVars>
          <dgm:dir/>
          <dgm:animLvl val="lvl"/>
          <dgm:resizeHandles val="exact"/>
        </dgm:presLayoutVars>
      </dgm:prSet>
      <dgm:spPr/>
    </dgm:pt>
    <dgm:pt modelId="{F849D588-A922-4E70-AA83-807DE0772AD6}" type="pres">
      <dgm:prSet presAssocID="{4B57403E-C295-49DB-AC60-FA568A9BD54C}" presName="parentLin" presStyleCnt="0"/>
      <dgm:spPr/>
    </dgm:pt>
    <dgm:pt modelId="{1FE2C050-520B-4A45-B3E1-D383DC218CA6}" type="pres">
      <dgm:prSet presAssocID="{4B57403E-C295-49DB-AC60-FA568A9BD54C}" presName="parentLeftMargin" presStyleLbl="node1" presStyleIdx="0" presStyleCnt="3"/>
      <dgm:spPr/>
    </dgm:pt>
    <dgm:pt modelId="{19706721-AA5A-4CD0-ADDD-45D2D33B96CF}" type="pres">
      <dgm:prSet presAssocID="{4B57403E-C295-49DB-AC60-FA568A9BD54C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8A5DDE6A-47DF-454E-85A4-29A2FCC987BA}" type="pres">
      <dgm:prSet presAssocID="{4B57403E-C295-49DB-AC60-FA568A9BD54C}" presName="negativeSpace" presStyleCnt="0"/>
      <dgm:spPr/>
    </dgm:pt>
    <dgm:pt modelId="{87F9ACEC-8594-4FEA-87DE-FB382ED59040}" type="pres">
      <dgm:prSet presAssocID="{4B57403E-C295-49DB-AC60-FA568A9BD54C}" presName="childText" presStyleLbl="conFgAcc1" presStyleIdx="0" presStyleCnt="3">
        <dgm:presLayoutVars>
          <dgm:bulletEnabled val="1"/>
        </dgm:presLayoutVars>
      </dgm:prSet>
      <dgm:spPr/>
    </dgm:pt>
    <dgm:pt modelId="{C42A8771-DE6B-4BF3-9106-67E8561F925F}" type="pres">
      <dgm:prSet presAssocID="{35D05D87-22FD-4047-8E70-158A452BA049}" presName="spaceBetweenRectangles" presStyleCnt="0"/>
      <dgm:spPr/>
    </dgm:pt>
    <dgm:pt modelId="{A311A5A6-CD0F-4834-B6A2-343954D4DCCD}" type="pres">
      <dgm:prSet presAssocID="{8CD56492-BB5B-4E9B-838C-DED4B7447ADE}" presName="parentLin" presStyleCnt="0"/>
      <dgm:spPr/>
    </dgm:pt>
    <dgm:pt modelId="{2DE63C51-24F0-4134-B46E-5F279A2A7254}" type="pres">
      <dgm:prSet presAssocID="{8CD56492-BB5B-4E9B-838C-DED4B7447ADE}" presName="parentLeftMargin" presStyleLbl="node1" presStyleIdx="0" presStyleCnt="3"/>
      <dgm:spPr/>
    </dgm:pt>
    <dgm:pt modelId="{CAF05CE0-6DAB-4467-9B80-6DF7604526D7}" type="pres">
      <dgm:prSet presAssocID="{8CD56492-BB5B-4E9B-838C-DED4B7447ADE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E13E2A55-3610-4B22-9DA8-F3FB3B012759}" type="pres">
      <dgm:prSet presAssocID="{8CD56492-BB5B-4E9B-838C-DED4B7447ADE}" presName="negativeSpace" presStyleCnt="0"/>
      <dgm:spPr/>
    </dgm:pt>
    <dgm:pt modelId="{CD1FD090-BC7D-4E1C-A495-D4CCCCA28CC5}" type="pres">
      <dgm:prSet presAssocID="{8CD56492-BB5B-4E9B-838C-DED4B7447ADE}" presName="childText" presStyleLbl="conFgAcc1" presStyleIdx="1" presStyleCnt="3">
        <dgm:presLayoutVars>
          <dgm:bulletEnabled val="1"/>
        </dgm:presLayoutVars>
      </dgm:prSet>
      <dgm:spPr/>
    </dgm:pt>
    <dgm:pt modelId="{444955F5-C1CB-4F5C-B58D-63C420E0BFBC}" type="pres">
      <dgm:prSet presAssocID="{676D8283-D6A2-43F1-8DE7-DBEC178E1B60}" presName="spaceBetweenRectangles" presStyleCnt="0"/>
      <dgm:spPr/>
    </dgm:pt>
    <dgm:pt modelId="{AF800FF2-1F70-4E62-85B7-3181D3A5828A}" type="pres">
      <dgm:prSet presAssocID="{DCB9ED1A-FA1A-40A5-973E-D7911FA9298E}" presName="parentLin" presStyleCnt="0"/>
      <dgm:spPr/>
    </dgm:pt>
    <dgm:pt modelId="{112195B8-BE3F-4BD9-A68F-4407C46D0409}" type="pres">
      <dgm:prSet presAssocID="{DCB9ED1A-FA1A-40A5-973E-D7911FA9298E}" presName="parentLeftMargin" presStyleLbl="node1" presStyleIdx="1" presStyleCnt="3"/>
      <dgm:spPr/>
    </dgm:pt>
    <dgm:pt modelId="{B6452420-64F2-4F5A-B6FE-BE6C0498A988}" type="pres">
      <dgm:prSet presAssocID="{DCB9ED1A-FA1A-40A5-973E-D7911FA9298E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D80D58B0-BD09-488E-89CB-DF6D715F018D}" type="pres">
      <dgm:prSet presAssocID="{DCB9ED1A-FA1A-40A5-973E-D7911FA9298E}" presName="negativeSpace" presStyleCnt="0"/>
      <dgm:spPr/>
    </dgm:pt>
    <dgm:pt modelId="{3DBFC22A-AC8C-4FF1-925F-6B1E790C9F18}" type="pres">
      <dgm:prSet presAssocID="{DCB9ED1A-FA1A-40A5-973E-D7911FA9298E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05429C06-9015-4A0C-AB87-738222E1AD0C}" type="presOf" srcId="{8CD56492-BB5B-4E9B-838C-DED4B7447ADE}" destId="{CAF05CE0-6DAB-4467-9B80-6DF7604526D7}" srcOrd="1" destOrd="0" presId="urn:microsoft.com/office/officeart/2005/8/layout/list1"/>
    <dgm:cxn modelId="{7CFEB119-4220-4762-8B66-247A6592778A}" type="presOf" srcId="{CB205076-760E-498A-A4C4-BFC612C77C76}" destId="{2682E14C-375E-403A-BEAE-E717DA0ECF5F}" srcOrd="0" destOrd="0" presId="urn:microsoft.com/office/officeart/2005/8/layout/list1"/>
    <dgm:cxn modelId="{3C79192D-EF6A-40B4-A8E5-A843D8AA4381}" srcId="{CB205076-760E-498A-A4C4-BFC612C77C76}" destId="{8CD56492-BB5B-4E9B-838C-DED4B7447ADE}" srcOrd="1" destOrd="0" parTransId="{F92FF2CE-7CC0-4497-9C93-437E1F1BECEC}" sibTransId="{676D8283-D6A2-43F1-8DE7-DBEC178E1B60}"/>
    <dgm:cxn modelId="{71ACC936-40AC-45C3-A6C6-3CE7C12C4CBB}" type="presOf" srcId="{DCB9ED1A-FA1A-40A5-973E-D7911FA9298E}" destId="{112195B8-BE3F-4BD9-A68F-4407C46D0409}" srcOrd="0" destOrd="0" presId="urn:microsoft.com/office/officeart/2005/8/layout/list1"/>
    <dgm:cxn modelId="{74A68A37-98D5-4D9D-A7C3-99B6D09481C1}" type="presOf" srcId="{4B57403E-C295-49DB-AC60-FA568A9BD54C}" destId="{19706721-AA5A-4CD0-ADDD-45D2D33B96CF}" srcOrd="1" destOrd="0" presId="urn:microsoft.com/office/officeart/2005/8/layout/list1"/>
    <dgm:cxn modelId="{ABF2FB3D-E1A0-4426-8898-02B301490571}" srcId="{CB205076-760E-498A-A4C4-BFC612C77C76}" destId="{DCB9ED1A-FA1A-40A5-973E-D7911FA9298E}" srcOrd="2" destOrd="0" parTransId="{671E283D-0216-4CB6-9BB5-7F76C644B291}" sibTransId="{D1A4F707-6AC9-457A-817D-8AE26A25C46C}"/>
    <dgm:cxn modelId="{1DDCAC5B-3F7A-4547-8303-3B568537B5AC}" type="presOf" srcId="{8A85B757-159D-4B2B-8A81-606DCED19462}" destId="{CD1FD090-BC7D-4E1C-A495-D4CCCCA28CC5}" srcOrd="0" destOrd="0" presId="urn:microsoft.com/office/officeart/2005/8/layout/list1"/>
    <dgm:cxn modelId="{9BE8B36A-F1CA-4339-B36D-F5BCD88B7117}" type="presOf" srcId="{4B57403E-C295-49DB-AC60-FA568A9BD54C}" destId="{1FE2C050-520B-4A45-B3E1-D383DC218CA6}" srcOrd="0" destOrd="0" presId="urn:microsoft.com/office/officeart/2005/8/layout/list1"/>
    <dgm:cxn modelId="{289FD16B-AA14-4570-B1B8-C299E5E4E652}" type="presOf" srcId="{E260D429-6B06-4FBC-92E9-03B9CDF06B3C}" destId="{87F9ACEC-8594-4FEA-87DE-FB382ED59040}" srcOrd="0" destOrd="0" presId="urn:microsoft.com/office/officeart/2005/8/layout/list1"/>
    <dgm:cxn modelId="{3E95A058-2A0D-43B8-BA37-171CC51B0F06}" type="presOf" srcId="{480006D1-00C7-4FEE-8F2F-68E8AA83FAFA}" destId="{3DBFC22A-AC8C-4FF1-925F-6B1E790C9F18}" srcOrd="0" destOrd="0" presId="urn:microsoft.com/office/officeart/2005/8/layout/list1"/>
    <dgm:cxn modelId="{5976FB83-BB24-44C9-BB7D-5953DF7AD239}" srcId="{DCB9ED1A-FA1A-40A5-973E-D7911FA9298E}" destId="{480006D1-00C7-4FEE-8F2F-68E8AA83FAFA}" srcOrd="0" destOrd="0" parTransId="{829D69F4-92DE-4CA4-89E0-2FD6C2C563C8}" sibTransId="{AE6D11BF-49B6-42FA-B1A0-5A6E51100A79}"/>
    <dgm:cxn modelId="{5401078B-286D-42C8-A6E8-050B119198B6}" type="presOf" srcId="{8CD56492-BB5B-4E9B-838C-DED4B7447ADE}" destId="{2DE63C51-24F0-4134-B46E-5F279A2A7254}" srcOrd="0" destOrd="0" presId="urn:microsoft.com/office/officeart/2005/8/layout/list1"/>
    <dgm:cxn modelId="{245CB78E-9373-41B5-B41F-9A7E5A1FD215}" srcId="{4B57403E-C295-49DB-AC60-FA568A9BD54C}" destId="{E260D429-6B06-4FBC-92E9-03B9CDF06B3C}" srcOrd="0" destOrd="0" parTransId="{AD898BA0-ACDE-4D64-A4A5-24E8668E9906}" sibTransId="{C085C8E5-0BD0-4682-B4D1-DCE821FEF315}"/>
    <dgm:cxn modelId="{03DAE597-75E4-49E5-BFE8-4ABE53901251}" type="presOf" srcId="{DCB9ED1A-FA1A-40A5-973E-D7911FA9298E}" destId="{B6452420-64F2-4F5A-B6FE-BE6C0498A988}" srcOrd="1" destOrd="0" presId="urn:microsoft.com/office/officeart/2005/8/layout/list1"/>
    <dgm:cxn modelId="{C935E5B2-D0F0-45E8-A25D-ED7664C9FB13}" srcId="{CB205076-760E-498A-A4C4-BFC612C77C76}" destId="{4B57403E-C295-49DB-AC60-FA568A9BD54C}" srcOrd="0" destOrd="0" parTransId="{AFF176C1-5E04-457C-B97E-5055A668BDD1}" sibTransId="{35D05D87-22FD-4047-8E70-158A452BA049}"/>
    <dgm:cxn modelId="{AE0219C5-5963-4D0C-8D0E-D63A5959AF6E}" srcId="{8CD56492-BB5B-4E9B-838C-DED4B7447ADE}" destId="{8A85B757-159D-4B2B-8A81-606DCED19462}" srcOrd="0" destOrd="0" parTransId="{8FBA0EF2-3A6C-44AA-8A67-844E3ADAD658}" sibTransId="{801ACF3F-0926-478A-BB62-E3BC8D2BA4D9}"/>
    <dgm:cxn modelId="{37DCE7D9-84FC-4CA7-834D-C7C744EA12B9}" type="presParOf" srcId="{2682E14C-375E-403A-BEAE-E717DA0ECF5F}" destId="{F849D588-A922-4E70-AA83-807DE0772AD6}" srcOrd="0" destOrd="0" presId="urn:microsoft.com/office/officeart/2005/8/layout/list1"/>
    <dgm:cxn modelId="{FB1F61BB-EEE2-4FA5-AD6B-20A6BE1D1F41}" type="presParOf" srcId="{F849D588-A922-4E70-AA83-807DE0772AD6}" destId="{1FE2C050-520B-4A45-B3E1-D383DC218CA6}" srcOrd="0" destOrd="0" presId="urn:microsoft.com/office/officeart/2005/8/layout/list1"/>
    <dgm:cxn modelId="{A96963D8-351A-4C3E-AF3A-3C0D5448A927}" type="presParOf" srcId="{F849D588-A922-4E70-AA83-807DE0772AD6}" destId="{19706721-AA5A-4CD0-ADDD-45D2D33B96CF}" srcOrd="1" destOrd="0" presId="urn:microsoft.com/office/officeart/2005/8/layout/list1"/>
    <dgm:cxn modelId="{EAFA28B0-435C-4C1A-BFC6-089C021105FC}" type="presParOf" srcId="{2682E14C-375E-403A-BEAE-E717DA0ECF5F}" destId="{8A5DDE6A-47DF-454E-85A4-29A2FCC987BA}" srcOrd="1" destOrd="0" presId="urn:microsoft.com/office/officeart/2005/8/layout/list1"/>
    <dgm:cxn modelId="{D31107A3-E753-44E7-936C-127E86E9240B}" type="presParOf" srcId="{2682E14C-375E-403A-BEAE-E717DA0ECF5F}" destId="{87F9ACEC-8594-4FEA-87DE-FB382ED59040}" srcOrd="2" destOrd="0" presId="urn:microsoft.com/office/officeart/2005/8/layout/list1"/>
    <dgm:cxn modelId="{2D1637A9-A29F-4EA0-9D65-31A2C552FD09}" type="presParOf" srcId="{2682E14C-375E-403A-BEAE-E717DA0ECF5F}" destId="{C42A8771-DE6B-4BF3-9106-67E8561F925F}" srcOrd="3" destOrd="0" presId="urn:microsoft.com/office/officeart/2005/8/layout/list1"/>
    <dgm:cxn modelId="{8CE02537-92B8-43E4-9971-8BEA2AC28A96}" type="presParOf" srcId="{2682E14C-375E-403A-BEAE-E717DA0ECF5F}" destId="{A311A5A6-CD0F-4834-B6A2-343954D4DCCD}" srcOrd="4" destOrd="0" presId="urn:microsoft.com/office/officeart/2005/8/layout/list1"/>
    <dgm:cxn modelId="{7E1A8A59-8479-4150-AC14-CF3B9649D5EC}" type="presParOf" srcId="{A311A5A6-CD0F-4834-B6A2-343954D4DCCD}" destId="{2DE63C51-24F0-4134-B46E-5F279A2A7254}" srcOrd="0" destOrd="0" presId="urn:microsoft.com/office/officeart/2005/8/layout/list1"/>
    <dgm:cxn modelId="{EB5DDA02-A0F4-4028-B34D-020484F5FA6F}" type="presParOf" srcId="{A311A5A6-CD0F-4834-B6A2-343954D4DCCD}" destId="{CAF05CE0-6DAB-4467-9B80-6DF7604526D7}" srcOrd="1" destOrd="0" presId="urn:microsoft.com/office/officeart/2005/8/layout/list1"/>
    <dgm:cxn modelId="{AD916632-8657-4D4B-99BF-1ADE2999E54C}" type="presParOf" srcId="{2682E14C-375E-403A-BEAE-E717DA0ECF5F}" destId="{E13E2A55-3610-4B22-9DA8-F3FB3B012759}" srcOrd="5" destOrd="0" presId="urn:microsoft.com/office/officeart/2005/8/layout/list1"/>
    <dgm:cxn modelId="{9E381759-228D-4EEF-9FEB-F4AD58CC9DD8}" type="presParOf" srcId="{2682E14C-375E-403A-BEAE-E717DA0ECF5F}" destId="{CD1FD090-BC7D-4E1C-A495-D4CCCCA28CC5}" srcOrd="6" destOrd="0" presId="urn:microsoft.com/office/officeart/2005/8/layout/list1"/>
    <dgm:cxn modelId="{7E24B38C-286D-413B-9C4C-3869EB827706}" type="presParOf" srcId="{2682E14C-375E-403A-BEAE-E717DA0ECF5F}" destId="{444955F5-C1CB-4F5C-B58D-63C420E0BFBC}" srcOrd="7" destOrd="0" presId="urn:microsoft.com/office/officeart/2005/8/layout/list1"/>
    <dgm:cxn modelId="{BB522D2E-E922-495D-BC1B-81B01F92B8B1}" type="presParOf" srcId="{2682E14C-375E-403A-BEAE-E717DA0ECF5F}" destId="{AF800FF2-1F70-4E62-85B7-3181D3A5828A}" srcOrd="8" destOrd="0" presId="urn:microsoft.com/office/officeart/2005/8/layout/list1"/>
    <dgm:cxn modelId="{3F80BA00-7AC4-4CFB-BB47-62ECEB333E73}" type="presParOf" srcId="{AF800FF2-1F70-4E62-85B7-3181D3A5828A}" destId="{112195B8-BE3F-4BD9-A68F-4407C46D0409}" srcOrd="0" destOrd="0" presId="urn:microsoft.com/office/officeart/2005/8/layout/list1"/>
    <dgm:cxn modelId="{54A65EBF-DD61-471B-A951-F2FFB52AC9EF}" type="presParOf" srcId="{AF800FF2-1F70-4E62-85B7-3181D3A5828A}" destId="{B6452420-64F2-4F5A-B6FE-BE6C0498A988}" srcOrd="1" destOrd="0" presId="urn:microsoft.com/office/officeart/2005/8/layout/list1"/>
    <dgm:cxn modelId="{DDE28256-E234-4F1A-A029-E2ACFE2B5340}" type="presParOf" srcId="{2682E14C-375E-403A-BEAE-E717DA0ECF5F}" destId="{D80D58B0-BD09-488E-89CB-DF6D715F018D}" srcOrd="9" destOrd="0" presId="urn:microsoft.com/office/officeart/2005/8/layout/list1"/>
    <dgm:cxn modelId="{3135F208-CF7E-421F-BE25-960FC9D36F64}" type="presParOf" srcId="{2682E14C-375E-403A-BEAE-E717DA0ECF5F}" destId="{3DBFC22A-AC8C-4FF1-925F-6B1E790C9F18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B205076-760E-498A-A4C4-BFC612C77C76}" type="doc">
      <dgm:prSet loTypeId="urn:microsoft.com/office/officeart/2005/8/layout/list1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B57403E-C295-49DB-AC60-FA568A9BD54C}">
      <dgm:prSet/>
      <dgm:spPr/>
      <dgm:t>
        <a:bodyPr/>
        <a:lstStyle/>
        <a:p>
          <a:r>
            <a:rPr lang="en-US" dirty="0">
              <a:effectLst/>
            </a:rPr>
            <a:t>Economic Data Reporting</a:t>
          </a:r>
          <a:endParaRPr lang="en-US" dirty="0"/>
        </a:p>
      </dgm:t>
    </dgm:pt>
    <dgm:pt modelId="{AFF176C1-5E04-457C-B97E-5055A668BDD1}" type="parTrans" cxnId="{C935E5B2-D0F0-45E8-A25D-ED7664C9FB13}">
      <dgm:prSet/>
      <dgm:spPr/>
      <dgm:t>
        <a:bodyPr/>
        <a:lstStyle/>
        <a:p>
          <a:endParaRPr lang="en-US"/>
        </a:p>
      </dgm:t>
    </dgm:pt>
    <dgm:pt modelId="{35D05D87-22FD-4047-8E70-158A452BA049}" type="sibTrans" cxnId="{C935E5B2-D0F0-45E8-A25D-ED7664C9FB13}">
      <dgm:prSet/>
      <dgm:spPr/>
      <dgm:t>
        <a:bodyPr/>
        <a:lstStyle/>
        <a:p>
          <a:endParaRPr lang="en-US"/>
        </a:p>
      </dgm:t>
    </dgm:pt>
    <dgm:pt modelId="{8CD56492-BB5B-4E9B-838C-DED4B7447ADE}">
      <dgm:prSet/>
      <dgm:spPr/>
      <dgm:t>
        <a:bodyPr/>
        <a:lstStyle/>
        <a:p>
          <a:r>
            <a:rPr lang="en-US" dirty="0">
              <a:effectLst/>
            </a:rPr>
            <a:t>Research Priorities</a:t>
          </a:r>
          <a:endParaRPr lang="en-US" dirty="0"/>
        </a:p>
      </dgm:t>
    </dgm:pt>
    <dgm:pt modelId="{F92FF2CE-7CC0-4497-9C93-437E1F1BECEC}" type="parTrans" cxnId="{3C79192D-EF6A-40B4-A8E5-A843D8AA4381}">
      <dgm:prSet/>
      <dgm:spPr/>
      <dgm:t>
        <a:bodyPr/>
        <a:lstStyle/>
        <a:p>
          <a:endParaRPr lang="en-US"/>
        </a:p>
      </dgm:t>
    </dgm:pt>
    <dgm:pt modelId="{676D8283-D6A2-43F1-8DE7-DBEC178E1B60}" type="sibTrans" cxnId="{3C79192D-EF6A-40B4-A8E5-A843D8AA4381}">
      <dgm:prSet/>
      <dgm:spPr/>
      <dgm:t>
        <a:bodyPr/>
        <a:lstStyle/>
        <a:p>
          <a:endParaRPr lang="en-US"/>
        </a:p>
      </dgm:t>
    </dgm:pt>
    <dgm:pt modelId="{E260D429-6B06-4FBC-92E9-03B9CDF06B3C}">
      <dgm:prSet/>
      <dgm:spPr/>
      <dgm:t>
        <a:bodyPr/>
        <a:lstStyle/>
        <a:p>
          <a:r>
            <a:rPr lang="en-US" dirty="0"/>
            <a:t>Alternative 2: Revisions to EDR requirements</a:t>
          </a:r>
        </a:p>
      </dgm:t>
    </dgm:pt>
    <dgm:pt modelId="{AD898BA0-ACDE-4D64-A4A5-24E8668E9906}" type="parTrans" cxnId="{245CB78E-9373-41B5-B41F-9A7E5A1FD215}">
      <dgm:prSet/>
      <dgm:spPr/>
      <dgm:t>
        <a:bodyPr/>
        <a:lstStyle/>
        <a:p>
          <a:endParaRPr lang="en-US"/>
        </a:p>
      </dgm:t>
    </dgm:pt>
    <dgm:pt modelId="{C085C8E5-0BD0-4682-B4D1-DCE821FEF315}" type="sibTrans" cxnId="{245CB78E-9373-41B5-B41F-9A7E5A1FD215}">
      <dgm:prSet/>
      <dgm:spPr/>
      <dgm:t>
        <a:bodyPr/>
        <a:lstStyle/>
        <a:p>
          <a:endParaRPr lang="en-US"/>
        </a:p>
      </dgm:t>
    </dgm:pt>
    <dgm:pt modelId="{8A85B757-159D-4B2B-8A81-606DCED19462}">
      <dgm:prSet/>
      <dgm:spPr/>
      <dgm:t>
        <a:bodyPr/>
        <a:lstStyle/>
        <a:p>
          <a:r>
            <a:rPr lang="en-US" dirty="0"/>
            <a:t>Adopt 3-year research priorities as provided by the SSC</a:t>
          </a:r>
        </a:p>
      </dgm:t>
    </dgm:pt>
    <dgm:pt modelId="{8FBA0EF2-3A6C-44AA-8A67-844E3ADAD658}" type="parTrans" cxnId="{AE0219C5-5963-4D0C-8D0E-D63A5959AF6E}">
      <dgm:prSet/>
      <dgm:spPr/>
      <dgm:t>
        <a:bodyPr/>
        <a:lstStyle/>
        <a:p>
          <a:endParaRPr lang="en-US"/>
        </a:p>
      </dgm:t>
    </dgm:pt>
    <dgm:pt modelId="{801ACF3F-0926-478A-BB62-E3BC8D2BA4D9}" type="sibTrans" cxnId="{AE0219C5-5963-4D0C-8D0E-D63A5959AF6E}">
      <dgm:prSet/>
      <dgm:spPr/>
      <dgm:t>
        <a:bodyPr/>
        <a:lstStyle/>
        <a:p>
          <a:endParaRPr lang="en-US"/>
        </a:p>
      </dgm:t>
    </dgm:pt>
    <dgm:pt modelId="{B7A78B92-0A71-4065-8C48-B85BB92EB31E}">
      <dgm:prSet/>
      <dgm:spPr/>
      <dgm:t>
        <a:bodyPr/>
        <a:lstStyle/>
        <a:p>
          <a:r>
            <a:rPr lang="en-US" dirty="0"/>
            <a:t>Option 1:  Third party data verification</a:t>
          </a:r>
        </a:p>
      </dgm:t>
    </dgm:pt>
    <dgm:pt modelId="{C04E455E-5331-4F36-BE86-609A5B638C37}" type="parTrans" cxnId="{4BA0C8B2-8317-4612-A05E-28452B761EAA}">
      <dgm:prSet/>
      <dgm:spPr/>
      <dgm:t>
        <a:bodyPr/>
        <a:lstStyle/>
        <a:p>
          <a:endParaRPr lang="en-US"/>
        </a:p>
      </dgm:t>
    </dgm:pt>
    <dgm:pt modelId="{FF1023CA-D5F2-4C34-8A3C-0B87CD7ABD78}" type="sibTrans" cxnId="{4BA0C8B2-8317-4612-A05E-28452B761EAA}">
      <dgm:prSet/>
      <dgm:spPr/>
      <dgm:t>
        <a:bodyPr/>
        <a:lstStyle/>
        <a:p>
          <a:endParaRPr lang="en-US"/>
        </a:p>
      </dgm:t>
    </dgm:pt>
    <dgm:pt modelId="{F61BE49F-3C66-47D6-920B-CC13344E81F6}">
      <dgm:prSet/>
      <dgm:spPr/>
      <dgm:t>
        <a:bodyPr/>
        <a:lstStyle/>
        <a:p>
          <a:r>
            <a:rPr lang="en-US" dirty="0"/>
            <a:t>Option 2:  Data aggregation and confidentiality protections comparable to other programs</a:t>
          </a:r>
        </a:p>
      </dgm:t>
    </dgm:pt>
    <dgm:pt modelId="{A1401EE7-B0F5-4493-8321-448ED0E0144A}" type="parTrans" cxnId="{79AFABA7-87E2-4450-B551-5B34371B728B}">
      <dgm:prSet/>
      <dgm:spPr/>
      <dgm:t>
        <a:bodyPr/>
        <a:lstStyle/>
        <a:p>
          <a:endParaRPr lang="en-US"/>
        </a:p>
      </dgm:t>
    </dgm:pt>
    <dgm:pt modelId="{290C760E-FE61-46A6-8782-5F101094DF08}" type="sibTrans" cxnId="{79AFABA7-87E2-4450-B551-5B34371B728B}">
      <dgm:prSet/>
      <dgm:spPr/>
      <dgm:t>
        <a:bodyPr/>
        <a:lstStyle/>
        <a:p>
          <a:endParaRPr lang="en-US"/>
        </a:p>
      </dgm:t>
    </dgm:pt>
    <dgm:pt modelId="{A9754ED0-ACF9-425C-9CFD-820EB7E71FC3}">
      <dgm:prSet/>
      <dgm:spPr/>
      <dgm:t>
        <a:bodyPr/>
        <a:lstStyle/>
        <a:p>
          <a:r>
            <a:rPr lang="en-US" dirty="0"/>
            <a:t>Alternative 3: Remove EDR requirements</a:t>
          </a:r>
        </a:p>
      </dgm:t>
    </dgm:pt>
    <dgm:pt modelId="{CC7FC3D6-9AE2-40BD-AE74-FF3D8C3B6B8C}" type="parTrans" cxnId="{EE4AD4BD-FB82-4DF8-B20C-19D8730DA2E6}">
      <dgm:prSet/>
      <dgm:spPr/>
      <dgm:t>
        <a:bodyPr/>
        <a:lstStyle/>
        <a:p>
          <a:endParaRPr lang="en-US"/>
        </a:p>
      </dgm:t>
    </dgm:pt>
    <dgm:pt modelId="{915ABC2E-576F-41B9-8B23-F9A1A9740A63}" type="sibTrans" cxnId="{EE4AD4BD-FB82-4DF8-B20C-19D8730DA2E6}">
      <dgm:prSet/>
      <dgm:spPr/>
      <dgm:t>
        <a:bodyPr/>
        <a:lstStyle/>
        <a:p>
          <a:endParaRPr lang="en-US"/>
        </a:p>
      </dgm:t>
    </dgm:pt>
    <dgm:pt modelId="{A23D7949-0EC6-44CD-A49E-0C1345A47640}">
      <dgm:prSet/>
      <dgm:spPr/>
      <dgm:t>
        <a:bodyPr/>
        <a:lstStyle/>
        <a:p>
          <a:r>
            <a:rPr lang="en-US" dirty="0"/>
            <a:t>Brief June 2021 review of SSC summary statements, strategic priorities, review process</a:t>
          </a:r>
        </a:p>
      </dgm:t>
    </dgm:pt>
    <dgm:pt modelId="{C8286437-3047-4FBB-85DF-FD5F4306CD80}" type="parTrans" cxnId="{2175177C-A4E1-4B3B-BD0C-22BC4FD829D4}">
      <dgm:prSet/>
      <dgm:spPr/>
      <dgm:t>
        <a:bodyPr/>
        <a:lstStyle/>
        <a:p>
          <a:endParaRPr lang="en-US"/>
        </a:p>
      </dgm:t>
    </dgm:pt>
    <dgm:pt modelId="{7D7C731A-56CC-43B0-92C5-99D8C91B59A8}" type="sibTrans" cxnId="{2175177C-A4E1-4B3B-BD0C-22BC4FD829D4}">
      <dgm:prSet/>
      <dgm:spPr/>
      <dgm:t>
        <a:bodyPr/>
        <a:lstStyle/>
        <a:p>
          <a:endParaRPr lang="en-US"/>
        </a:p>
      </dgm:t>
    </dgm:pt>
    <dgm:pt modelId="{2ABABAA0-677C-4011-A17F-E43F16614139}">
      <dgm:prSet/>
      <dgm:spPr/>
      <dgm:t>
        <a:bodyPr/>
        <a:lstStyle/>
        <a:p>
          <a:r>
            <a:rPr lang="en-US" dirty="0"/>
            <a:t>EFH</a:t>
          </a:r>
        </a:p>
      </dgm:t>
    </dgm:pt>
    <dgm:pt modelId="{2D9CE55E-0BD0-48EF-8136-658EDAFDA9C3}" type="parTrans" cxnId="{04F5A2EB-F360-450F-915B-7F8790A3E5FF}">
      <dgm:prSet/>
      <dgm:spPr/>
      <dgm:t>
        <a:bodyPr/>
        <a:lstStyle/>
        <a:p>
          <a:endParaRPr lang="en-US"/>
        </a:p>
      </dgm:t>
    </dgm:pt>
    <dgm:pt modelId="{C32A470A-A7F5-457D-B622-971E7B4A92BA}" type="sibTrans" cxnId="{04F5A2EB-F360-450F-915B-7F8790A3E5FF}">
      <dgm:prSet/>
      <dgm:spPr/>
      <dgm:t>
        <a:bodyPr/>
        <a:lstStyle/>
        <a:p>
          <a:endParaRPr lang="en-US"/>
        </a:p>
      </dgm:t>
    </dgm:pt>
    <dgm:pt modelId="{5BF04C78-AC45-4E96-BB53-98CA4A4D30FF}">
      <dgm:prSet/>
      <dgm:spPr/>
      <dgm:t>
        <a:bodyPr/>
        <a:lstStyle/>
        <a:p>
          <a:r>
            <a:rPr lang="en-US" dirty="0"/>
            <a:t>Endorses SSC suggestions, especially</a:t>
          </a:r>
        </a:p>
      </dgm:t>
    </dgm:pt>
    <dgm:pt modelId="{89E74ED7-02D3-4A08-B4E0-FD9272C75224}" type="parTrans" cxnId="{EB7C8DCB-03D9-457B-994D-C899B24EC18D}">
      <dgm:prSet/>
      <dgm:spPr/>
      <dgm:t>
        <a:bodyPr/>
        <a:lstStyle/>
        <a:p>
          <a:endParaRPr lang="en-US"/>
        </a:p>
      </dgm:t>
    </dgm:pt>
    <dgm:pt modelId="{50A078CE-C0AD-46A0-BCAE-CC7809B8B1AA}" type="sibTrans" cxnId="{EB7C8DCB-03D9-457B-994D-C899B24EC18D}">
      <dgm:prSet/>
      <dgm:spPr/>
      <dgm:t>
        <a:bodyPr/>
        <a:lstStyle/>
        <a:p>
          <a:endParaRPr lang="en-US"/>
        </a:p>
      </dgm:t>
    </dgm:pt>
    <dgm:pt modelId="{828395B4-B6A6-43A3-AFD8-49756C1D581E}">
      <dgm:prSet/>
      <dgm:spPr/>
      <dgm:t>
        <a:bodyPr/>
        <a:lstStyle/>
        <a:p>
          <a:r>
            <a:rPr lang="en-US" dirty="0"/>
            <a:t>Evaluating SDMs, FE Model separately and sequentially</a:t>
          </a:r>
        </a:p>
      </dgm:t>
    </dgm:pt>
    <dgm:pt modelId="{5549AEEB-58DD-4628-91A2-0EFF489AC979}" type="parTrans" cxnId="{0BEF3356-1C70-4D3F-A347-B4BDFDF642FA}">
      <dgm:prSet/>
      <dgm:spPr/>
      <dgm:t>
        <a:bodyPr/>
        <a:lstStyle/>
        <a:p>
          <a:endParaRPr lang="en-US"/>
        </a:p>
      </dgm:t>
    </dgm:pt>
    <dgm:pt modelId="{CBE803F9-B3BE-45F2-93D7-9CEF85DE2086}" type="sibTrans" cxnId="{0BEF3356-1C70-4D3F-A347-B4BDFDF642FA}">
      <dgm:prSet/>
      <dgm:spPr/>
      <dgm:t>
        <a:bodyPr/>
        <a:lstStyle/>
        <a:p>
          <a:endParaRPr lang="en-US"/>
        </a:p>
      </dgm:t>
    </dgm:pt>
    <dgm:pt modelId="{E6106CC7-DB07-4F50-B7EC-58CCC8E4536B}">
      <dgm:prSet/>
      <dgm:spPr/>
      <dgm:t>
        <a:bodyPr/>
        <a:lstStyle/>
        <a:p>
          <a:r>
            <a:rPr lang="en-US" dirty="0"/>
            <a:t>Respond to the SSC’s detailed comments</a:t>
          </a:r>
        </a:p>
      </dgm:t>
    </dgm:pt>
    <dgm:pt modelId="{15DBFD6E-F885-4B32-9C1C-9E619D208766}" type="parTrans" cxnId="{AD9E2255-A0F7-442A-8409-7F2B439357F0}">
      <dgm:prSet/>
      <dgm:spPr/>
      <dgm:t>
        <a:bodyPr/>
        <a:lstStyle/>
        <a:p>
          <a:endParaRPr lang="en-US"/>
        </a:p>
      </dgm:t>
    </dgm:pt>
    <dgm:pt modelId="{167CE581-DC58-4715-939E-245C6CE42771}" type="sibTrans" cxnId="{AD9E2255-A0F7-442A-8409-7F2B439357F0}">
      <dgm:prSet/>
      <dgm:spPr/>
      <dgm:t>
        <a:bodyPr/>
        <a:lstStyle/>
        <a:p>
          <a:endParaRPr lang="en-US"/>
        </a:p>
      </dgm:t>
    </dgm:pt>
    <dgm:pt modelId="{7E1AF1DD-1163-41EC-9550-8FA7F99DA383}">
      <dgm:prSet/>
      <dgm:spPr/>
      <dgm:t>
        <a:bodyPr/>
        <a:lstStyle/>
        <a:p>
          <a:r>
            <a:rPr lang="en-US" dirty="0"/>
            <a:t>Review draft EFH research plan in time for the </a:t>
          </a:r>
          <a:r>
            <a:rPr lang="en-US" u="sng" dirty="0"/>
            <a:t>next research priority review cycle</a:t>
          </a:r>
        </a:p>
      </dgm:t>
    </dgm:pt>
    <dgm:pt modelId="{DA08E1C3-5AEA-4F0E-85BF-2E585F392900}" type="parTrans" cxnId="{775936B2-24C6-4B47-869A-C4C5F04499A4}">
      <dgm:prSet/>
      <dgm:spPr/>
      <dgm:t>
        <a:bodyPr/>
        <a:lstStyle/>
        <a:p>
          <a:endParaRPr lang="en-US"/>
        </a:p>
      </dgm:t>
    </dgm:pt>
    <dgm:pt modelId="{4A229777-6E00-45A4-9A28-A373BE4129A2}" type="sibTrans" cxnId="{775936B2-24C6-4B47-869A-C4C5F04499A4}">
      <dgm:prSet/>
      <dgm:spPr/>
      <dgm:t>
        <a:bodyPr/>
        <a:lstStyle/>
        <a:p>
          <a:endParaRPr lang="en-US"/>
        </a:p>
      </dgm:t>
    </dgm:pt>
    <dgm:pt modelId="{017964E9-8C37-4A8D-BB54-68E76A473709}">
      <dgm:prSet/>
      <dgm:spPr/>
      <dgm:t>
        <a:bodyPr/>
        <a:lstStyle/>
        <a:p>
          <a:r>
            <a:rPr lang="en-US" dirty="0"/>
            <a:t>Ensure 5-year review is transparent with ample public opportunity, iterative approach</a:t>
          </a:r>
        </a:p>
      </dgm:t>
    </dgm:pt>
    <dgm:pt modelId="{61EB940B-6432-4658-905D-5AEF450B1734}" type="parTrans" cxnId="{5E4CEBA9-726C-4E98-B17F-4C97E6D38C17}">
      <dgm:prSet/>
      <dgm:spPr/>
      <dgm:t>
        <a:bodyPr/>
        <a:lstStyle/>
        <a:p>
          <a:endParaRPr lang="en-US"/>
        </a:p>
      </dgm:t>
    </dgm:pt>
    <dgm:pt modelId="{E5E40FD9-DEA5-4AF0-A9FA-22F2A675F82D}" type="sibTrans" cxnId="{5E4CEBA9-726C-4E98-B17F-4C97E6D38C17}">
      <dgm:prSet/>
      <dgm:spPr/>
      <dgm:t>
        <a:bodyPr/>
        <a:lstStyle/>
        <a:p>
          <a:endParaRPr lang="en-US"/>
        </a:p>
      </dgm:t>
    </dgm:pt>
    <dgm:pt modelId="{2682E14C-375E-403A-BEAE-E717DA0ECF5F}" type="pres">
      <dgm:prSet presAssocID="{CB205076-760E-498A-A4C4-BFC612C77C76}" presName="linear" presStyleCnt="0">
        <dgm:presLayoutVars>
          <dgm:dir/>
          <dgm:animLvl val="lvl"/>
          <dgm:resizeHandles val="exact"/>
        </dgm:presLayoutVars>
      </dgm:prSet>
      <dgm:spPr/>
    </dgm:pt>
    <dgm:pt modelId="{F849D588-A922-4E70-AA83-807DE0772AD6}" type="pres">
      <dgm:prSet presAssocID="{4B57403E-C295-49DB-AC60-FA568A9BD54C}" presName="parentLin" presStyleCnt="0"/>
      <dgm:spPr/>
    </dgm:pt>
    <dgm:pt modelId="{1FE2C050-520B-4A45-B3E1-D383DC218CA6}" type="pres">
      <dgm:prSet presAssocID="{4B57403E-C295-49DB-AC60-FA568A9BD54C}" presName="parentLeftMargin" presStyleLbl="node1" presStyleIdx="0" presStyleCnt="3"/>
      <dgm:spPr/>
    </dgm:pt>
    <dgm:pt modelId="{19706721-AA5A-4CD0-ADDD-45D2D33B96CF}" type="pres">
      <dgm:prSet presAssocID="{4B57403E-C295-49DB-AC60-FA568A9BD54C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8A5DDE6A-47DF-454E-85A4-29A2FCC987BA}" type="pres">
      <dgm:prSet presAssocID="{4B57403E-C295-49DB-AC60-FA568A9BD54C}" presName="negativeSpace" presStyleCnt="0"/>
      <dgm:spPr/>
    </dgm:pt>
    <dgm:pt modelId="{87F9ACEC-8594-4FEA-87DE-FB382ED59040}" type="pres">
      <dgm:prSet presAssocID="{4B57403E-C295-49DB-AC60-FA568A9BD54C}" presName="childText" presStyleLbl="conFgAcc1" presStyleIdx="0" presStyleCnt="3">
        <dgm:presLayoutVars>
          <dgm:bulletEnabled val="1"/>
        </dgm:presLayoutVars>
      </dgm:prSet>
      <dgm:spPr/>
    </dgm:pt>
    <dgm:pt modelId="{C42A8771-DE6B-4BF3-9106-67E8561F925F}" type="pres">
      <dgm:prSet presAssocID="{35D05D87-22FD-4047-8E70-158A452BA049}" presName="spaceBetweenRectangles" presStyleCnt="0"/>
      <dgm:spPr/>
    </dgm:pt>
    <dgm:pt modelId="{A311A5A6-CD0F-4834-B6A2-343954D4DCCD}" type="pres">
      <dgm:prSet presAssocID="{8CD56492-BB5B-4E9B-838C-DED4B7447ADE}" presName="parentLin" presStyleCnt="0"/>
      <dgm:spPr/>
    </dgm:pt>
    <dgm:pt modelId="{2DE63C51-24F0-4134-B46E-5F279A2A7254}" type="pres">
      <dgm:prSet presAssocID="{8CD56492-BB5B-4E9B-838C-DED4B7447ADE}" presName="parentLeftMargin" presStyleLbl="node1" presStyleIdx="0" presStyleCnt="3"/>
      <dgm:spPr/>
    </dgm:pt>
    <dgm:pt modelId="{CAF05CE0-6DAB-4467-9B80-6DF7604526D7}" type="pres">
      <dgm:prSet presAssocID="{8CD56492-BB5B-4E9B-838C-DED4B7447ADE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E13E2A55-3610-4B22-9DA8-F3FB3B012759}" type="pres">
      <dgm:prSet presAssocID="{8CD56492-BB5B-4E9B-838C-DED4B7447ADE}" presName="negativeSpace" presStyleCnt="0"/>
      <dgm:spPr/>
    </dgm:pt>
    <dgm:pt modelId="{CD1FD090-BC7D-4E1C-A495-D4CCCCA28CC5}" type="pres">
      <dgm:prSet presAssocID="{8CD56492-BB5B-4E9B-838C-DED4B7447ADE}" presName="childText" presStyleLbl="conFgAcc1" presStyleIdx="1" presStyleCnt="3">
        <dgm:presLayoutVars>
          <dgm:bulletEnabled val="1"/>
        </dgm:presLayoutVars>
      </dgm:prSet>
      <dgm:spPr/>
    </dgm:pt>
    <dgm:pt modelId="{BFB72FF3-5DB7-42FA-89FA-EB8A2193965E}" type="pres">
      <dgm:prSet presAssocID="{676D8283-D6A2-43F1-8DE7-DBEC178E1B60}" presName="spaceBetweenRectangles" presStyleCnt="0"/>
      <dgm:spPr/>
    </dgm:pt>
    <dgm:pt modelId="{B97C417E-9264-4FEF-B42E-22C7C67B6C06}" type="pres">
      <dgm:prSet presAssocID="{2ABABAA0-677C-4011-A17F-E43F16614139}" presName="parentLin" presStyleCnt="0"/>
      <dgm:spPr/>
    </dgm:pt>
    <dgm:pt modelId="{26C84CDB-5465-4BCC-9F46-E5D318E7B011}" type="pres">
      <dgm:prSet presAssocID="{2ABABAA0-677C-4011-A17F-E43F16614139}" presName="parentLeftMargin" presStyleLbl="node1" presStyleIdx="1" presStyleCnt="3"/>
      <dgm:spPr/>
    </dgm:pt>
    <dgm:pt modelId="{165BECFC-BE6A-4F49-9B52-43C7F8EBDF48}" type="pres">
      <dgm:prSet presAssocID="{2ABABAA0-677C-4011-A17F-E43F16614139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F4264D0E-20D4-42EA-9F10-AF7D1B9B3283}" type="pres">
      <dgm:prSet presAssocID="{2ABABAA0-677C-4011-A17F-E43F16614139}" presName="negativeSpace" presStyleCnt="0"/>
      <dgm:spPr/>
    </dgm:pt>
    <dgm:pt modelId="{6CFE2434-D990-465B-B888-6D65ACB12E9F}" type="pres">
      <dgm:prSet presAssocID="{2ABABAA0-677C-4011-A17F-E43F16614139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016DDE01-AD0A-46A8-B3CB-BE52F9B3AF99}" type="presOf" srcId="{017964E9-8C37-4A8D-BB54-68E76A473709}" destId="{6CFE2434-D990-465B-B888-6D65ACB12E9F}" srcOrd="0" destOrd="4" presId="urn:microsoft.com/office/officeart/2005/8/layout/list1"/>
    <dgm:cxn modelId="{05429C06-9015-4A0C-AB87-738222E1AD0C}" type="presOf" srcId="{8CD56492-BB5B-4E9B-838C-DED4B7447ADE}" destId="{CAF05CE0-6DAB-4467-9B80-6DF7604526D7}" srcOrd="1" destOrd="0" presId="urn:microsoft.com/office/officeart/2005/8/layout/list1"/>
    <dgm:cxn modelId="{DD416708-00CA-4762-88F5-A7BF40DAEE64}" type="presOf" srcId="{5BF04C78-AC45-4E96-BB53-98CA4A4D30FF}" destId="{6CFE2434-D990-465B-B888-6D65ACB12E9F}" srcOrd="0" destOrd="0" presId="urn:microsoft.com/office/officeart/2005/8/layout/list1"/>
    <dgm:cxn modelId="{7CFEB119-4220-4762-8B66-247A6592778A}" type="presOf" srcId="{CB205076-760E-498A-A4C4-BFC612C77C76}" destId="{2682E14C-375E-403A-BEAE-E717DA0ECF5F}" srcOrd="0" destOrd="0" presId="urn:microsoft.com/office/officeart/2005/8/layout/list1"/>
    <dgm:cxn modelId="{3C79192D-EF6A-40B4-A8E5-A843D8AA4381}" srcId="{CB205076-760E-498A-A4C4-BFC612C77C76}" destId="{8CD56492-BB5B-4E9B-838C-DED4B7447ADE}" srcOrd="1" destOrd="0" parTransId="{F92FF2CE-7CC0-4497-9C93-437E1F1BECEC}" sibTransId="{676D8283-D6A2-43F1-8DE7-DBEC178E1B60}"/>
    <dgm:cxn modelId="{AEBEC72E-C1D2-49EB-8DF9-52248ED6A4BF}" type="presOf" srcId="{2ABABAA0-677C-4011-A17F-E43F16614139}" destId="{26C84CDB-5465-4BCC-9F46-E5D318E7B011}" srcOrd="0" destOrd="0" presId="urn:microsoft.com/office/officeart/2005/8/layout/list1"/>
    <dgm:cxn modelId="{A4ED3536-EE69-47BD-AEA1-9774D2BA05F3}" type="presOf" srcId="{2ABABAA0-677C-4011-A17F-E43F16614139}" destId="{165BECFC-BE6A-4F49-9B52-43C7F8EBDF48}" srcOrd="1" destOrd="0" presId="urn:microsoft.com/office/officeart/2005/8/layout/list1"/>
    <dgm:cxn modelId="{74A68A37-98D5-4D9D-A7C3-99B6D09481C1}" type="presOf" srcId="{4B57403E-C295-49DB-AC60-FA568A9BD54C}" destId="{19706721-AA5A-4CD0-ADDD-45D2D33B96CF}" srcOrd="1" destOrd="0" presId="urn:microsoft.com/office/officeart/2005/8/layout/list1"/>
    <dgm:cxn modelId="{1DDCAC5B-3F7A-4547-8303-3B568537B5AC}" type="presOf" srcId="{8A85B757-159D-4B2B-8A81-606DCED19462}" destId="{CD1FD090-BC7D-4E1C-A495-D4CCCCA28CC5}" srcOrd="0" destOrd="0" presId="urn:microsoft.com/office/officeart/2005/8/layout/list1"/>
    <dgm:cxn modelId="{9BE8B36A-F1CA-4339-B36D-F5BCD88B7117}" type="presOf" srcId="{4B57403E-C295-49DB-AC60-FA568A9BD54C}" destId="{1FE2C050-520B-4A45-B3E1-D383DC218CA6}" srcOrd="0" destOrd="0" presId="urn:microsoft.com/office/officeart/2005/8/layout/list1"/>
    <dgm:cxn modelId="{289FD16B-AA14-4570-B1B8-C299E5E4E652}" type="presOf" srcId="{E260D429-6B06-4FBC-92E9-03B9CDF06B3C}" destId="{87F9ACEC-8594-4FEA-87DE-FB382ED59040}" srcOrd="0" destOrd="0" presId="urn:microsoft.com/office/officeart/2005/8/layout/list1"/>
    <dgm:cxn modelId="{AD9E2255-A0F7-442A-8409-7F2B439357F0}" srcId="{5BF04C78-AC45-4E96-BB53-98CA4A4D30FF}" destId="{E6106CC7-DB07-4F50-B7EC-58CCC8E4536B}" srcOrd="1" destOrd="0" parTransId="{15DBFD6E-F885-4B32-9C1C-9E619D208766}" sibTransId="{167CE581-DC58-4715-939E-245C6CE42771}"/>
    <dgm:cxn modelId="{0BEF3356-1C70-4D3F-A347-B4BDFDF642FA}" srcId="{5BF04C78-AC45-4E96-BB53-98CA4A4D30FF}" destId="{828395B4-B6A6-43A3-AFD8-49756C1D581E}" srcOrd="0" destOrd="0" parTransId="{5549AEEB-58DD-4628-91A2-0EFF489AC979}" sibTransId="{CBE803F9-B3BE-45F2-93D7-9CEF85DE2086}"/>
    <dgm:cxn modelId="{7C4CE358-042F-4E95-9216-5220FB670796}" type="presOf" srcId="{7E1AF1DD-1163-41EC-9550-8FA7F99DA383}" destId="{6CFE2434-D990-465B-B888-6D65ACB12E9F}" srcOrd="0" destOrd="3" presId="urn:microsoft.com/office/officeart/2005/8/layout/list1"/>
    <dgm:cxn modelId="{2175177C-A4E1-4B3B-BD0C-22BC4FD829D4}" srcId="{8CD56492-BB5B-4E9B-838C-DED4B7447ADE}" destId="{A23D7949-0EC6-44CD-A49E-0C1345A47640}" srcOrd="1" destOrd="0" parTransId="{C8286437-3047-4FBB-85DF-FD5F4306CD80}" sibTransId="{7D7C731A-56CC-43B0-92C5-99D8C91B59A8}"/>
    <dgm:cxn modelId="{678EE485-6D9E-45ED-AE27-703DBD871B43}" type="presOf" srcId="{F61BE49F-3C66-47D6-920B-CC13344E81F6}" destId="{87F9ACEC-8594-4FEA-87DE-FB382ED59040}" srcOrd="0" destOrd="2" presId="urn:microsoft.com/office/officeart/2005/8/layout/list1"/>
    <dgm:cxn modelId="{5401078B-286D-42C8-A6E8-050B119198B6}" type="presOf" srcId="{8CD56492-BB5B-4E9B-838C-DED4B7447ADE}" destId="{2DE63C51-24F0-4134-B46E-5F279A2A7254}" srcOrd="0" destOrd="0" presId="urn:microsoft.com/office/officeart/2005/8/layout/list1"/>
    <dgm:cxn modelId="{245CB78E-9373-41B5-B41F-9A7E5A1FD215}" srcId="{4B57403E-C295-49DB-AC60-FA568A9BD54C}" destId="{E260D429-6B06-4FBC-92E9-03B9CDF06B3C}" srcOrd="0" destOrd="0" parTransId="{AD898BA0-ACDE-4D64-A4A5-24E8668E9906}" sibTransId="{C085C8E5-0BD0-4682-B4D1-DCE821FEF315}"/>
    <dgm:cxn modelId="{0960489E-B599-4AD0-914B-D86778F172CE}" type="presOf" srcId="{B7A78B92-0A71-4065-8C48-B85BB92EB31E}" destId="{87F9ACEC-8594-4FEA-87DE-FB382ED59040}" srcOrd="0" destOrd="1" presId="urn:microsoft.com/office/officeart/2005/8/layout/list1"/>
    <dgm:cxn modelId="{79AFABA7-87E2-4450-B551-5B34371B728B}" srcId="{E260D429-6B06-4FBC-92E9-03B9CDF06B3C}" destId="{F61BE49F-3C66-47D6-920B-CC13344E81F6}" srcOrd="1" destOrd="0" parTransId="{A1401EE7-B0F5-4493-8321-448ED0E0144A}" sibTransId="{290C760E-FE61-46A6-8782-5F101094DF08}"/>
    <dgm:cxn modelId="{0E2B6FA9-ED43-4FCE-B206-F13414C882AE}" type="presOf" srcId="{E6106CC7-DB07-4F50-B7EC-58CCC8E4536B}" destId="{6CFE2434-D990-465B-B888-6D65ACB12E9F}" srcOrd="0" destOrd="2" presId="urn:microsoft.com/office/officeart/2005/8/layout/list1"/>
    <dgm:cxn modelId="{5E4CEBA9-726C-4E98-B17F-4C97E6D38C17}" srcId="{5BF04C78-AC45-4E96-BB53-98CA4A4D30FF}" destId="{017964E9-8C37-4A8D-BB54-68E76A473709}" srcOrd="3" destOrd="0" parTransId="{61EB940B-6432-4658-905D-5AEF450B1734}" sibTransId="{E5E40FD9-DEA5-4AF0-A9FA-22F2A675F82D}"/>
    <dgm:cxn modelId="{36624AAA-3378-4CC7-B9B5-49721B1E52A1}" type="presOf" srcId="{A23D7949-0EC6-44CD-A49E-0C1345A47640}" destId="{CD1FD090-BC7D-4E1C-A495-D4CCCCA28CC5}" srcOrd="0" destOrd="1" presId="urn:microsoft.com/office/officeart/2005/8/layout/list1"/>
    <dgm:cxn modelId="{775936B2-24C6-4B47-869A-C4C5F04499A4}" srcId="{5BF04C78-AC45-4E96-BB53-98CA4A4D30FF}" destId="{7E1AF1DD-1163-41EC-9550-8FA7F99DA383}" srcOrd="2" destOrd="0" parTransId="{DA08E1C3-5AEA-4F0E-85BF-2E585F392900}" sibTransId="{4A229777-6E00-45A4-9A28-A373BE4129A2}"/>
    <dgm:cxn modelId="{4BA0C8B2-8317-4612-A05E-28452B761EAA}" srcId="{E260D429-6B06-4FBC-92E9-03B9CDF06B3C}" destId="{B7A78B92-0A71-4065-8C48-B85BB92EB31E}" srcOrd="0" destOrd="0" parTransId="{C04E455E-5331-4F36-BE86-609A5B638C37}" sibTransId="{FF1023CA-D5F2-4C34-8A3C-0B87CD7ABD78}"/>
    <dgm:cxn modelId="{C935E5B2-D0F0-45E8-A25D-ED7664C9FB13}" srcId="{CB205076-760E-498A-A4C4-BFC612C77C76}" destId="{4B57403E-C295-49DB-AC60-FA568A9BD54C}" srcOrd="0" destOrd="0" parTransId="{AFF176C1-5E04-457C-B97E-5055A668BDD1}" sibTransId="{35D05D87-22FD-4047-8E70-158A452BA049}"/>
    <dgm:cxn modelId="{EE4AD4BD-FB82-4DF8-B20C-19D8730DA2E6}" srcId="{4B57403E-C295-49DB-AC60-FA568A9BD54C}" destId="{A9754ED0-ACF9-425C-9CFD-820EB7E71FC3}" srcOrd="1" destOrd="0" parTransId="{CC7FC3D6-9AE2-40BD-AE74-FF3D8C3B6B8C}" sibTransId="{915ABC2E-576F-41B9-8B23-F9A1A9740A63}"/>
    <dgm:cxn modelId="{AE0219C5-5963-4D0C-8D0E-D63A5959AF6E}" srcId="{8CD56492-BB5B-4E9B-838C-DED4B7447ADE}" destId="{8A85B757-159D-4B2B-8A81-606DCED19462}" srcOrd="0" destOrd="0" parTransId="{8FBA0EF2-3A6C-44AA-8A67-844E3ADAD658}" sibTransId="{801ACF3F-0926-478A-BB62-E3BC8D2BA4D9}"/>
    <dgm:cxn modelId="{8F0253C7-17CF-40EF-AD31-AB0FFF48238C}" type="presOf" srcId="{A9754ED0-ACF9-425C-9CFD-820EB7E71FC3}" destId="{87F9ACEC-8594-4FEA-87DE-FB382ED59040}" srcOrd="0" destOrd="3" presId="urn:microsoft.com/office/officeart/2005/8/layout/list1"/>
    <dgm:cxn modelId="{EB7C8DCB-03D9-457B-994D-C899B24EC18D}" srcId="{2ABABAA0-677C-4011-A17F-E43F16614139}" destId="{5BF04C78-AC45-4E96-BB53-98CA4A4D30FF}" srcOrd="0" destOrd="0" parTransId="{89E74ED7-02D3-4A08-B4E0-FD9272C75224}" sibTransId="{50A078CE-C0AD-46A0-BCAE-CC7809B8B1AA}"/>
    <dgm:cxn modelId="{C1F72FD2-9DC6-4FEF-A6BE-99D48030B9BA}" type="presOf" srcId="{828395B4-B6A6-43A3-AFD8-49756C1D581E}" destId="{6CFE2434-D990-465B-B888-6D65ACB12E9F}" srcOrd="0" destOrd="1" presId="urn:microsoft.com/office/officeart/2005/8/layout/list1"/>
    <dgm:cxn modelId="{04F5A2EB-F360-450F-915B-7F8790A3E5FF}" srcId="{CB205076-760E-498A-A4C4-BFC612C77C76}" destId="{2ABABAA0-677C-4011-A17F-E43F16614139}" srcOrd="2" destOrd="0" parTransId="{2D9CE55E-0BD0-48EF-8136-658EDAFDA9C3}" sibTransId="{C32A470A-A7F5-457D-B622-971E7B4A92BA}"/>
    <dgm:cxn modelId="{37DCE7D9-84FC-4CA7-834D-C7C744EA12B9}" type="presParOf" srcId="{2682E14C-375E-403A-BEAE-E717DA0ECF5F}" destId="{F849D588-A922-4E70-AA83-807DE0772AD6}" srcOrd="0" destOrd="0" presId="urn:microsoft.com/office/officeart/2005/8/layout/list1"/>
    <dgm:cxn modelId="{FB1F61BB-EEE2-4FA5-AD6B-20A6BE1D1F41}" type="presParOf" srcId="{F849D588-A922-4E70-AA83-807DE0772AD6}" destId="{1FE2C050-520B-4A45-B3E1-D383DC218CA6}" srcOrd="0" destOrd="0" presId="urn:microsoft.com/office/officeart/2005/8/layout/list1"/>
    <dgm:cxn modelId="{A96963D8-351A-4C3E-AF3A-3C0D5448A927}" type="presParOf" srcId="{F849D588-A922-4E70-AA83-807DE0772AD6}" destId="{19706721-AA5A-4CD0-ADDD-45D2D33B96CF}" srcOrd="1" destOrd="0" presId="urn:microsoft.com/office/officeart/2005/8/layout/list1"/>
    <dgm:cxn modelId="{EAFA28B0-435C-4C1A-BFC6-089C021105FC}" type="presParOf" srcId="{2682E14C-375E-403A-BEAE-E717DA0ECF5F}" destId="{8A5DDE6A-47DF-454E-85A4-29A2FCC987BA}" srcOrd="1" destOrd="0" presId="urn:microsoft.com/office/officeart/2005/8/layout/list1"/>
    <dgm:cxn modelId="{D31107A3-E753-44E7-936C-127E86E9240B}" type="presParOf" srcId="{2682E14C-375E-403A-BEAE-E717DA0ECF5F}" destId="{87F9ACEC-8594-4FEA-87DE-FB382ED59040}" srcOrd="2" destOrd="0" presId="urn:microsoft.com/office/officeart/2005/8/layout/list1"/>
    <dgm:cxn modelId="{2D1637A9-A29F-4EA0-9D65-31A2C552FD09}" type="presParOf" srcId="{2682E14C-375E-403A-BEAE-E717DA0ECF5F}" destId="{C42A8771-DE6B-4BF3-9106-67E8561F925F}" srcOrd="3" destOrd="0" presId="urn:microsoft.com/office/officeart/2005/8/layout/list1"/>
    <dgm:cxn modelId="{8CE02537-92B8-43E4-9971-8BEA2AC28A96}" type="presParOf" srcId="{2682E14C-375E-403A-BEAE-E717DA0ECF5F}" destId="{A311A5A6-CD0F-4834-B6A2-343954D4DCCD}" srcOrd="4" destOrd="0" presId="urn:microsoft.com/office/officeart/2005/8/layout/list1"/>
    <dgm:cxn modelId="{7E1A8A59-8479-4150-AC14-CF3B9649D5EC}" type="presParOf" srcId="{A311A5A6-CD0F-4834-B6A2-343954D4DCCD}" destId="{2DE63C51-24F0-4134-B46E-5F279A2A7254}" srcOrd="0" destOrd="0" presId="urn:microsoft.com/office/officeart/2005/8/layout/list1"/>
    <dgm:cxn modelId="{EB5DDA02-A0F4-4028-B34D-020484F5FA6F}" type="presParOf" srcId="{A311A5A6-CD0F-4834-B6A2-343954D4DCCD}" destId="{CAF05CE0-6DAB-4467-9B80-6DF7604526D7}" srcOrd="1" destOrd="0" presId="urn:microsoft.com/office/officeart/2005/8/layout/list1"/>
    <dgm:cxn modelId="{AD916632-8657-4D4B-99BF-1ADE2999E54C}" type="presParOf" srcId="{2682E14C-375E-403A-BEAE-E717DA0ECF5F}" destId="{E13E2A55-3610-4B22-9DA8-F3FB3B012759}" srcOrd="5" destOrd="0" presId="urn:microsoft.com/office/officeart/2005/8/layout/list1"/>
    <dgm:cxn modelId="{9E381759-228D-4EEF-9FEB-F4AD58CC9DD8}" type="presParOf" srcId="{2682E14C-375E-403A-BEAE-E717DA0ECF5F}" destId="{CD1FD090-BC7D-4E1C-A495-D4CCCCA28CC5}" srcOrd="6" destOrd="0" presId="urn:microsoft.com/office/officeart/2005/8/layout/list1"/>
    <dgm:cxn modelId="{77C975D6-0B07-4099-A65A-D37B02C5BDB2}" type="presParOf" srcId="{2682E14C-375E-403A-BEAE-E717DA0ECF5F}" destId="{BFB72FF3-5DB7-42FA-89FA-EB8A2193965E}" srcOrd="7" destOrd="0" presId="urn:microsoft.com/office/officeart/2005/8/layout/list1"/>
    <dgm:cxn modelId="{B635568E-5B02-4AB4-A385-A4E1E0181995}" type="presParOf" srcId="{2682E14C-375E-403A-BEAE-E717DA0ECF5F}" destId="{B97C417E-9264-4FEF-B42E-22C7C67B6C06}" srcOrd="8" destOrd="0" presId="urn:microsoft.com/office/officeart/2005/8/layout/list1"/>
    <dgm:cxn modelId="{133ACF13-8CD5-49AD-8E21-E9A433C80554}" type="presParOf" srcId="{B97C417E-9264-4FEF-B42E-22C7C67B6C06}" destId="{26C84CDB-5465-4BCC-9F46-E5D318E7B011}" srcOrd="0" destOrd="0" presId="urn:microsoft.com/office/officeart/2005/8/layout/list1"/>
    <dgm:cxn modelId="{DEA2AEB0-5EB8-47E9-9079-065871EFA6F4}" type="presParOf" srcId="{B97C417E-9264-4FEF-B42E-22C7C67B6C06}" destId="{165BECFC-BE6A-4F49-9B52-43C7F8EBDF48}" srcOrd="1" destOrd="0" presId="urn:microsoft.com/office/officeart/2005/8/layout/list1"/>
    <dgm:cxn modelId="{763884C1-DA03-4317-AB4C-6A9301EF8F80}" type="presParOf" srcId="{2682E14C-375E-403A-BEAE-E717DA0ECF5F}" destId="{F4264D0E-20D4-42EA-9F10-AF7D1B9B3283}" srcOrd="9" destOrd="0" presId="urn:microsoft.com/office/officeart/2005/8/layout/list1"/>
    <dgm:cxn modelId="{A3463CF0-801D-4DAB-B7F5-188B60F80585}" type="presParOf" srcId="{2682E14C-375E-403A-BEAE-E717DA0ECF5F}" destId="{6CFE2434-D990-465B-B888-6D65ACB12E9F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B205076-760E-498A-A4C4-BFC612C77C76}" type="doc">
      <dgm:prSet loTypeId="urn:microsoft.com/office/officeart/2005/8/layout/list1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B57403E-C295-49DB-AC60-FA568A9BD54C}">
      <dgm:prSet/>
      <dgm:spPr/>
      <dgm:t>
        <a:bodyPr/>
        <a:lstStyle/>
        <a:p>
          <a:r>
            <a:rPr lang="en-US"/>
            <a:t>Review “top” priorities</a:t>
          </a:r>
        </a:p>
      </dgm:t>
    </dgm:pt>
    <dgm:pt modelId="{AFF176C1-5E04-457C-B97E-5055A668BDD1}" type="parTrans" cxnId="{C935E5B2-D0F0-45E8-A25D-ED7664C9FB13}">
      <dgm:prSet/>
      <dgm:spPr/>
      <dgm:t>
        <a:bodyPr/>
        <a:lstStyle/>
        <a:p>
          <a:endParaRPr lang="en-US"/>
        </a:p>
      </dgm:t>
    </dgm:pt>
    <dgm:pt modelId="{35D05D87-22FD-4047-8E70-158A452BA049}" type="sibTrans" cxnId="{C935E5B2-D0F0-45E8-A25D-ED7664C9FB13}">
      <dgm:prSet/>
      <dgm:spPr/>
      <dgm:t>
        <a:bodyPr/>
        <a:lstStyle/>
        <a:p>
          <a:endParaRPr lang="en-US"/>
        </a:p>
      </dgm:t>
    </dgm:pt>
    <dgm:pt modelId="{8CD56492-BB5B-4E9B-838C-DED4B7447ADE}">
      <dgm:prSet/>
      <dgm:spPr/>
      <dgm:t>
        <a:bodyPr/>
        <a:lstStyle/>
        <a:p>
          <a:r>
            <a:rPr lang="en-US" dirty="0"/>
            <a:t>Recommend research priorities to Secretary</a:t>
          </a:r>
        </a:p>
      </dgm:t>
    </dgm:pt>
    <dgm:pt modelId="{F92FF2CE-7CC0-4497-9C93-437E1F1BECEC}" type="parTrans" cxnId="{3C79192D-EF6A-40B4-A8E5-A843D8AA4381}">
      <dgm:prSet/>
      <dgm:spPr/>
      <dgm:t>
        <a:bodyPr/>
        <a:lstStyle/>
        <a:p>
          <a:endParaRPr lang="en-US"/>
        </a:p>
      </dgm:t>
    </dgm:pt>
    <dgm:pt modelId="{676D8283-D6A2-43F1-8DE7-DBEC178E1B60}" type="sibTrans" cxnId="{3C79192D-EF6A-40B4-A8E5-A843D8AA4381}">
      <dgm:prSet/>
      <dgm:spPr/>
      <dgm:t>
        <a:bodyPr/>
        <a:lstStyle/>
        <a:p>
          <a:endParaRPr lang="en-US"/>
        </a:p>
      </dgm:t>
    </dgm:pt>
    <dgm:pt modelId="{DCB9ED1A-FA1A-40A5-973E-D7911FA9298E}">
      <dgm:prSet/>
      <dgm:spPr/>
      <dgm:t>
        <a:bodyPr/>
        <a:lstStyle/>
        <a:p>
          <a:r>
            <a:rPr lang="en-US"/>
            <a:t>Other Issues:</a:t>
          </a:r>
        </a:p>
      </dgm:t>
    </dgm:pt>
    <dgm:pt modelId="{671E283D-0216-4CB6-9BB5-7F76C644B291}" type="parTrans" cxnId="{ABF2FB3D-E1A0-4426-8898-02B301490571}">
      <dgm:prSet/>
      <dgm:spPr/>
      <dgm:t>
        <a:bodyPr/>
        <a:lstStyle/>
        <a:p>
          <a:endParaRPr lang="en-US"/>
        </a:p>
      </dgm:t>
    </dgm:pt>
    <dgm:pt modelId="{D1A4F707-6AC9-457A-817D-8AE26A25C46C}" type="sibTrans" cxnId="{ABF2FB3D-E1A0-4426-8898-02B301490571}">
      <dgm:prSet/>
      <dgm:spPr/>
      <dgm:t>
        <a:bodyPr/>
        <a:lstStyle/>
        <a:p>
          <a:endParaRPr lang="en-US"/>
        </a:p>
      </dgm:t>
    </dgm:pt>
    <dgm:pt modelId="{480006D1-00C7-4FEE-8F2F-68E8AA83FAFA}">
      <dgm:prSet/>
      <dgm:spPr/>
      <dgm:t>
        <a:bodyPr/>
        <a:lstStyle/>
        <a:p>
          <a:r>
            <a:rPr lang="en-US"/>
            <a:t>SSC statements on</a:t>
          </a:r>
        </a:p>
      </dgm:t>
    </dgm:pt>
    <dgm:pt modelId="{829D69F4-92DE-4CA4-89E0-2FD6C2C563C8}" type="parTrans" cxnId="{5976FB83-BB24-44C9-BB7D-5953DF7AD239}">
      <dgm:prSet/>
      <dgm:spPr/>
      <dgm:t>
        <a:bodyPr/>
        <a:lstStyle/>
        <a:p>
          <a:endParaRPr lang="en-US"/>
        </a:p>
      </dgm:t>
    </dgm:pt>
    <dgm:pt modelId="{AE6D11BF-49B6-42FA-B1A0-5A6E51100A79}" type="sibTrans" cxnId="{5976FB83-BB24-44C9-BB7D-5953DF7AD239}">
      <dgm:prSet/>
      <dgm:spPr/>
      <dgm:t>
        <a:bodyPr/>
        <a:lstStyle/>
        <a:p>
          <a:endParaRPr lang="en-US"/>
        </a:p>
      </dgm:t>
    </dgm:pt>
    <dgm:pt modelId="{83C552EC-56B5-4971-98EA-CAE1CA5406B3}">
      <dgm:prSet/>
      <dgm:spPr/>
      <dgm:t>
        <a:bodyPr/>
        <a:lstStyle/>
        <a:p>
          <a:r>
            <a:rPr lang="en-US"/>
            <a:t>C.O.M.</a:t>
          </a:r>
        </a:p>
      </dgm:t>
    </dgm:pt>
    <dgm:pt modelId="{AD4D0463-5FE3-42E8-9BA2-6936E96449AA}" type="parTrans" cxnId="{694AA9A7-5CAE-4E85-A491-0C5BB27E58D4}">
      <dgm:prSet/>
      <dgm:spPr/>
      <dgm:t>
        <a:bodyPr/>
        <a:lstStyle/>
        <a:p>
          <a:endParaRPr lang="en-US"/>
        </a:p>
      </dgm:t>
    </dgm:pt>
    <dgm:pt modelId="{8297859A-34AD-467F-B2F7-EEDF2A0BC184}" type="sibTrans" cxnId="{694AA9A7-5CAE-4E85-A491-0C5BB27E58D4}">
      <dgm:prSet/>
      <dgm:spPr/>
      <dgm:t>
        <a:bodyPr/>
        <a:lstStyle/>
        <a:p>
          <a:endParaRPr lang="en-US"/>
        </a:p>
      </dgm:t>
    </dgm:pt>
    <dgm:pt modelId="{15D3032A-E5F7-486A-87E8-83691C6A0562}">
      <dgm:prSet/>
      <dgm:spPr/>
      <dgm:t>
        <a:bodyPr/>
        <a:lstStyle/>
        <a:p>
          <a:r>
            <a:rPr lang="en-US"/>
            <a:t>Strategic</a:t>
          </a:r>
        </a:p>
      </dgm:t>
    </dgm:pt>
    <dgm:pt modelId="{974B70CA-A6D9-4AEB-BCF7-85D40F21CC62}" type="parTrans" cxnId="{86511982-581C-4F6A-A032-E61D15053C10}">
      <dgm:prSet/>
      <dgm:spPr/>
      <dgm:t>
        <a:bodyPr/>
        <a:lstStyle/>
        <a:p>
          <a:endParaRPr lang="en-US"/>
        </a:p>
      </dgm:t>
    </dgm:pt>
    <dgm:pt modelId="{0D5E0AF0-5B24-4DE7-9EEF-85337472AE93}" type="sibTrans" cxnId="{86511982-581C-4F6A-A032-E61D15053C10}">
      <dgm:prSet/>
      <dgm:spPr/>
      <dgm:t>
        <a:bodyPr/>
        <a:lstStyle/>
        <a:p>
          <a:endParaRPr lang="en-US"/>
        </a:p>
      </dgm:t>
    </dgm:pt>
    <dgm:pt modelId="{4D2B45A5-D56A-4BBD-BE38-62D082311709}">
      <dgm:prSet/>
      <dgm:spPr/>
      <dgm:t>
        <a:bodyPr/>
        <a:lstStyle/>
        <a:p>
          <a:r>
            <a:rPr lang="en-US"/>
            <a:t>FEP, SSPT</a:t>
          </a:r>
        </a:p>
      </dgm:t>
    </dgm:pt>
    <dgm:pt modelId="{75511294-1478-4C10-98A8-A1F036F6FC24}" type="parTrans" cxnId="{896497E4-CD80-48CB-8F3C-658C7B6548DD}">
      <dgm:prSet/>
      <dgm:spPr/>
      <dgm:t>
        <a:bodyPr/>
        <a:lstStyle/>
        <a:p>
          <a:endParaRPr lang="en-US"/>
        </a:p>
      </dgm:t>
    </dgm:pt>
    <dgm:pt modelId="{156DA180-7B35-4FE3-8655-F1D5796A4F17}" type="sibTrans" cxnId="{896497E4-CD80-48CB-8F3C-658C7B6548DD}">
      <dgm:prSet/>
      <dgm:spPr/>
      <dgm:t>
        <a:bodyPr/>
        <a:lstStyle/>
        <a:p>
          <a:endParaRPr lang="en-US"/>
        </a:p>
      </dgm:t>
    </dgm:pt>
    <dgm:pt modelId="{63C78556-E916-4345-9D6C-1D9A81CBE838}">
      <dgm:prSet/>
      <dgm:spPr/>
      <dgm:t>
        <a:bodyPr/>
        <a:lstStyle/>
        <a:p>
          <a:r>
            <a:rPr lang="en-US"/>
            <a:t>Process</a:t>
          </a:r>
        </a:p>
      </dgm:t>
    </dgm:pt>
    <dgm:pt modelId="{45CFC372-BA48-420C-8AA7-C4263D8575C4}" type="parTrans" cxnId="{225E66A3-A331-4EA6-BE68-E9602D40DEDA}">
      <dgm:prSet/>
      <dgm:spPr/>
      <dgm:t>
        <a:bodyPr/>
        <a:lstStyle/>
        <a:p>
          <a:endParaRPr lang="en-US"/>
        </a:p>
      </dgm:t>
    </dgm:pt>
    <dgm:pt modelId="{4E2D9BAF-AEB1-487E-A83A-49CD2A4A6F4A}" type="sibTrans" cxnId="{225E66A3-A331-4EA6-BE68-E9602D40DEDA}">
      <dgm:prSet/>
      <dgm:spPr/>
      <dgm:t>
        <a:bodyPr/>
        <a:lstStyle/>
        <a:p>
          <a:endParaRPr lang="en-US"/>
        </a:p>
      </dgm:t>
    </dgm:pt>
    <dgm:pt modelId="{2682E14C-375E-403A-BEAE-E717DA0ECF5F}" type="pres">
      <dgm:prSet presAssocID="{CB205076-760E-498A-A4C4-BFC612C77C76}" presName="linear" presStyleCnt="0">
        <dgm:presLayoutVars>
          <dgm:dir/>
          <dgm:animLvl val="lvl"/>
          <dgm:resizeHandles val="exact"/>
        </dgm:presLayoutVars>
      </dgm:prSet>
      <dgm:spPr/>
    </dgm:pt>
    <dgm:pt modelId="{F849D588-A922-4E70-AA83-807DE0772AD6}" type="pres">
      <dgm:prSet presAssocID="{4B57403E-C295-49DB-AC60-FA568A9BD54C}" presName="parentLin" presStyleCnt="0"/>
      <dgm:spPr/>
    </dgm:pt>
    <dgm:pt modelId="{1FE2C050-520B-4A45-B3E1-D383DC218CA6}" type="pres">
      <dgm:prSet presAssocID="{4B57403E-C295-49DB-AC60-FA568A9BD54C}" presName="parentLeftMargin" presStyleLbl="node1" presStyleIdx="0" presStyleCnt="3"/>
      <dgm:spPr/>
    </dgm:pt>
    <dgm:pt modelId="{19706721-AA5A-4CD0-ADDD-45D2D33B96CF}" type="pres">
      <dgm:prSet presAssocID="{4B57403E-C295-49DB-AC60-FA568A9BD54C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8A5DDE6A-47DF-454E-85A4-29A2FCC987BA}" type="pres">
      <dgm:prSet presAssocID="{4B57403E-C295-49DB-AC60-FA568A9BD54C}" presName="negativeSpace" presStyleCnt="0"/>
      <dgm:spPr/>
    </dgm:pt>
    <dgm:pt modelId="{87F9ACEC-8594-4FEA-87DE-FB382ED59040}" type="pres">
      <dgm:prSet presAssocID="{4B57403E-C295-49DB-AC60-FA568A9BD54C}" presName="childText" presStyleLbl="conFgAcc1" presStyleIdx="0" presStyleCnt="3">
        <dgm:presLayoutVars>
          <dgm:bulletEnabled val="1"/>
        </dgm:presLayoutVars>
      </dgm:prSet>
      <dgm:spPr/>
    </dgm:pt>
    <dgm:pt modelId="{C42A8771-DE6B-4BF3-9106-67E8561F925F}" type="pres">
      <dgm:prSet presAssocID="{35D05D87-22FD-4047-8E70-158A452BA049}" presName="spaceBetweenRectangles" presStyleCnt="0"/>
      <dgm:spPr/>
    </dgm:pt>
    <dgm:pt modelId="{A311A5A6-CD0F-4834-B6A2-343954D4DCCD}" type="pres">
      <dgm:prSet presAssocID="{8CD56492-BB5B-4E9B-838C-DED4B7447ADE}" presName="parentLin" presStyleCnt="0"/>
      <dgm:spPr/>
    </dgm:pt>
    <dgm:pt modelId="{2DE63C51-24F0-4134-B46E-5F279A2A7254}" type="pres">
      <dgm:prSet presAssocID="{8CD56492-BB5B-4E9B-838C-DED4B7447ADE}" presName="parentLeftMargin" presStyleLbl="node1" presStyleIdx="0" presStyleCnt="3"/>
      <dgm:spPr/>
    </dgm:pt>
    <dgm:pt modelId="{CAF05CE0-6DAB-4467-9B80-6DF7604526D7}" type="pres">
      <dgm:prSet presAssocID="{8CD56492-BB5B-4E9B-838C-DED4B7447ADE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E13E2A55-3610-4B22-9DA8-F3FB3B012759}" type="pres">
      <dgm:prSet presAssocID="{8CD56492-BB5B-4E9B-838C-DED4B7447ADE}" presName="negativeSpace" presStyleCnt="0"/>
      <dgm:spPr/>
    </dgm:pt>
    <dgm:pt modelId="{CD1FD090-BC7D-4E1C-A495-D4CCCCA28CC5}" type="pres">
      <dgm:prSet presAssocID="{8CD56492-BB5B-4E9B-838C-DED4B7447ADE}" presName="childText" presStyleLbl="conFgAcc1" presStyleIdx="1" presStyleCnt="3">
        <dgm:presLayoutVars>
          <dgm:bulletEnabled val="1"/>
        </dgm:presLayoutVars>
      </dgm:prSet>
      <dgm:spPr/>
    </dgm:pt>
    <dgm:pt modelId="{444955F5-C1CB-4F5C-B58D-63C420E0BFBC}" type="pres">
      <dgm:prSet presAssocID="{676D8283-D6A2-43F1-8DE7-DBEC178E1B60}" presName="spaceBetweenRectangles" presStyleCnt="0"/>
      <dgm:spPr/>
    </dgm:pt>
    <dgm:pt modelId="{AF800FF2-1F70-4E62-85B7-3181D3A5828A}" type="pres">
      <dgm:prSet presAssocID="{DCB9ED1A-FA1A-40A5-973E-D7911FA9298E}" presName="parentLin" presStyleCnt="0"/>
      <dgm:spPr/>
    </dgm:pt>
    <dgm:pt modelId="{112195B8-BE3F-4BD9-A68F-4407C46D0409}" type="pres">
      <dgm:prSet presAssocID="{DCB9ED1A-FA1A-40A5-973E-D7911FA9298E}" presName="parentLeftMargin" presStyleLbl="node1" presStyleIdx="1" presStyleCnt="3"/>
      <dgm:spPr/>
    </dgm:pt>
    <dgm:pt modelId="{B6452420-64F2-4F5A-B6FE-BE6C0498A988}" type="pres">
      <dgm:prSet presAssocID="{DCB9ED1A-FA1A-40A5-973E-D7911FA9298E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D80D58B0-BD09-488E-89CB-DF6D715F018D}" type="pres">
      <dgm:prSet presAssocID="{DCB9ED1A-FA1A-40A5-973E-D7911FA9298E}" presName="negativeSpace" presStyleCnt="0"/>
      <dgm:spPr/>
    </dgm:pt>
    <dgm:pt modelId="{3DBFC22A-AC8C-4FF1-925F-6B1E790C9F18}" type="pres">
      <dgm:prSet presAssocID="{DCB9ED1A-FA1A-40A5-973E-D7911FA9298E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05429C06-9015-4A0C-AB87-738222E1AD0C}" type="presOf" srcId="{8CD56492-BB5B-4E9B-838C-DED4B7447ADE}" destId="{CAF05CE0-6DAB-4467-9B80-6DF7604526D7}" srcOrd="1" destOrd="0" presId="urn:microsoft.com/office/officeart/2005/8/layout/list1"/>
    <dgm:cxn modelId="{7CFEB119-4220-4762-8B66-247A6592778A}" type="presOf" srcId="{CB205076-760E-498A-A4C4-BFC612C77C76}" destId="{2682E14C-375E-403A-BEAE-E717DA0ECF5F}" srcOrd="0" destOrd="0" presId="urn:microsoft.com/office/officeart/2005/8/layout/list1"/>
    <dgm:cxn modelId="{3C79192D-EF6A-40B4-A8E5-A843D8AA4381}" srcId="{CB205076-760E-498A-A4C4-BFC612C77C76}" destId="{8CD56492-BB5B-4E9B-838C-DED4B7447ADE}" srcOrd="1" destOrd="0" parTransId="{F92FF2CE-7CC0-4497-9C93-437E1F1BECEC}" sibTransId="{676D8283-D6A2-43F1-8DE7-DBEC178E1B60}"/>
    <dgm:cxn modelId="{71ACC936-40AC-45C3-A6C6-3CE7C12C4CBB}" type="presOf" srcId="{DCB9ED1A-FA1A-40A5-973E-D7911FA9298E}" destId="{112195B8-BE3F-4BD9-A68F-4407C46D0409}" srcOrd="0" destOrd="0" presId="urn:microsoft.com/office/officeart/2005/8/layout/list1"/>
    <dgm:cxn modelId="{74A68A37-98D5-4D9D-A7C3-99B6D09481C1}" type="presOf" srcId="{4B57403E-C295-49DB-AC60-FA568A9BD54C}" destId="{19706721-AA5A-4CD0-ADDD-45D2D33B96CF}" srcOrd="1" destOrd="0" presId="urn:microsoft.com/office/officeart/2005/8/layout/list1"/>
    <dgm:cxn modelId="{ABF2FB3D-E1A0-4426-8898-02B301490571}" srcId="{CB205076-760E-498A-A4C4-BFC612C77C76}" destId="{DCB9ED1A-FA1A-40A5-973E-D7911FA9298E}" srcOrd="2" destOrd="0" parTransId="{671E283D-0216-4CB6-9BB5-7F76C644B291}" sibTransId="{D1A4F707-6AC9-457A-817D-8AE26A25C46C}"/>
    <dgm:cxn modelId="{9BE8B36A-F1CA-4339-B36D-F5BCD88B7117}" type="presOf" srcId="{4B57403E-C295-49DB-AC60-FA568A9BD54C}" destId="{1FE2C050-520B-4A45-B3E1-D383DC218CA6}" srcOrd="0" destOrd="0" presId="urn:microsoft.com/office/officeart/2005/8/layout/list1"/>
    <dgm:cxn modelId="{A01D0676-F724-4401-80A8-1743D29A6051}" type="presOf" srcId="{15D3032A-E5F7-486A-87E8-83691C6A0562}" destId="{3DBFC22A-AC8C-4FF1-925F-6B1E790C9F18}" srcOrd="0" destOrd="2" presId="urn:microsoft.com/office/officeart/2005/8/layout/list1"/>
    <dgm:cxn modelId="{3E95A058-2A0D-43B8-BA37-171CC51B0F06}" type="presOf" srcId="{480006D1-00C7-4FEE-8F2F-68E8AA83FAFA}" destId="{3DBFC22A-AC8C-4FF1-925F-6B1E790C9F18}" srcOrd="0" destOrd="0" presId="urn:microsoft.com/office/officeart/2005/8/layout/list1"/>
    <dgm:cxn modelId="{00C06281-56BB-4077-8735-703DE44B2214}" type="presOf" srcId="{63C78556-E916-4345-9D6C-1D9A81CBE838}" destId="{3DBFC22A-AC8C-4FF1-925F-6B1E790C9F18}" srcOrd="0" destOrd="4" presId="urn:microsoft.com/office/officeart/2005/8/layout/list1"/>
    <dgm:cxn modelId="{86511982-581C-4F6A-A032-E61D15053C10}" srcId="{480006D1-00C7-4FEE-8F2F-68E8AA83FAFA}" destId="{15D3032A-E5F7-486A-87E8-83691C6A0562}" srcOrd="1" destOrd="0" parTransId="{974B70CA-A6D9-4AEB-BCF7-85D40F21CC62}" sibTransId="{0D5E0AF0-5B24-4DE7-9EEF-85337472AE93}"/>
    <dgm:cxn modelId="{5976FB83-BB24-44C9-BB7D-5953DF7AD239}" srcId="{DCB9ED1A-FA1A-40A5-973E-D7911FA9298E}" destId="{480006D1-00C7-4FEE-8F2F-68E8AA83FAFA}" srcOrd="0" destOrd="0" parTransId="{829D69F4-92DE-4CA4-89E0-2FD6C2C563C8}" sibTransId="{AE6D11BF-49B6-42FA-B1A0-5A6E51100A79}"/>
    <dgm:cxn modelId="{5401078B-286D-42C8-A6E8-050B119198B6}" type="presOf" srcId="{8CD56492-BB5B-4E9B-838C-DED4B7447ADE}" destId="{2DE63C51-24F0-4134-B46E-5F279A2A7254}" srcOrd="0" destOrd="0" presId="urn:microsoft.com/office/officeart/2005/8/layout/list1"/>
    <dgm:cxn modelId="{03DAE597-75E4-49E5-BFE8-4ABE53901251}" type="presOf" srcId="{DCB9ED1A-FA1A-40A5-973E-D7911FA9298E}" destId="{B6452420-64F2-4F5A-B6FE-BE6C0498A988}" srcOrd="1" destOrd="0" presId="urn:microsoft.com/office/officeart/2005/8/layout/list1"/>
    <dgm:cxn modelId="{6ED065A1-93AB-4D8E-9532-A2038BCA34E0}" type="presOf" srcId="{83C552EC-56B5-4971-98EA-CAE1CA5406B3}" destId="{3DBFC22A-AC8C-4FF1-925F-6B1E790C9F18}" srcOrd="0" destOrd="1" presId="urn:microsoft.com/office/officeart/2005/8/layout/list1"/>
    <dgm:cxn modelId="{225E66A3-A331-4EA6-BE68-E9602D40DEDA}" srcId="{480006D1-00C7-4FEE-8F2F-68E8AA83FAFA}" destId="{63C78556-E916-4345-9D6C-1D9A81CBE838}" srcOrd="3" destOrd="0" parTransId="{45CFC372-BA48-420C-8AA7-C4263D8575C4}" sibTransId="{4E2D9BAF-AEB1-487E-A83A-49CD2A4A6F4A}"/>
    <dgm:cxn modelId="{DB8631A6-89B3-4A41-86A6-57F45FE85968}" type="presOf" srcId="{4D2B45A5-D56A-4BBD-BE38-62D082311709}" destId="{3DBFC22A-AC8C-4FF1-925F-6B1E790C9F18}" srcOrd="0" destOrd="3" presId="urn:microsoft.com/office/officeart/2005/8/layout/list1"/>
    <dgm:cxn modelId="{694AA9A7-5CAE-4E85-A491-0C5BB27E58D4}" srcId="{480006D1-00C7-4FEE-8F2F-68E8AA83FAFA}" destId="{83C552EC-56B5-4971-98EA-CAE1CA5406B3}" srcOrd="0" destOrd="0" parTransId="{AD4D0463-5FE3-42E8-9BA2-6936E96449AA}" sibTransId="{8297859A-34AD-467F-B2F7-EEDF2A0BC184}"/>
    <dgm:cxn modelId="{C935E5B2-D0F0-45E8-A25D-ED7664C9FB13}" srcId="{CB205076-760E-498A-A4C4-BFC612C77C76}" destId="{4B57403E-C295-49DB-AC60-FA568A9BD54C}" srcOrd="0" destOrd="0" parTransId="{AFF176C1-5E04-457C-B97E-5055A668BDD1}" sibTransId="{35D05D87-22FD-4047-8E70-158A452BA049}"/>
    <dgm:cxn modelId="{896497E4-CD80-48CB-8F3C-658C7B6548DD}" srcId="{480006D1-00C7-4FEE-8F2F-68E8AA83FAFA}" destId="{4D2B45A5-D56A-4BBD-BE38-62D082311709}" srcOrd="2" destOrd="0" parTransId="{75511294-1478-4C10-98A8-A1F036F6FC24}" sibTransId="{156DA180-7B35-4FE3-8655-F1D5796A4F17}"/>
    <dgm:cxn modelId="{37DCE7D9-84FC-4CA7-834D-C7C744EA12B9}" type="presParOf" srcId="{2682E14C-375E-403A-BEAE-E717DA0ECF5F}" destId="{F849D588-A922-4E70-AA83-807DE0772AD6}" srcOrd="0" destOrd="0" presId="urn:microsoft.com/office/officeart/2005/8/layout/list1"/>
    <dgm:cxn modelId="{FB1F61BB-EEE2-4FA5-AD6B-20A6BE1D1F41}" type="presParOf" srcId="{F849D588-A922-4E70-AA83-807DE0772AD6}" destId="{1FE2C050-520B-4A45-B3E1-D383DC218CA6}" srcOrd="0" destOrd="0" presId="urn:microsoft.com/office/officeart/2005/8/layout/list1"/>
    <dgm:cxn modelId="{A96963D8-351A-4C3E-AF3A-3C0D5448A927}" type="presParOf" srcId="{F849D588-A922-4E70-AA83-807DE0772AD6}" destId="{19706721-AA5A-4CD0-ADDD-45D2D33B96CF}" srcOrd="1" destOrd="0" presId="urn:microsoft.com/office/officeart/2005/8/layout/list1"/>
    <dgm:cxn modelId="{EAFA28B0-435C-4C1A-BFC6-089C021105FC}" type="presParOf" srcId="{2682E14C-375E-403A-BEAE-E717DA0ECF5F}" destId="{8A5DDE6A-47DF-454E-85A4-29A2FCC987BA}" srcOrd="1" destOrd="0" presId="urn:microsoft.com/office/officeart/2005/8/layout/list1"/>
    <dgm:cxn modelId="{D31107A3-E753-44E7-936C-127E86E9240B}" type="presParOf" srcId="{2682E14C-375E-403A-BEAE-E717DA0ECF5F}" destId="{87F9ACEC-8594-4FEA-87DE-FB382ED59040}" srcOrd="2" destOrd="0" presId="urn:microsoft.com/office/officeart/2005/8/layout/list1"/>
    <dgm:cxn modelId="{2D1637A9-A29F-4EA0-9D65-31A2C552FD09}" type="presParOf" srcId="{2682E14C-375E-403A-BEAE-E717DA0ECF5F}" destId="{C42A8771-DE6B-4BF3-9106-67E8561F925F}" srcOrd="3" destOrd="0" presId="urn:microsoft.com/office/officeart/2005/8/layout/list1"/>
    <dgm:cxn modelId="{8CE02537-92B8-43E4-9971-8BEA2AC28A96}" type="presParOf" srcId="{2682E14C-375E-403A-BEAE-E717DA0ECF5F}" destId="{A311A5A6-CD0F-4834-B6A2-343954D4DCCD}" srcOrd="4" destOrd="0" presId="urn:microsoft.com/office/officeart/2005/8/layout/list1"/>
    <dgm:cxn modelId="{7E1A8A59-8479-4150-AC14-CF3B9649D5EC}" type="presParOf" srcId="{A311A5A6-CD0F-4834-B6A2-343954D4DCCD}" destId="{2DE63C51-24F0-4134-B46E-5F279A2A7254}" srcOrd="0" destOrd="0" presId="urn:microsoft.com/office/officeart/2005/8/layout/list1"/>
    <dgm:cxn modelId="{EB5DDA02-A0F4-4028-B34D-020484F5FA6F}" type="presParOf" srcId="{A311A5A6-CD0F-4834-B6A2-343954D4DCCD}" destId="{CAF05CE0-6DAB-4467-9B80-6DF7604526D7}" srcOrd="1" destOrd="0" presId="urn:microsoft.com/office/officeart/2005/8/layout/list1"/>
    <dgm:cxn modelId="{AD916632-8657-4D4B-99BF-1ADE2999E54C}" type="presParOf" srcId="{2682E14C-375E-403A-BEAE-E717DA0ECF5F}" destId="{E13E2A55-3610-4B22-9DA8-F3FB3B012759}" srcOrd="5" destOrd="0" presId="urn:microsoft.com/office/officeart/2005/8/layout/list1"/>
    <dgm:cxn modelId="{9E381759-228D-4EEF-9FEB-F4AD58CC9DD8}" type="presParOf" srcId="{2682E14C-375E-403A-BEAE-E717DA0ECF5F}" destId="{CD1FD090-BC7D-4E1C-A495-D4CCCCA28CC5}" srcOrd="6" destOrd="0" presId="urn:microsoft.com/office/officeart/2005/8/layout/list1"/>
    <dgm:cxn modelId="{7E24B38C-286D-413B-9C4C-3869EB827706}" type="presParOf" srcId="{2682E14C-375E-403A-BEAE-E717DA0ECF5F}" destId="{444955F5-C1CB-4F5C-B58D-63C420E0BFBC}" srcOrd="7" destOrd="0" presId="urn:microsoft.com/office/officeart/2005/8/layout/list1"/>
    <dgm:cxn modelId="{BB522D2E-E922-495D-BC1B-81B01F92B8B1}" type="presParOf" srcId="{2682E14C-375E-403A-BEAE-E717DA0ECF5F}" destId="{AF800FF2-1F70-4E62-85B7-3181D3A5828A}" srcOrd="8" destOrd="0" presId="urn:microsoft.com/office/officeart/2005/8/layout/list1"/>
    <dgm:cxn modelId="{3F80BA00-7AC4-4CFB-BB47-62ECEB333E73}" type="presParOf" srcId="{AF800FF2-1F70-4E62-85B7-3181D3A5828A}" destId="{112195B8-BE3F-4BD9-A68F-4407C46D0409}" srcOrd="0" destOrd="0" presId="urn:microsoft.com/office/officeart/2005/8/layout/list1"/>
    <dgm:cxn modelId="{54A65EBF-DD61-471B-A951-F2FFB52AC9EF}" type="presParOf" srcId="{AF800FF2-1F70-4E62-85B7-3181D3A5828A}" destId="{B6452420-64F2-4F5A-B6FE-BE6C0498A988}" srcOrd="1" destOrd="0" presId="urn:microsoft.com/office/officeart/2005/8/layout/list1"/>
    <dgm:cxn modelId="{DDE28256-E234-4F1A-A029-E2ACFE2B5340}" type="presParOf" srcId="{2682E14C-375E-403A-BEAE-E717DA0ECF5F}" destId="{D80D58B0-BD09-488E-89CB-DF6D715F018D}" srcOrd="9" destOrd="0" presId="urn:microsoft.com/office/officeart/2005/8/layout/list1"/>
    <dgm:cxn modelId="{3135F208-CF7E-421F-BE25-960FC9D36F64}" type="presParOf" srcId="{2682E14C-375E-403A-BEAE-E717DA0ECF5F}" destId="{3DBFC22A-AC8C-4FF1-925F-6B1E790C9F18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F9ACEC-8594-4FEA-87DE-FB382ED59040}">
      <dsp:nvSpPr>
        <dsp:cNvPr id="0" name=""/>
        <dsp:cNvSpPr/>
      </dsp:nvSpPr>
      <dsp:spPr>
        <a:xfrm>
          <a:off x="0" y="360818"/>
          <a:ext cx="7674768" cy="113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95647" tIns="416560" rIns="595647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Update BSAI Crab FMP Crab Observer Program and industry reports provide SBRM.</a:t>
          </a:r>
        </a:p>
      </dsp:txBody>
      <dsp:txXfrm>
        <a:off x="0" y="360818"/>
        <a:ext cx="7674768" cy="1134000"/>
      </dsp:txXfrm>
    </dsp:sp>
    <dsp:sp modelId="{19706721-AA5A-4CD0-ADDD-45D2D33B96CF}">
      <dsp:nvSpPr>
        <dsp:cNvPr id="0" name=""/>
        <dsp:cNvSpPr/>
      </dsp:nvSpPr>
      <dsp:spPr>
        <a:xfrm>
          <a:off x="383738" y="65618"/>
          <a:ext cx="5372337" cy="5904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3062" tIns="0" rIns="203062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effectLst/>
            </a:rPr>
            <a:t>Standardized Bycatch Reporting Methodology</a:t>
          </a:r>
          <a:endParaRPr lang="en-US" sz="2000" kern="1200" dirty="0"/>
        </a:p>
      </dsp:txBody>
      <dsp:txXfrm>
        <a:off x="412559" y="94439"/>
        <a:ext cx="5314695" cy="532758"/>
      </dsp:txXfrm>
    </dsp:sp>
    <dsp:sp modelId="{CD1FD090-BC7D-4E1C-A495-D4CCCCA28CC5}">
      <dsp:nvSpPr>
        <dsp:cNvPr id="0" name=""/>
        <dsp:cNvSpPr/>
      </dsp:nvSpPr>
      <dsp:spPr>
        <a:xfrm>
          <a:off x="0" y="1898019"/>
          <a:ext cx="7674768" cy="850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95647" tIns="416560" rIns="595647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The Council takes no further action on this issue.</a:t>
          </a:r>
        </a:p>
      </dsp:txBody>
      <dsp:txXfrm>
        <a:off x="0" y="1898019"/>
        <a:ext cx="7674768" cy="850500"/>
      </dsp:txXfrm>
    </dsp:sp>
    <dsp:sp modelId="{CAF05CE0-6DAB-4467-9B80-6DF7604526D7}">
      <dsp:nvSpPr>
        <dsp:cNvPr id="0" name=""/>
        <dsp:cNvSpPr/>
      </dsp:nvSpPr>
      <dsp:spPr>
        <a:xfrm>
          <a:off x="383738" y="1602819"/>
          <a:ext cx="5372337" cy="5904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3062" tIns="0" rIns="203062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effectLst/>
            </a:rPr>
            <a:t>Crab PSC limit reductions</a:t>
          </a:r>
          <a:endParaRPr lang="en-US" sz="2000" kern="1200" dirty="0"/>
        </a:p>
      </dsp:txBody>
      <dsp:txXfrm>
        <a:off x="412559" y="1631640"/>
        <a:ext cx="5314695" cy="532758"/>
      </dsp:txXfrm>
    </dsp:sp>
    <dsp:sp modelId="{3DBFC22A-AC8C-4FF1-925F-6B1E790C9F18}">
      <dsp:nvSpPr>
        <dsp:cNvPr id="0" name=""/>
        <dsp:cNvSpPr/>
      </dsp:nvSpPr>
      <dsp:spPr>
        <a:xfrm>
          <a:off x="0" y="3151719"/>
          <a:ext cx="7674768" cy="113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95647" tIns="416560" rIns="595647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The Council accepts the Norton Sound red king crab SAFE report and adopts the SSC’s recommendations for OFL/ABC</a:t>
          </a:r>
        </a:p>
      </dsp:txBody>
      <dsp:txXfrm>
        <a:off x="0" y="3151719"/>
        <a:ext cx="7674768" cy="1134000"/>
      </dsp:txXfrm>
    </dsp:sp>
    <dsp:sp modelId="{B6452420-64F2-4F5A-B6FE-BE6C0498A988}">
      <dsp:nvSpPr>
        <dsp:cNvPr id="0" name=""/>
        <dsp:cNvSpPr/>
      </dsp:nvSpPr>
      <dsp:spPr>
        <a:xfrm>
          <a:off x="383738" y="2856518"/>
          <a:ext cx="5372337" cy="5904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3062" tIns="0" rIns="203062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effectLst/>
            </a:rPr>
            <a:t>NSRKC specs, CPT report</a:t>
          </a:r>
          <a:endParaRPr lang="en-US" sz="2000" kern="1200" dirty="0"/>
        </a:p>
      </dsp:txBody>
      <dsp:txXfrm>
        <a:off x="412559" y="2885339"/>
        <a:ext cx="5314695" cy="53275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F9ACEC-8594-4FEA-87DE-FB382ED59040}">
      <dsp:nvSpPr>
        <dsp:cNvPr id="0" name=""/>
        <dsp:cNvSpPr/>
      </dsp:nvSpPr>
      <dsp:spPr>
        <a:xfrm>
          <a:off x="0" y="340816"/>
          <a:ext cx="7674768" cy="11875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95647" tIns="270764" rIns="595647" bIns="92456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 dirty="0"/>
            <a:t>Alternative 2: Revisions to EDR requirements</a:t>
          </a:r>
        </a:p>
        <a:p>
          <a:pPr marL="228600" lvl="2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 dirty="0"/>
            <a:t>Option 1:  Third party data verification</a:t>
          </a:r>
        </a:p>
        <a:p>
          <a:pPr marL="228600" lvl="2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 dirty="0"/>
            <a:t>Option 2:  Data aggregation and confidentiality protections comparable to other programs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 dirty="0"/>
            <a:t>Alternative 3: Remove EDR requirements</a:t>
          </a:r>
        </a:p>
      </dsp:txBody>
      <dsp:txXfrm>
        <a:off x="0" y="340816"/>
        <a:ext cx="7674768" cy="1187550"/>
      </dsp:txXfrm>
    </dsp:sp>
    <dsp:sp modelId="{19706721-AA5A-4CD0-ADDD-45D2D33B96CF}">
      <dsp:nvSpPr>
        <dsp:cNvPr id="0" name=""/>
        <dsp:cNvSpPr/>
      </dsp:nvSpPr>
      <dsp:spPr>
        <a:xfrm>
          <a:off x="383738" y="148936"/>
          <a:ext cx="5372337" cy="38376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3062" tIns="0" rIns="203062" bIns="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effectLst/>
            </a:rPr>
            <a:t>Economic Data Reporting</a:t>
          </a:r>
          <a:endParaRPr lang="en-US" sz="1300" kern="1200" dirty="0"/>
        </a:p>
      </dsp:txBody>
      <dsp:txXfrm>
        <a:off x="402472" y="167670"/>
        <a:ext cx="5334869" cy="346292"/>
      </dsp:txXfrm>
    </dsp:sp>
    <dsp:sp modelId="{CD1FD090-BC7D-4E1C-A495-D4CCCCA28CC5}">
      <dsp:nvSpPr>
        <dsp:cNvPr id="0" name=""/>
        <dsp:cNvSpPr/>
      </dsp:nvSpPr>
      <dsp:spPr>
        <a:xfrm>
          <a:off x="0" y="1790446"/>
          <a:ext cx="7674768" cy="7575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95647" tIns="270764" rIns="595647" bIns="92456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 dirty="0"/>
            <a:t>Adopt 3-year research priorities as provided by the SSC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 dirty="0"/>
            <a:t>Brief June 2021 review of SSC summary statements, strategic priorities, review process</a:t>
          </a:r>
        </a:p>
      </dsp:txBody>
      <dsp:txXfrm>
        <a:off x="0" y="1790446"/>
        <a:ext cx="7674768" cy="757575"/>
      </dsp:txXfrm>
    </dsp:sp>
    <dsp:sp modelId="{CAF05CE0-6DAB-4467-9B80-6DF7604526D7}">
      <dsp:nvSpPr>
        <dsp:cNvPr id="0" name=""/>
        <dsp:cNvSpPr/>
      </dsp:nvSpPr>
      <dsp:spPr>
        <a:xfrm>
          <a:off x="383738" y="1598566"/>
          <a:ext cx="5372337" cy="38376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3062" tIns="0" rIns="203062" bIns="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effectLst/>
            </a:rPr>
            <a:t>Research Priorities</a:t>
          </a:r>
          <a:endParaRPr lang="en-US" sz="1300" kern="1200" dirty="0"/>
        </a:p>
      </dsp:txBody>
      <dsp:txXfrm>
        <a:off x="402472" y="1617300"/>
        <a:ext cx="5334869" cy="346292"/>
      </dsp:txXfrm>
    </dsp:sp>
    <dsp:sp modelId="{6CFE2434-D990-465B-B888-6D65ACB12E9F}">
      <dsp:nvSpPr>
        <dsp:cNvPr id="0" name=""/>
        <dsp:cNvSpPr/>
      </dsp:nvSpPr>
      <dsp:spPr>
        <a:xfrm>
          <a:off x="0" y="2810101"/>
          <a:ext cx="7674768" cy="13923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95647" tIns="270764" rIns="595647" bIns="92456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 dirty="0"/>
            <a:t>Endorses SSC suggestions, especially</a:t>
          </a:r>
        </a:p>
        <a:p>
          <a:pPr marL="228600" lvl="2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 dirty="0"/>
            <a:t>Evaluating SDMs, FE Model separately and sequentially</a:t>
          </a:r>
        </a:p>
        <a:p>
          <a:pPr marL="228600" lvl="2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 dirty="0"/>
            <a:t>Respond to the SSC’s detailed comments</a:t>
          </a:r>
        </a:p>
        <a:p>
          <a:pPr marL="228600" lvl="2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 dirty="0"/>
            <a:t>Review draft EFH research plan in time for the </a:t>
          </a:r>
          <a:r>
            <a:rPr lang="en-US" sz="1300" u="sng" kern="1200" dirty="0"/>
            <a:t>next research priority review cycle</a:t>
          </a:r>
        </a:p>
        <a:p>
          <a:pPr marL="228600" lvl="2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 dirty="0"/>
            <a:t>Ensure 5-year review is transparent with ample public opportunity, iterative approach</a:t>
          </a:r>
        </a:p>
      </dsp:txBody>
      <dsp:txXfrm>
        <a:off x="0" y="2810101"/>
        <a:ext cx="7674768" cy="1392300"/>
      </dsp:txXfrm>
    </dsp:sp>
    <dsp:sp modelId="{165BECFC-BE6A-4F49-9B52-43C7F8EBDF48}">
      <dsp:nvSpPr>
        <dsp:cNvPr id="0" name=""/>
        <dsp:cNvSpPr/>
      </dsp:nvSpPr>
      <dsp:spPr>
        <a:xfrm>
          <a:off x="383738" y="2618221"/>
          <a:ext cx="5372337" cy="38376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3062" tIns="0" rIns="203062" bIns="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EFH</a:t>
          </a:r>
        </a:p>
      </dsp:txBody>
      <dsp:txXfrm>
        <a:off x="402472" y="2636955"/>
        <a:ext cx="5334869" cy="34629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F9ACEC-8594-4FEA-87DE-FB382ED59040}">
      <dsp:nvSpPr>
        <dsp:cNvPr id="0" name=""/>
        <dsp:cNvSpPr/>
      </dsp:nvSpPr>
      <dsp:spPr>
        <a:xfrm>
          <a:off x="0" y="345068"/>
          <a:ext cx="7674768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19706721-AA5A-4CD0-ADDD-45D2D33B96CF}">
      <dsp:nvSpPr>
        <dsp:cNvPr id="0" name=""/>
        <dsp:cNvSpPr/>
      </dsp:nvSpPr>
      <dsp:spPr>
        <a:xfrm>
          <a:off x="383738" y="49868"/>
          <a:ext cx="5372337" cy="5904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3062" tIns="0" rIns="203062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Review “top” priorities</a:t>
          </a:r>
        </a:p>
      </dsp:txBody>
      <dsp:txXfrm>
        <a:off x="412559" y="78689"/>
        <a:ext cx="5314695" cy="532758"/>
      </dsp:txXfrm>
    </dsp:sp>
    <dsp:sp modelId="{CD1FD090-BC7D-4E1C-A495-D4CCCCA28CC5}">
      <dsp:nvSpPr>
        <dsp:cNvPr id="0" name=""/>
        <dsp:cNvSpPr/>
      </dsp:nvSpPr>
      <dsp:spPr>
        <a:xfrm>
          <a:off x="0" y="1252269"/>
          <a:ext cx="7674768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CAF05CE0-6DAB-4467-9B80-6DF7604526D7}">
      <dsp:nvSpPr>
        <dsp:cNvPr id="0" name=""/>
        <dsp:cNvSpPr/>
      </dsp:nvSpPr>
      <dsp:spPr>
        <a:xfrm>
          <a:off x="383738" y="957068"/>
          <a:ext cx="5372337" cy="5904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3062" tIns="0" rIns="203062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Recommend research priorities to Secretary</a:t>
          </a:r>
        </a:p>
      </dsp:txBody>
      <dsp:txXfrm>
        <a:off x="412559" y="985889"/>
        <a:ext cx="5314695" cy="532758"/>
      </dsp:txXfrm>
    </dsp:sp>
    <dsp:sp modelId="{3DBFC22A-AC8C-4FF1-925F-6B1E790C9F18}">
      <dsp:nvSpPr>
        <dsp:cNvPr id="0" name=""/>
        <dsp:cNvSpPr/>
      </dsp:nvSpPr>
      <dsp:spPr>
        <a:xfrm>
          <a:off x="0" y="2159469"/>
          <a:ext cx="7674768" cy="2142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95647" tIns="416560" rIns="595647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/>
            <a:t>SSC statements on</a:t>
          </a:r>
        </a:p>
        <a:p>
          <a:pPr marL="457200" lvl="2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/>
            <a:t>C.O.M.</a:t>
          </a:r>
        </a:p>
        <a:p>
          <a:pPr marL="457200" lvl="2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/>
            <a:t>Strategic</a:t>
          </a:r>
        </a:p>
        <a:p>
          <a:pPr marL="457200" lvl="2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/>
            <a:t>FEP, SSPT</a:t>
          </a:r>
        </a:p>
        <a:p>
          <a:pPr marL="457200" lvl="2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/>
            <a:t>Process</a:t>
          </a:r>
        </a:p>
      </dsp:txBody>
      <dsp:txXfrm>
        <a:off x="0" y="2159469"/>
        <a:ext cx="7674768" cy="2142000"/>
      </dsp:txXfrm>
    </dsp:sp>
    <dsp:sp modelId="{B6452420-64F2-4F5A-B6FE-BE6C0498A988}">
      <dsp:nvSpPr>
        <dsp:cNvPr id="0" name=""/>
        <dsp:cNvSpPr/>
      </dsp:nvSpPr>
      <dsp:spPr>
        <a:xfrm>
          <a:off x="383738" y="1864269"/>
          <a:ext cx="5372337" cy="5904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3062" tIns="0" rIns="203062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Other Issues:</a:t>
          </a:r>
        </a:p>
      </dsp:txBody>
      <dsp:txXfrm>
        <a:off x="412559" y="1893090"/>
        <a:ext cx="5314695" cy="5327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57350" y="4464028"/>
            <a:ext cx="6858000" cy="1641490"/>
          </a:xfrm>
        </p:spPr>
        <p:txBody>
          <a:bodyPr wrap="none" anchor="t">
            <a:normAutofit/>
          </a:bodyPr>
          <a:lstStyle>
            <a:lvl1pPr algn="r">
              <a:defRPr sz="7200" b="0" spc="-225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57349" y="3694377"/>
            <a:ext cx="6858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24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86411-C32C-4BB3-8927-0DAB48735D12}" type="datetimeFigureOut">
              <a:rPr lang="en-US" smtClean="0"/>
              <a:t>5/16/2021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CFE88-DD3C-4B3F-BF67-2493BDBEE8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7040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367163"/>
            <a:ext cx="7886700" cy="819355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29841" y="987428"/>
            <a:ext cx="7886700" cy="337973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2" y="5186516"/>
            <a:ext cx="7885509" cy="682472"/>
          </a:xfrm>
        </p:spPr>
        <p:txBody>
          <a:bodyPr/>
          <a:lstStyle>
            <a:lvl1pPr marL="0" indent="0">
              <a:buNone/>
              <a:defRPr sz="12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86411-C32C-4BB3-8927-0DAB48735D12}" type="datetimeFigureOut">
              <a:rPr lang="en-US" smtClean="0"/>
              <a:t>5/16/2021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CFE88-DD3C-4B3F-BF67-2493BDBEE8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3835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3534344"/>
          </a:xfrm>
        </p:spPr>
        <p:txBody>
          <a:bodyPr anchor="ctr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2" y="4489399"/>
            <a:ext cx="7885509" cy="1501826"/>
          </a:xfrm>
        </p:spPr>
        <p:txBody>
          <a:bodyPr anchor="ctr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86411-C32C-4BB3-8927-0DAB48735D12}" type="datetimeFigureOut">
              <a:rPr lang="en-US" smtClean="0"/>
              <a:t>5/16/2021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CFE88-DD3C-4B3F-BF67-2493BDBEE8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22316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365125"/>
            <a:ext cx="6977064" cy="2992904"/>
          </a:xfrm>
        </p:spPr>
        <p:txBody>
          <a:bodyPr anchor="ctr"/>
          <a:lstStyle>
            <a:lvl1pPr>
              <a:defRPr sz="3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365557"/>
            <a:ext cx="6564224" cy="54896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8650" y="4501729"/>
            <a:ext cx="7884318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86411-C32C-4BB3-8927-0DAB48735D12}" type="datetimeFigureOut">
              <a:rPr lang="en-US" smtClean="0"/>
              <a:t>5/16/2021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CFE88-DD3C-4B3F-BF67-2493BDBEE88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833283" y="786824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828359" y="2743200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990356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326970"/>
            <a:ext cx="7886700" cy="2511835"/>
          </a:xfrm>
        </p:spPr>
        <p:txBody>
          <a:bodyPr anchor="b">
            <a:normAutofit/>
          </a:bodyPr>
          <a:lstStyle>
            <a:lvl1pPr>
              <a:defRPr sz="40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2" y="4850581"/>
            <a:ext cx="7885509" cy="1140644"/>
          </a:xfrm>
        </p:spPr>
        <p:txBody>
          <a:bodyPr anchor="t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86411-C32C-4BB3-8927-0DAB48735D12}" type="datetimeFigureOut">
              <a:rPr lang="en-US" smtClean="0"/>
              <a:t>5/16/2021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CFE88-DD3C-4B3F-BF67-2493BDBEE8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2869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002961" y="1885950"/>
            <a:ext cx="2210150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017599" y="2571750"/>
            <a:ext cx="21955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40997" y="1885950"/>
            <a:ext cx="220218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18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33081" y="2571750"/>
            <a:ext cx="2210096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71778" y="1885950"/>
            <a:ext cx="2199085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18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871778" y="2571750"/>
            <a:ext cx="2199085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86411-C32C-4BB3-8927-0DAB48735D12}" type="datetimeFigureOut">
              <a:rPr lang="en-US" smtClean="0"/>
              <a:t>5/16/2021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CFE88-DD3C-4B3F-BF67-2493BDBEE8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253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99064" y="4297503"/>
            <a:ext cx="2205038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99064" y="2256354"/>
            <a:ext cx="220503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99064" y="4873768"/>
            <a:ext cx="2205038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26749" y="4297503"/>
            <a:ext cx="2197894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426747" y="2256354"/>
            <a:ext cx="2197894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25734" y="4873767"/>
            <a:ext cx="2200805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53243" y="4297503"/>
            <a:ext cx="2199085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853242" y="2256354"/>
            <a:ext cx="219908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53149" y="4873765"/>
            <a:ext cx="2201998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86411-C32C-4BB3-8927-0DAB48735D12}" type="datetimeFigureOut">
              <a:rPr lang="en-US" smtClean="0"/>
              <a:t>5/16/2021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CFE88-DD3C-4B3F-BF67-2493BDBEE8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1187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86411-C32C-4BB3-8927-0DAB48735D12}" type="datetimeFigureOut">
              <a:rPr lang="en-US" smtClean="0"/>
              <a:t>5/16/2021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CFE88-DD3C-4B3F-BF67-2493BDBEE8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1934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86411-C32C-4BB3-8927-0DAB48735D12}" type="datetimeFigureOut">
              <a:rPr lang="en-US" smtClean="0"/>
              <a:t>5/16/2021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CFE88-DD3C-4B3F-BF67-2493BDBEE8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1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86411-C32C-4BB3-8927-0DAB48735D12}" type="datetimeFigureOut">
              <a:rPr lang="en-US" smtClean="0"/>
              <a:t>5/16/2021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CFE88-DD3C-4B3F-BF67-2493BDBEE8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37338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640899" y="4464028"/>
            <a:ext cx="6858000" cy="1641490"/>
          </a:xfrm>
        </p:spPr>
        <p:txBody>
          <a:bodyPr wrap="none" anchor="t">
            <a:normAutofit/>
          </a:bodyPr>
          <a:lstStyle>
            <a:lvl1pPr algn="l">
              <a:defRPr sz="7200" b="0" spc="-225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640899" y="3693677"/>
            <a:ext cx="6858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24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86411-C32C-4BB3-8927-0DAB48735D12}" type="datetimeFigureOut">
              <a:rPr lang="en-US" smtClean="0"/>
              <a:t>5/16/2021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CFE88-DD3C-4B3F-BF67-2493BDBEE8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932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0000" y="1825625"/>
            <a:ext cx="3768912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39880" y="1825625"/>
            <a:ext cx="377547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86411-C32C-4BB3-8927-0DAB48735D12}" type="datetimeFigureOut">
              <a:rPr lang="en-US" smtClean="0"/>
              <a:t>5/16/2021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CFE88-DD3C-4B3F-BF67-2493BDBEE8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6133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000" y="1681163"/>
            <a:ext cx="3768912" cy="823912"/>
          </a:xfrm>
        </p:spPr>
        <p:txBody>
          <a:bodyPr anchor="b"/>
          <a:lstStyle>
            <a:lvl1pPr marL="0" indent="0">
              <a:buNone/>
              <a:defRPr sz="18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000" y="2505075"/>
            <a:ext cx="376891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39881" y="1681163"/>
            <a:ext cx="3776661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18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39881" y="2505075"/>
            <a:ext cx="377666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86411-C32C-4BB3-8927-0DAB48735D12}" type="datetimeFigureOut">
              <a:rPr lang="en-US" smtClean="0"/>
              <a:t>5/16/2021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CFE88-DD3C-4B3F-BF67-2493BDBEE8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413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86411-C32C-4BB3-8927-0DAB48735D12}" type="datetimeFigureOut">
              <a:rPr lang="en-US" smtClean="0"/>
              <a:t>5/16/2021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CFE88-DD3C-4B3F-BF67-2493BDBEE8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4226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86411-C32C-4BB3-8927-0DAB48735D12}" type="datetimeFigureOut">
              <a:rPr lang="en-US" smtClean="0"/>
              <a:t>5/16/2021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CFE88-DD3C-4B3F-BF67-2493BDBEE8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8424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001" y="2057400"/>
            <a:ext cx="2739019" cy="3811588"/>
          </a:xfrm>
        </p:spPr>
        <p:txBody>
          <a:bodyPr/>
          <a:lstStyle>
            <a:lvl1pPr marL="0" indent="0">
              <a:buNone/>
              <a:defRPr sz="12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86411-C32C-4BB3-8927-0DAB48735D12}" type="datetimeFigureOut">
              <a:rPr lang="en-US" smtClean="0"/>
              <a:t>5/16/2021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CFE88-DD3C-4B3F-BF67-2493BDBEE8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201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001" y="2057400"/>
            <a:ext cx="2739019" cy="3811588"/>
          </a:xfrm>
        </p:spPr>
        <p:txBody>
          <a:bodyPr/>
          <a:lstStyle>
            <a:lvl1pPr marL="0" indent="0">
              <a:buNone/>
              <a:defRPr sz="12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86411-C32C-4BB3-8927-0DAB48735D12}" type="datetimeFigureOut">
              <a:rPr lang="en-US" smtClean="0"/>
              <a:t>5/16/2021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CFE88-DD3C-4B3F-BF67-2493BDBEE8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659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000" y="1825625"/>
            <a:ext cx="76753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91086411-C32C-4BB3-8927-0DAB48735D12}" type="datetimeFigureOut">
              <a:rPr lang="en-US" smtClean="0"/>
              <a:t>5/16/2021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7FCCFE88-DD3C-4B3F-BF67-2493BDBEE8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77286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  <p:sldLayoutId id="2147483725" r:id="rId17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05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meetings.npfmc.org/CommentReview/DownloadFile?p=a4f87f7c-2c7f-4d1c-ad1c-6a7e12572c56.pdf&amp;fileName=C4%20Motion.pdf" TargetMode="External"/><Relationship Id="rId2" Type="http://schemas.openxmlformats.org/officeDocument/2006/relationships/hyperlink" Target="https://meetings.npfmc.org/CommentReview/DownloadFile?p=461cef1b-0cba-42d0-9298-3c85765fa2a3.pdf&amp;fileName=C2%20Motion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meetings.npfmc.org/CommentReview/DownloadFile?p=cf507377-5a22-4a91-867b-596d1f97c55d.pdf&amp;fileName=C5%20Motion.pdf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meetings.npfmc.org/CommentReview/DownloadFile?p=080e4b88-d2e1-413e-9c3c-604d04513085.pdf&amp;fileName=D7%20Motion.pdf" TargetMode="External"/><Relationship Id="rId2" Type="http://schemas.openxmlformats.org/officeDocument/2006/relationships/hyperlink" Target="https://meetings.npfmc.org/CommentReview/DownloadFile?p=7803e7bc-af6c-4b27-b0d9-f52e832816bc.pdf&amp;fileName=D6%20Council%20Motion.pdf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3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47A690B-DE55-4274-B33B-C91FD647EB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13286" y="635841"/>
            <a:ext cx="5207508" cy="5807348"/>
          </a:xfrm>
        </p:spPr>
        <p:txBody>
          <a:bodyPr wrap="square" anchor="ctr"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US" sz="6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Update on Council Actions</a:t>
            </a:r>
            <a:br>
              <a:rPr lang="en-US" sz="6000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b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 Narrow" panose="020B0606020202030204" pitchFamily="34" charset="0"/>
              </a:rPr>
            </a:b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n-US" sz="2400" spc="0" dirty="0">
                <a:solidFill>
                  <a:schemeClr val="tx1">
                    <a:lumMod val="85000"/>
                    <a:lumOff val="15000"/>
                  </a:schemeClr>
                </a:solidFill>
                <a:latin typeface="Arial Narrow" panose="020B0606020202030204" pitchFamily="34" charset="0"/>
              </a:rPr>
              <a:t>from Council meetings held in </a:t>
            </a:r>
            <a:br>
              <a:rPr lang="en-US" sz="2400" spc="0" dirty="0">
                <a:solidFill>
                  <a:schemeClr val="tx1">
                    <a:lumMod val="85000"/>
                    <a:lumOff val="15000"/>
                  </a:schemeClr>
                </a:solidFill>
                <a:latin typeface="Arial Narrow" panose="020B0606020202030204" pitchFamily="34" charset="0"/>
              </a:rPr>
            </a:br>
            <a:r>
              <a:rPr lang="en-US" sz="2400" spc="0" dirty="0">
                <a:solidFill>
                  <a:schemeClr val="tx1">
                    <a:lumMod val="85000"/>
                    <a:lumOff val="15000"/>
                  </a:schemeClr>
                </a:solidFill>
                <a:latin typeface="Arial Narrow" panose="020B0606020202030204" pitchFamily="34" charset="0"/>
              </a:rPr>
              <a:t>	February</a:t>
            </a:r>
            <a:br>
              <a:rPr lang="en-US" sz="2400" spc="0" dirty="0">
                <a:solidFill>
                  <a:schemeClr val="tx1">
                    <a:lumMod val="85000"/>
                    <a:lumOff val="15000"/>
                  </a:schemeClr>
                </a:solidFill>
                <a:latin typeface="Arial Narrow" panose="020B0606020202030204" pitchFamily="34" charset="0"/>
              </a:rPr>
            </a:br>
            <a:r>
              <a:rPr lang="en-US" sz="2400" spc="0" dirty="0">
                <a:solidFill>
                  <a:schemeClr val="tx1">
                    <a:lumMod val="85000"/>
                    <a:lumOff val="15000"/>
                  </a:schemeClr>
                </a:solidFill>
                <a:latin typeface="Arial Narrow" panose="020B0606020202030204" pitchFamily="34" charset="0"/>
              </a:rPr>
              <a:t>	April</a:t>
            </a:r>
            <a:br>
              <a:rPr lang="en-US" sz="2400" spc="0" dirty="0">
                <a:solidFill>
                  <a:schemeClr val="tx1">
                    <a:lumMod val="85000"/>
                    <a:lumOff val="15000"/>
                  </a:schemeClr>
                </a:solidFill>
                <a:latin typeface="Arial Narrow" panose="020B0606020202030204" pitchFamily="34" charset="0"/>
              </a:rPr>
            </a:br>
            <a:r>
              <a:rPr lang="en-US" sz="2400" spc="0" dirty="0">
                <a:solidFill>
                  <a:schemeClr val="tx1">
                    <a:lumMod val="85000"/>
                    <a:lumOff val="15000"/>
                  </a:schemeClr>
                </a:solidFill>
                <a:latin typeface="Arial Narrow" panose="020B0606020202030204" pitchFamily="34" charset="0"/>
              </a:rPr>
              <a:t>	2021</a:t>
            </a:r>
            <a:endParaRPr lang="en-US" sz="5200" spc="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C9CD390-6DB5-4AEA-8D13-BC6CEF344F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3490080" cy="685800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8650" y="1132115"/>
            <a:ext cx="2718707" cy="4593770"/>
          </a:xfrm>
        </p:spPr>
        <p:txBody>
          <a:bodyPr anchor="ctr">
            <a:normAutofit/>
          </a:bodyPr>
          <a:lstStyle/>
          <a:p>
            <a:pPr algn="ctr"/>
            <a:r>
              <a:rPr lang="en-US" dirty="0">
                <a:solidFill>
                  <a:srgbClr val="F2F2F2"/>
                </a:solidFill>
              </a:rPr>
              <a:t>Crab Plan Team May 2021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1FA69C6-0A69-4994-9F32-C4497B8B4C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482600" cy="685800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Placeholder 6" descr="picture of Jim Armstrong Council staff lead for Scallop FMP">
            <a:extLst>
              <a:ext uri="{FF2B5EF4-FFF2-40B4-BE49-F238E27FC236}">
                <a16:creationId xmlns:a16="http://schemas.microsoft.com/office/drawing/2014/main" id="{2115258B-5FD6-446C-9D7B-CBCF097B87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33" r="8333"/>
          <a:stretch>
            <a:fillRect/>
          </a:stretch>
        </p:blipFill>
        <p:spPr>
          <a:xfrm>
            <a:off x="482600" y="5943600"/>
            <a:ext cx="762000" cy="9144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EC63229-DE69-4CF2-8997-55D045D667D4}"/>
              </a:ext>
            </a:extLst>
          </p:cNvPr>
          <p:cNvSpPr txBox="1"/>
          <p:nvPr/>
        </p:nvSpPr>
        <p:spPr>
          <a:xfrm>
            <a:off x="1182129" y="6550223"/>
            <a:ext cx="148840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b="1" dirty="0">
                <a:solidFill>
                  <a:schemeClr val="bg1"/>
                </a:solidFill>
              </a:rPr>
              <a:t>Jim Armstrong</a:t>
            </a:r>
            <a:endParaRPr lang="en-US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32364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C6773FC1-4EE9-48C4-9000-56DB30B34AD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86868055"/>
              </p:ext>
            </p:extLst>
          </p:nvPr>
        </p:nvGraphicFramePr>
        <p:xfrm>
          <a:off x="839788" y="1438129"/>
          <a:ext cx="7675562" cy="5174616"/>
        </p:xfrm>
        <a:graphic>
          <a:graphicData uri="http://schemas.openxmlformats.org/drawingml/2006/table">
            <a:tbl>
              <a:tblPr firstCol="1" bandRow="1">
                <a:tableStyleId>{5C22544A-7EE6-4342-B048-85BDC9FD1C3A}</a:tableStyleId>
              </a:tblPr>
              <a:tblGrid>
                <a:gridCol w="262337">
                  <a:extLst>
                    <a:ext uri="{9D8B030D-6E8A-4147-A177-3AD203B41FA5}">
                      <a16:colId xmlns:a16="http://schemas.microsoft.com/office/drawing/2014/main" val="2150134264"/>
                    </a:ext>
                  </a:extLst>
                </a:gridCol>
                <a:gridCol w="7413225">
                  <a:extLst>
                    <a:ext uri="{9D8B030D-6E8A-4147-A177-3AD203B41FA5}">
                      <a16:colId xmlns:a16="http://schemas.microsoft.com/office/drawing/2014/main" val="4200772155"/>
                    </a:ext>
                  </a:extLst>
                </a:gridCol>
              </a:tblGrid>
              <a:tr h="43121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C1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R w="12700" cmpd="sng">
                      <a:noFill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BSAI Pacific cod Pot Catcher Processor LLP Endorsements – Final Action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67662253"/>
                  </a:ext>
                </a:extLst>
              </a:tr>
              <a:tr h="43121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C2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Standardized Bycatch Reporting Methodology – Initial/Final Action 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en-US" sz="1200" u="sng" dirty="0">
                          <a:solidFill>
                            <a:srgbClr val="FF0000"/>
                          </a:solidFill>
                          <a:effectLst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C2 Motion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  <a:effectLst/>
                        </a:rPr>
                        <a:t>  </a:t>
                      </a:r>
                      <a:endParaRPr lang="en-US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436913524"/>
                  </a:ext>
                </a:extLst>
              </a:tr>
              <a:tr h="43121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C3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Small sablefish release – Initial Review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84575225"/>
                  </a:ext>
                </a:extLst>
              </a:tr>
              <a:tr h="43121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C4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Crab PSC limit reductions – Preliminary/Initial Review  </a:t>
                      </a:r>
                      <a:r>
                        <a:rPr lang="en-US" sz="1200" u="sng" dirty="0">
                          <a:solidFill>
                            <a:srgbClr val="FF0000"/>
                          </a:solidFill>
                          <a:effectLst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C4 Motion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  <a:effectLst/>
                        </a:rPr>
                        <a:t>  </a:t>
                      </a:r>
                      <a:endParaRPr lang="en-US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588122768"/>
                  </a:ext>
                </a:extLst>
              </a:tr>
              <a:tr h="43121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C5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BSAI crab – Norton Sound red king crab specifications, Plan Team/workshop report 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en-US" sz="1200" u="sng" dirty="0">
                          <a:solidFill>
                            <a:srgbClr val="FF0000"/>
                          </a:solidFill>
                          <a:effectLst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C5 Motion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  <a:effectLst/>
                        </a:rPr>
                        <a:t>  </a:t>
                      </a:r>
                      <a:endParaRPr lang="en-US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604960812"/>
                  </a:ext>
                </a:extLst>
              </a:tr>
              <a:tr h="43121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D1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Community Engagement Committee Final Recommendations – Review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343033649"/>
                  </a:ext>
                </a:extLst>
              </a:tr>
              <a:tr h="43121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D2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EFP applications and reports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566918856"/>
                  </a:ext>
                </a:extLst>
              </a:tr>
              <a:tr h="43121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D3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Bering Sea Fishery Ecosystem Plan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4165018243"/>
                  </a:ext>
                </a:extLst>
              </a:tr>
              <a:tr h="43121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D4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Groundfish and Crab Economic SAFE reports –   (SSC ONLY)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951964954"/>
                  </a:ext>
                </a:extLst>
              </a:tr>
              <a:tr h="43121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D5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Marine mammal status –   (SSC ONLY)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225146867"/>
                  </a:ext>
                </a:extLst>
              </a:tr>
              <a:tr h="43121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D6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SSC workshop to review the groundfish specifications risk table   (SSC ONLY)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580731777"/>
                  </a:ext>
                </a:extLst>
              </a:tr>
              <a:tr h="43121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E1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E Staff Tasking 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521558052"/>
                  </a:ext>
                </a:extLst>
              </a:tr>
            </a:tbl>
          </a:graphicData>
        </a:graphic>
      </p:graphicFrame>
      <p:sp>
        <p:nvSpPr>
          <p:cNvPr id="7" name="Title 1">
            <a:extLst>
              <a:ext uri="{FF2B5EF4-FFF2-40B4-BE49-F238E27FC236}">
                <a16:creationId xmlns:a16="http://schemas.microsoft.com/office/drawing/2014/main" id="{102C964E-C6C9-4A25-875F-39525BEC6B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February 2021</a:t>
            </a:r>
          </a:p>
        </p:txBody>
      </p:sp>
    </p:spTree>
    <p:extLst>
      <p:ext uri="{BB962C8B-B14F-4D97-AF65-F5344CB8AC3E}">
        <p14:creationId xmlns:p14="http://schemas.microsoft.com/office/powerpoint/2010/main" val="40183645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February 2021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9EF61E9-6358-438E-9E45-B5641A368BC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79408218"/>
              </p:ext>
            </p:extLst>
          </p:nvPr>
        </p:nvGraphicFramePr>
        <p:xfrm>
          <a:off x="734616" y="1825625"/>
          <a:ext cx="7674768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1652597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C6773FC1-4EE9-48C4-9000-56DB30B34AD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61475444"/>
              </p:ext>
            </p:extLst>
          </p:nvPr>
        </p:nvGraphicFramePr>
        <p:xfrm>
          <a:off x="839788" y="1401795"/>
          <a:ext cx="7675562" cy="5307835"/>
        </p:xfrm>
        <a:graphic>
          <a:graphicData uri="http://schemas.openxmlformats.org/drawingml/2006/table">
            <a:tbl>
              <a:tblPr firstCol="1" bandRow="1">
                <a:tableStyleId>{5C22544A-7EE6-4342-B048-85BDC9FD1C3A}</a:tableStyleId>
              </a:tblPr>
              <a:tblGrid>
                <a:gridCol w="419783">
                  <a:extLst>
                    <a:ext uri="{9D8B030D-6E8A-4147-A177-3AD203B41FA5}">
                      <a16:colId xmlns:a16="http://schemas.microsoft.com/office/drawing/2014/main" val="2150134264"/>
                    </a:ext>
                  </a:extLst>
                </a:gridCol>
                <a:gridCol w="7255779">
                  <a:extLst>
                    <a:ext uri="{9D8B030D-6E8A-4147-A177-3AD203B41FA5}">
                      <a16:colId xmlns:a16="http://schemas.microsoft.com/office/drawing/2014/main" val="4200772155"/>
                    </a:ext>
                  </a:extLst>
                </a:gridCol>
              </a:tblGrid>
              <a:tr h="40829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B3</a:t>
                      </a:r>
                      <a:endParaRPr lang="en-US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R w="12700" cmpd="sng">
                      <a:noFill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NMFS Management Report (including </a:t>
                      </a:r>
                      <a:r>
                        <a:rPr lang="en-US" sz="1400" b="1" dirty="0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EFH</a:t>
                      </a:r>
                      <a:r>
                        <a:rPr lang="en-US" sz="1400" dirty="0">
                          <a:effectLst/>
                          <a:latin typeface="+mn-lt"/>
                        </a:rPr>
                        <a:t> and seabird bycatch updates)</a:t>
                      </a:r>
                      <a:endParaRPr lang="en-US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67662253"/>
                  </a:ext>
                </a:extLst>
              </a:tr>
              <a:tr h="40829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B10</a:t>
                      </a:r>
                      <a:endParaRPr lang="en-US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+mn-lt"/>
                        </a:rPr>
                        <a:t>Cooperative Reports (</a:t>
                      </a:r>
                      <a:r>
                        <a:rPr lang="en-US" sz="1400" b="1" dirty="0">
                          <a:solidFill>
                            <a:srgbClr val="00B050"/>
                          </a:solidFill>
                          <a:latin typeface="+mn-lt"/>
                        </a:rPr>
                        <a:t>Nine Crab Co-ops under Crab </a:t>
                      </a:r>
                      <a:r>
                        <a:rPr lang="en-US" sz="1400" b="1" dirty="0" err="1">
                          <a:solidFill>
                            <a:srgbClr val="00B050"/>
                          </a:solidFill>
                          <a:latin typeface="+mn-lt"/>
                        </a:rPr>
                        <a:t>Ratz</a:t>
                      </a:r>
                      <a:r>
                        <a:rPr lang="en-US" sz="1400" dirty="0">
                          <a:latin typeface="+mn-lt"/>
                        </a:rPr>
                        <a:t>)</a:t>
                      </a:r>
                      <a:endParaRPr lang="en-US" sz="1100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436913524"/>
                  </a:ext>
                </a:extLst>
              </a:tr>
              <a:tr h="40829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C1</a:t>
                      </a:r>
                      <a:endParaRPr lang="en-US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Scallops – SAFE report, ABC/OFL, Plan Team Report</a:t>
                      </a:r>
                      <a:endParaRPr lang="en-US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84575225"/>
                  </a:ext>
                </a:extLst>
              </a:tr>
              <a:tr h="40829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C2</a:t>
                      </a:r>
                      <a:endParaRPr lang="en-US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BSAI Halibut ABM – Initial Review</a:t>
                      </a:r>
                      <a:endParaRPr lang="en-US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588122768"/>
                  </a:ext>
                </a:extLst>
              </a:tr>
              <a:tr h="40829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D1</a:t>
                      </a:r>
                      <a:endParaRPr lang="en-US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GOA sablefish pots 3-year review, IFQ committee report</a:t>
                      </a:r>
                      <a:endParaRPr lang="en-US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604960812"/>
                  </a:ext>
                </a:extLst>
              </a:tr>
              <a:tr h="40829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D2</a:t>
                      </a:r>
                      <a:endParaRPr lang="en-US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IFQ access opportunities – expanded Discussion Paper, IFQ committee report</a:t>
                      </a:r>
                      <a:endParaRPr lang="en-US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343033649"/>
                  </a:ext>
                </a:extLst>
              </a:tr>
              <a:tr h="40829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D3</a:t>
                      </a:r>
                      <a:endParaRPr lang="en-US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RQE funding mechanism – Discussion paper </a:t>
                      </a:r>
                      <a:endParaRPr lang="en-US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566918856"/>
                  </a:ext>
                </a:extLst>
              </a:tr>
              <a:tr h="40829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D4</a:t>
                      </a:r>
                      <a:endParaRPr lang="en-US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IFQ Committee report - action as necessary</a:t>
                      </a:r>
                      <a:endParaRPr lang="en-US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4165018243"/>
                  </a:ext>
                </a:extLst>
              </a:tr>
              <a:tr h="40829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D5</a:t>
                      </a:r>
                      <a:endParaRPr lang="en-US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Salmon bycatch </a:t>
                      </a:r>
                      <a:endParaRPr lang="en-US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951964954"/>
                  </a:ext>
                </a:extLst>
              </a:tr>
              <a:tr h="40829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D6</a:t>
                      </a:r>
                      <a:endParaRPr lang="en-US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Economic data reports – Workshop, SSPT report  </a:t>
                      </a:r>
                      <a:r>
                        <a:rPr lang="en-US" sz="1400" u="sng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D6 Council Motion</a:t>
                      </a:r>
                      <a:endParaRPr lang="en-US" sz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225146867"/>
                  </a:ext>
                </a:extLst>
              </a:tr>
              <a:tr h="40829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D7</a:t>
                      </a:r>
                      <a:endParaRPr lang="en-US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Research Priorities – Set 3-year priorities  </a:t>
                      </a:r>
                      <a:r>
                        <a:rPr lang="en-US" sz="1400" u="sng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D7 Motion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580731777"/>
                  </a:ext>
                </a:extLst>
              </a:tr>
              <a:tr h="40829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D8</a:t>
                      </a:r>
                      <a:endParaRPr lang="en-US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AFSC Community Report (ACEPO) – (SSC ONLY)</a:t>
                      </a:r>
                      <a:endParaRPr lang="en-US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521558052"/>
                  </a:ext>
                </a:extLst>
              </a:tr>
              <a:tr h="40829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E1</a:t>
                      </a:r>
                      <a:endParaRPr lang="en-US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Staff Tasking   </a:t>
                      </a:r>
                      <a:r>
                        <a:rPr lang="en-US" sz="14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u="none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 person meetings       EFH      Three Meeting Outlook</a:t>
                      </a:r>
                      <a:endParaRPr lang="en-US" sz="1200" b="1" u="none" dirty="0">
                        <a:solidFill>
                          <a:srgbClr val="00B05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304117902"/>
                  </a:ext>
                </a:extLst>
              </a:tr>
            </a:tbl>
          </a:graphicData>
        </a:graphic>
      </p:graphicFrame>
      <p:sp>
        <p:nvSpPr>
          <p:cNvPr id="7" name="Title 1">
            <a:extLst>
              <a:ext uri="{FF2B5EF4-FFF2-40B4-BE49-F238E27FC236}">
                <a16:creationId xmlns:a16="http://schemas.microsoft.com/office/drawing/2014/main" id="{102C964E-C6C9-4A25-875F-39525BEC6B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April 2021</a:t>
            </a:r>
          </a:p>
        </p:txBody>
      </p:sp>
    </p:spTree>
    <p:extLst>
      <p:ext uri="{BB962C8B-B14F-4D97-AF65-F5344CB8AC3E}">
        <p14:creationId xmlns:p14="http://schemas.microsoft.com/office/powerpoint/2010/main" val="11256755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April 2021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9EF61E9-6358-438E-9E45-B5641A368BC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44291614"/>
              </p:ext>
            </p:extLst>
          </p:nvPr>
        </p:nvGraphicFramePr>
        <p:xfrm>
          <a:off x="734616" y="1825625"/>
          <a:ext cx="7674768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015021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Action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9EF61E9-6358-438E-9E45-B5641A368BCA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734616" y="1825625"/>
          <a:ext cx="7674768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CC5F2F96-7671-487A-9854-DBEB6E466BC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507058" y="1505585"/>
            <a:ext cx="712203" cy="64008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4A8DC5B-93B6-4364-8AE8-E21A586141D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073763" y="5037693"/>
            <a:ext cx="290859" cy="26140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2AA8CA2-B5F9-4632-AB41-C0CD745BB1C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073764" y="4686888"/>
            <a:ext cx="290859" cy="26140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10E71C0-908E-40EF-9230-C8C1A426A57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073762" y="5388498"/>
            <a:ext cx="290859" cy="261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4488764"/>
      </p:ext>
    </p:extLst>
  </p:cSld>
  <p:clrMapOvr>
    <a:masterClrMapping/>
  </p:clrMapOvr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TM04033923[[fn=Depth]]</Template>
  <TotalTime>2183</TotalTime>
  <Words>471</Words>
  <Application>Microsoft Office PowerPoint</Application>
  <PresentationFormat>On-screen Show (4:3)</PresentationFormat>
  <Paragraphs>86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Arial Narrow</vt:lpstr>
      <vt:lpstr>Calibri</vt:lpstr>
      <vt:lpstr>Corbel</vt:lpstr>
      <vt:lpstr>Depth</vt:lpstr>
      <vt:lpstr>Update on Council Actions   from Council meetings held in   February  April  2021</vt:lpstr>
      <vt:lpstr>February 2021</vt:lpstr>
      <vt:lpstr>February 2021</vt:lpstr>
      <vt:lpstr>April 2021</vt:lpstr>
      <vt:lpstr>April 2021</vt:lpstr>
      <vt:lpstr>Action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Research Priorities</dc:title>
  <dc:creator>Jim Armstrong</dc:creator>
  <cp:lastModifiedBy>Jim Armstrong</cp:lastModifiedBy>
  <cp:revision>107</cp:revision>
  <dcterms:created xsi:type="dcterms:W3CDTF">2016-06-01T22:20:41Z</dcterms:created>
  <dcterms:modified xsi:type="dcterms:W3CDTF">2021-05-17T00:07:38Z</dcterms:modified>
</cp:coreProperties>
</file>