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48362-7DCA-4C23-ADA3-1A94DED22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D17076-D1D8-450F-B3B8-E6D1FE3D40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0E289-FCDE-4AB8-B499-026782D23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AD611-A87F-4D04-BABD-139A9C918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19C18-2144-45EB-AA5E-ED90F5F03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22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933A8-138E-4AF4-B7C5-8E383073D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140497-0929-48AF-BE75-DF7808A8B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9DCE3-63A3-4113-B162-30D22F7FB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10840A-230D-4181-AD85-2665FD491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AA861-5E01-4835-89F5-3FF49909E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09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73512A-3E50-47F7-8296-E18CF5E6BE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CBEF74-A586-4DFF-81C5-2EF30DBD88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0ADC4-659C-4360-A94B-0AE18E50B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FCA81-E5DF-43EE-A3E2-089F4CEC1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22DA1-65F3-445A-8F8D-4B6996EA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99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35683-7E2C-4BF0-B655-53D84C43C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A0ECD-28A9-4130-8FF9-3A5616ED3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DA6BE-E8A1-42E1-85E8-9BBB6EBC9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3FCAF-32F9-407B-9C0A-DF0F37E59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FDC92-71AA-445D-8A44-93D4C077B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80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5002A-C6C6-4DA0-BA26-F7E6D39AD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DD1BE-0D80-4864-8B1A-6F3404348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CA5FE-BD99-4915-8A9B-FB8CA239E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9CEE6-61DE-4713-9FDF-BC4C9E108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9310F-C776-4706-A3C9-972B06E3D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9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303D7-E99F-4856-B468-3F6F25D69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2AA16-C058-4DCF-BA67-E6F332B23D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93D12A-7B6A-4CBC-9462-6A6C6D891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05FF6-80D0-469B-BE90-A2285E751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C90F77-BCA2-43FC-A6BF-3E47C4386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70B7E-1B93-4C2F-A759-76B04DFF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95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6E5FC-24E0-40B5-BDFC-29E994241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3D3EF6-B166-4F21-8E13-5B0A1BFE4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B9C0E8-C3FE-4DE6-A1A0-339A112AC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1CC6C4-B223-4FE7-BC39-57814EC7C8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8627BA-7BC8-47AE-97CF-9175F9480B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C62483-1133-42B4-B7D8-823E81D17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62D75B-D8FA-4889-9E62-B1DDEE9D2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57CE53-8A54-4C86-929E-A7CCCBF20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23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275FC-1067-4326-80FD-3EB71B64F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FE8C36-68E8-491C-A384-63F412930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2755C9-5627-4079-8375-3B4F7B5EE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0A9E94-3B52-4BC5-AE7D-A665247C2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9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360188-3FCA-4B77-AE64-D96CD0F06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573542-142B-4F24-8348-F01C5C443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693369-ED48-47E8-B647-B32658401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54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A0645-D57A-414F-B79B-905C66117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2C76E-CE14-4232-9960-7B8466E7A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FDD275-A8A4-4248-BE37-6DA62BBEDE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F2E22-0748-499B-B03A-3F080147C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6B02A-DFE2-43B2-AD50-9E7D2203F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7768F0-04AC-43DC-BFB6-20EA7570E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835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34A4D-4D97-4785-B8FD-D61B8FDC7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1203D6-7CA7-4DB0-8F67-7E37D2A406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F3D1D8-CE6A-4BF8-93AE-81599D27A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7DF4C2-CE34-466E-AD56-43C9DA6CB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B39F8-A199-46FA-BC6D-9D8E16D92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AB806C-B001-4E99-8916-F2274E888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19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966A79-AAE6-404F-9376-C7A2C4708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80E5CA-CE40-4F3C-8282-AC335BABF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3A65F-09F1-4564-8B35-D668E5B769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43470-2324-4BF8-8A61-9A96225F5025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CCAA6-FF54-4125-B404-D4B7B489BE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DDF9D-D2C9-4E6D-AF69-E90541C3F8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202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72A0B-114F-41CB-BBC2-866B5E3B94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GMACS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8F61AA-948B-4C57-81D6-2574BCE1C0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May 2021</a:t>
            </a:r>
          </a:p>
        </p:txBody>
      </p:sp>
    </p:spTree>
    <p:extLst>
      <p:ext uri="{BB962C8B-B14F-4D97-AF65-F5344CB8AC3E}">
        <p14:creationId xmlns:p14="http://schemas.microsoft.com/office/powerpoint/2010/main" val="3455974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FF967-7C63-46CF-ABE0-AC6FB24DA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GMACS check on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395D8-1DB0-4AC2-8271-58B7DCF70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Status of NSRKC / AIGKC</a:t>
            </a:r>
          </a:p>
          <a:p>
            <a:r>
              <a:rPr lang="en-US" dirty="0"/>
              <a:t>Status of ‘</a:t>
            </a:r>
            <a:r>
              <a:rPr lang="en-US" dirty="0" err="1"/>
              <a:t>gmr</a:t>
            </a:r>
            <a:r>
              <a:rPr lang="en-US" dirty="0"/>
              <a:t>’ package  </a:t>
            </a:r>
          </a:p>
          <a:p>
            <a:endParaRPr lang="en-US" dirty="0"/>
          </a:p>
          <a:p>
            <a:r>
              <a:rPr lang="en-US" dirty="0"/>
              <a:t>Recruitment options for terminal year (BBRKC)</a:t>
            </a:r>
          </a:p>
          <a:p>
            <a:r>
              <a:rPr lang="en-US" dirty="0"/>
              <a:t>Tagging likelihood updates?</a:t>
            </a:r>
          </a:p>
          <a:p>
            <a:r>
              <a:rPr lang="en-US" dirty="0"/>
              <a:t>Jittering (added but has anyone tested this?)</a:t>
            </a:r>
          </a:p>
          <a:p>
            <a:endParaRPr lang="en-US" dirty="0"/>
          </a:p>
          <a:p>
            <a:r>
              <a:rPr lang="en-US" dirty="0"/>
              <a:t>Future user check-ins?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631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16F89-FEFE-429E-9E23-7D23DFD98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do list - ongoing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0A6DE-42C3-42D3-80D0-28C82E5E4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Unit testing – for snow crab code</a:t>
            </a:r>
          </a:p>
          <a:p>
            <a:r>
              <a:rPr lang="en-US" dirty="0"/>
              <a:t>Retrospective analysis (more code stability before implementing)</a:t>
            </a:r>
          </a:p>
          <a:p>
            <a:r>
              <a:rPr lang="en-US" dirty="0"/>
              <a:t>Projection module - additional options for recruitment (long-term - add as needed, need stable code before implementing) – </a:t>
            </a:r>
          </a:p>
          <a:p>
            <a:pPr lvl="0"/>
            <a:r>
              <a:rPr lang="en-US" dirty="0"/>
              <a:t>Estimating stock-recruit relationship internally</a:t>
            </a:r>
          </a:p>
          <a:p>
            <a:pPr lvl="0"/>
            <a:r>
              <a:rPr lang="en-US" dirty="0"/>
              <a:t>Confirm and document options for recruitment in .</a:t>
            </a:r>
            <a:r>
              <a:rPr lang="en-US" dirty="0" err="1"/>
              <a:t>prj</a:t>
            </a:r>
            <a:r>
              <a:rPr lang="en-US" dirty="0"/>
              <a:t> module </a:t>
            </a:r>
          </a:p>
          <a:p>
            <a:pPr lvl="0"/>
            <a:r>
              <a:rPr lang="en-US" dirty="0">
                <a:solidFill>
                  <a:srgbClr val="FF0000"/>
                </a:solidFill>
              </a:rPr>
              <a:t>Add additional state harvest policies into .</a:t>
            </a:r>
            <a:r>
              <a:rPr lang="en-US" dirty="0" err="1">
                <a:solidFill>
                  <a:srgbClr val="FF0000"/>
                </a:solidFill>
              </a:rPr>
              <a:t>prj</a:t>
            </a:r>
            <a:r>
              <a:rPr lang="en-US" dirty="0">
                <a:solidFill>
                  <a:srgbClr val="FF0000"/>
                </a:solidFill>
              </a:rPr>
              <a:t> module</a:t>
            </a:r>
          </a:p>
          <a:p>
            <a:r>
              <a:rPr lang="en-US" dirty="0"/>
              <a:t>Options to fit “observed maturity” ogives (longer term - Cody/Buck)</a:t>
            </a:r>
          </a:p>
          <a:p>
            <a:r>
              <a:rPr lang="en-US" dirty="0"/>
              <a:t>Growth - add growth data type based on pre-molt, post-molt sizes and add corresponding likelihood component (as in Tanner crab assessment)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379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79BE5-B81E-45D1-9413-E914F7C0E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do list – short term (Sept/Jan)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78A2E-A301-4BD0-B22C-931ACFF4E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(update during discussion)</a:t>
            </a:r>
          </a:p>
        </p:txBody>
      </p:sp>
    </p:spTree>
    <p:extLst>
      <p:ext uri="{BB962C8B-B14F-4D97-AF65-F5344CB8AC3E}">
        <p14:creationId xmlns:p14="http://schemas.microsoft.com/office/powerpoint/2010/main" val="1349931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165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GMACS updates</vt:lpstr>
      <vt:lpstr>GMACS check on progress</vt:lpstr>
      <vt:lpstr>To do list - ongoing</vt:lpstr>
      <vt:lpstr>To do list – short term (Sept/Jan)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GMACS updates</dc:title>
  <dc:creator>Palof, Katie J (DFG)</dc:creator>
  <cp:lastModifiedBy>Palof, Katie J (DFG)</cp:lastModifiedBy>
  <cp:revision>6</cp:revision>
  <dcterms:created xsi:type="dcterms:W3CDTF">2021-05-16T23:14:06Z</dcterms:created>
  <dcterms:modified xsi:type="dcterms:W3CDTF">2021-05-19T04:14:12Z</dcterms:modified>
</cp:coreProperties>
</file>