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1"/>
  </p:sldMasterIdLst>
  <p:notesMasterIdLst>
    <p:notesMasterId r:id="rId14"/>
  </p:notesMasterIdLst>
  <p:sldIdLst>
    <p:sldId id="256" r:id="rId2"/>
    <p:sldId id="257" r:id="rId3"/>
    <p:sldId id="260" r:id="rId4"/>
    <p:sldId id="263" r:id="rId5"/>
    <p:sldId id="264" r:id="rId6"/>
    <p:sldId id="271" r:id="rId7"/>
    <p:sldId id="275" r:id="rId8"/>
    <p:sldId id="276" r:id="rId9"/>
    <p:sldId id="278" r:id="rId10"/>
    <p:sldId id="286" r:id="rId11"/>
    <p:sldId id="290" r:id="rId12"/>
    <p:sldId id="288" r:id="rId13"/>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Corbel" panose="020B0503020204020204" pitchFamily="34" charset="0"/>
      <p:regular r:id="rId19"/>
      <p:bold r:id="rId20"/>
      <p:italic r:id="rId21"/>
      <p:boldItalic r:id="rId22"/>
    </p:embeddedFont>
    <p:embeddedFont>
      <p:font typeface="Gill Sans" panose="020B0502020104020203" pitchFamily="34" charset="-79"/>
      <p:regular r:id="rId23"/>
      <p:bold r:id="rId2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94"/>
  </p:normalViewPr>
  <p:slideViewPr>
    <p:cSldViewPr snapToGrid="0">
      <p:cViewPr varScale="1">
        <p:scale>
          <a:sx n="117" d="100"/>
          <a:sy n="117" d="100"/>
        </p:scale>
        <p:origin x="808"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 name="Google Shape;9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91" name="Google Shape;9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735bb860c9_0_2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1" name="Google Shape;371;g1735bb860c9_0_2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Summary table with brief summary of justification text or plots for selected levels of risk, if have ESP for stock and presentation preceding then can simply reference ESP graphs</a:t>
            </a:r>
            <a:endParaRPr/>
          </a:p>
        </p:txBody>
      </p:sp>
      <p:sp>
        <p:nvSpPr>
          <p:cNvPr id="372" name="Google Shape;372;g1735bb860c9_0_21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735bb860c9_0_2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8" name="Google Shape;408;g1735bb860c9_0_2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List with brief description, if relevant to decision of model provide highlights</a:t>
            </a:r>
            <a:endParaRPr/>
          </a:p>
        </p:txBody>
      </p:sp>
      <p:sp>
        <p:nvSpPr>
          <p:cNvPr id="409" name="Google Shape;409;g1735bb860c9_0_24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1735bb860c9_0_2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0" name="Google Shape;390;g1735bb860c9_0_22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Summary table with last year and recommendation for this year values, highlight ABC and OFL</a:t>
            </a:r>
            <a:endParaRPr/>
          </a:p>
          <a:p>
            <a:pPr marL="0" lvl="0" indent="0" algn="l" rtl="0">
              <a:spcBef>
                <a:spcPts val="0"/>
              </a:spcBef>
              <a:spcAft>
                <a:spcPts val="0"/>
              </a:spcAft>
              <a:buNone/>
            </a:pPr>
            <a:endParaRPr/>
          </a:p>
        </p:txBody>
      </p:sp>
      <p:sp>
        <p:nvSpPr>
          <p:cNvPr id="391" name="Google Shape;391;g1735bb860c9_0_22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5c41c6b8da_3_2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g15c41c6b8da_3_2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g15c41c6b8da_3_2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735bb860c9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1735bb860c9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Time series with highlights of trends and any issues (e.g., overages, data issues, discards), provide regional breakdown time series or spatial distribution maps only if relevant to data interpretation or model evaluation</a:t>
            </a:r>
            <a:endParaRPr/>
          </a:p>
        </p:txBody>
      </p:sp>
      <p:sp>
        <p:nvSpPr>
          <p:cNvPr id="130" name="Google Shape;130;g1735bb860c9_0_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735bb860c9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1735bb860c9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Time series with highlights of trends and any issues (e.g., survey method changes, data issues), use separate slides for different survey time series, provide regional breakdown time series or spatial distribution maps only if relevant to data interpretation or model evaluation, may include exploratory surveys if relevant to model interpretation, otherwise limit</a:t>
            </a:r>
            <a:endParaRPr dirty="0"/>
          </a:p>
        </p:txBody>
      </p:sp>
      <p:sp>
        <p:nvSpPr>
          <p:cNvPr id="157" name="Google Shape;157;g1735bb860c9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735bb860c9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1735bb860c9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Graphs of age compositions by sex (if relevant) over time followed by size compositions by sex (if relevant) over time with highlights of trends and any issues (e.g., tracking cohorts through time, shifts in size distributions, plus age group)</a:t>
            </a:r>
            <a:endParaRPr/>
          </a:p>
        </p:txBody>
      </p:sp>
      <p:sp>
        <p:nvSpPr>
          <p:cNvPr id="170" name="Google Shape;170;g1735bb860c9_0_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735bb860c9_0_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g1735bb860c9_0_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Table of base model with brief description of features and list of alternative models if relevant, NOTE: do not show models not being evaluated</a:t>
            </a:r>
            <a:endParaRPr/>
          </a:p>
        </p:txBody>
      </p:sp>
      <p:sp>
        <p:nvSpPr>
          <p:cNvPr id="237" name="Google Shape;237;g1735bb860c9_0_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735bb860c9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g1735bb860c9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Should include graphs of model fit to time series and compositions shown in the Data Summary section, preferably in the same order (e.g., Model Fit - Catch, then Model Fit - Fishery Age Composition,...), may include convergence or goodness of fit statistics, if evaluating multiple models show fit of all models evaluated for time series and compositions, highlight any lack of fit, may provide likelihood comparison table</a:t>
            </a:r>
            <a:endParaRPr/>
          </a:p>
          <a:p>
            <a:pPr marL="0" lvl="0" indent="0" algn="l" rtl="0">
              <a:spcBef>
                <a:spcPts val="0"/>
              </a:spcBef>
              <a:spcAft>
                <a:spcPts val="0"/>
              </a:spcAft>
              <a:buNone/>
            </a:pPr>
            <a:endParaRPr/>
          </a:p>
        </p:txBody>
      </p:sp>
      <p:sp>
        <p:nvSpPr>
          <p:cNvPr id="273" name="Google Shape;273;g1735bb860c9_0_1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1735bb860c9_0_3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g1735bb860c9_0_3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Should include graphs of model fit to time series and compositions shown in the Data Summary section, preferably in the same order (e.g., Model Fit - Catch, then Model Fit - Fishery Age Composition,...), may include convergence or goodness of fit statistics, if evaluating multiple models show fit of all models evaluated for time series and compositions, highlight any lack of fit, may provide likelihood comparison table</a:t>
            </a:r>
            <a:endParaRPr/>
          </a:p>
          <a:p>
            <a:pPr marL="0" lvl="0" indent="0" algn="l" rtl="0">
              <a:spcBef>
                <a:spcPts val="0"/>
              </a:spcBef>
              <a:spcAft>
                <a:spcPts val="0"/>
              </a:spcAft>
              <a:buNone/>
            </a:pPr>
            <a:endParaRPr/>
          </a:p>
        </p:txBody>
      </p:sp>
      <p:sp>
        <p:nvSpPr>
          <p:cNvPr id="282" name="Google Shape;282;g1735bb860c9_0_3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1735bb860c9_0_1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g1735bb860c9_0_1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Comparison table of main estimated parameters with uncertainty estimates, if evaluating multiple models provide parameter estimates for all models evaluated, highlight author recommended model</a:t>
            </a:r>
            <a:endParaRPr/>
          </a:p>
        </p:txBody>
      </p:sp>
      <p:sp>
        <p:nvSpPr>
          <p:cNvPr id="300" name="Google Shape;300;g1735bb860c9_0_1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7"/>
        <p:cNvGrpSpPr/>
        <p:nvPr/>
      </p:nvGrpSpPr>
      <p:grpSpPr>
        <a:xfrm>
          <a:off x="0" y="0"/>
          <a:ext cx="0" cy="0"/>
          <a:chOff x="0" y="0"/>
          <a:chExt cx="0" cy="0"/>
        </a:xfrm>
      </p:grpSpPr>
      <p:sp>
        <p:nvSpPr>
          <p:cNvPr id="18" name="Google Shape;18;p2"/>
          <p:cNvSpPr/>
          <p:nvPr/>
        </p:nvSpPr>
        <p:spPr>
          <a:xfrm>
            <a:off x="446534" y="3085765"/>
            <a:ext cx="11262866" cy="33048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txBox="1">
            <a:spLocks noGrp="1"/>
          </p:cNvSpPr>
          <p:nvPr>
            <p:ph type="ctrTitle"/>
          </p:nvPr>
        </p:nvSpPr>
        <p:spPr>
          <a:xfrm>
            <a:off x="581191" y="1020431"/>
            <a:ext cx="10993549" cy="1475013"/>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3600"/>
              <a:buFont typeface="Gill Sans"/>
              <a:buNone/>
              <a:defRPr sz="36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
          <p:cNvSpPr txBox="1">
            <a:spLocks noGrp="1"/>
          </p:cNvSpPr>
          <p:nvPr>
            <p:ph type="subTitle" idx="1"/>
          </p:nvPr>
        </p:nvSpPr>
        <p:spPr>
          <a:xfrm>
            <a:off x="581194" y="2495445"/>
            <a:ext cx="10993546" cy="590321"/>
          </a:xfrm>
          <a:prstGeom prst="rect">
            <a:avLst/>
          </a:prstGeom>
          <a:noFill/>
          <a:ln>
            <a:noFill/>
          </a:ln>
        </p:spPr>
        <p:txBody>
          <a:bodyPr spcFirstLastPara="1" wrap="square" lIns="91425" tIns="45700" rIns="91425" bIns="45700" anchor="t" anchorCtr="0">
            <a:normAutofit/>
          </a:bodyPr>
          <a:lstStyle>
            <a:lvl1pPr lvl="0" algn="l">
              <a:spcBef>
                <a:spcPts val="360"/>
              </a:spcBef>
              <a:spcAft>
                <a:spcPts val="0"/>
              </a:spcAft>
              <a:buSzPts val="1656"/>
              <a:buNone/>
              <a:defRPr sz="1800" cap="none">
                <a:solidFill>
                  <a:schemeClr val="accent2"/>
                </a:solidFill>
              </a:defRPr>
            </a:lvl1pPr>
            <a:lvl2pPr lvl="1" algn="ctr">
              <a:spcBef>
                <a:spcPts val="600"/>
              </a:spcBef>
              <a:spcAft>
                <a:spcPts val="0"/>
              </a:spcAft>
              <a:buSzPts val="1840"/>
              <a:buNone/>
              <a:defRPr>
                <a:solidFill>
                  <a:srgbClr val="888888"/>
                </a:solidFill>
              </a:defRPr>
            </a:lvl2pPr>
            <a:lvl3pPr lvl="2" algn="ctr">
              <a:spcBef>
                <a:spcPts val="600"/>
              </a:spcBef>
              <a:spcAft>
                <a:spcPts val="0"/>
              </a:spcAft>
              <a:buSzPts val="1656"/>
              <a:buNone/>
              <a:defRPr>
                <a:solidFill>
                  <a:srgbClr val="888888"/>
                </a:solidFill>
              </a:defRPr>
            </a:lvl3pPr>
            <a:lvl4pPr lvl="3" algn="ctr">
              <a:spcBef>
                <a:spcPts val="600"/>
              </a:spcBef>
              <a:spcAft>
                <a:spcPts val="0"/>
              </a:spcAft>
              <a:buSzPts val="1656"/>
              <a:buNone/>
              <a:defRPr>
                <a:solidFill>
                  <a:srgbClr val="888888"/>
                </a:solidFill>
              </a:defRPr>
            </a:lvl4pPr>
            <a:lvl5pPr lvl="4" algn="ctr">
              <a:spcBef>
                <a:spcPts val="600"/>
              </a:spcBef>
              <a:spcAft>
                <a:spcPts val="0"/>
              </a:spcAft>
              <a:buSzPts val="1656"/>
              <a:buNone/>
              <a:defRPr>
                <a:solidFill>
                  <a:srgbClr val="888888"/>
                </a:solidFill>
              </a:defRPr>
            </a:lvl5pPr>
            <a:lvl6pPr lvl="5" algn="ctr">
              <a:spcBef>
                <a:spcPts val="600"/>
              </a:spcBef>
              <a:spcAft>
                <a:spcPts val="0"/>
              </a:spcAft>
              <a:buSzPts val="1104"/>
              <a:buNone/>
              <a:defRPr>
                <a:solidFill>
                  <a:srgbClr val="888888"/>
                </a:solidFill>
              </a:defRPr>
            </a:lvl6pPr>
            <a:lvl7pPr lvl="6" algn="ctr">
              <a:spcBef>
                <a:spcPts val="600"/>
              </a:spcBef>
              <a:spcAft>
                <a:spcPts val="0"/>
              </a:spcAft>
              <a:buSzPts val="1104"/>
              <a:buNone/>
              <a:defRPr>
                <a:solidFill>
                  <a:srgbClr val="888888"/>
                </a:solidFill>
              </a:defRPr>
            </a:lvl7pPr>
            <a:lvl8pPr lvl="7" algn="ctr">
              <a:spcBef>
                <a:spcPts val="600"/>
              </a:spcBef>
              <a:spcAft>
                <a:spcPts val="0"/>
              </a:spcAft>
              <a:buSzPts val="1104"/>
              <a:buNone/>
              <a:defRPr>
                <a:solidFill>
                  <a:srgbClr val="888888"/>
                </a:solidFill>
              </a:defRPr>
            </a:lvl8pPr>
            <a:lvl9pPr lvl="8" algn="ctr">
              <a:spcBef>
                <a:spcPts val="600"/>
              </a:spcBef>
              <a:spcAft>
                <a:spcPts val="600"/>
              </a:spcAft>
              <a:buSzPts val="1104"/>
              <a:buNone/>
              <a:defRPr>
                <a:solidFill>
                  <a:srgbClr val="888888"/>
                </a:solidFill>
              </a:defRPr>
            </a:lvl9pPr>
          </a:lstStyle>
          <a:p>
            <a:endParaRPr/>
          </a:p>
        </p:txBody>
      </p:sp>
      <p:sp>
        <p:nvSpPr>
          <p:cNvPr id="21" name="Google Shape;21;p2"/>
          <p:cNvSpPr txBox="1">
            <a:spLocks noGrp="1"/>
          </p:cNvSpPr>
          <p:nvPr>
            <p:ph type="dt" idx="10"/>
          </p:nvPr>
        </p:nvSpPr>
        <p:spPr>
          <a:xfrm>
            <a:off x="7605951" y="5956137"/>
            <a:ext cx="2460762"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rgbClr val="2D58AC"/>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22" name="Google Shape;22;p2"/>
          <p:cNvSpPr txBox="1">
            <a:spLocks noGrp="1"/>
          </p:cNvSpPr>
          <p:nvPr>
            <p:ph type="sldNum" idx="12"/>
          </p:nvPr>
        </p:nvSpPr>
        <p:spPr>
          <a:xfrm>
            <a:off x="10174778" y="5956137"/>
            <a:ext cx="1399962"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b="0" i="0" u="none" strike="noStrike" cap="none">
                <a:solidFill>
                  <a:srgbClr val="2D58AC"/>
                </a:solidFill>
                <a:latin typeface="Gill Sans"/>
                <a:ea typeface="Gill Sans"/>
                <a:cs typeface="Gill Sans"/>
                <a:sym typeface="Gill Sans"/>
              </a:defRPr>
            </a:lvl1pPr>
            <a:lvl2pPr marL="0" lvl="1" indent="0" algn="r">
              <a:spcBef>
                <a:spcPts val="0"/>
              </a:spcBef>
              <a:buNone/>
              <a:defRPr sz="1600" b="0" i="0" u="none" strike="noStrike" cap="none">
                <a:solidFill>
                  <a:srgbClr val="2D58AC"/>
                </a:solidFill>
                <a:latin typeface="Gill Sans"/>
                <a:ea typeface="Gill Sans"/>
                <a:cs typeface="Gill Sans"/>
                <a:sym typeface="Gill Sans"/>
              </a:defRPr>
            </a:lvl2pPr>
            <a:lvl3pPr marL="0" lvl="2" indent="0" algn="r">
              <a:spcBef>
                <a:spcPts val="0"/>
              </a:spcBef>
              <a:buNone/>
              <a:defRPr sz="1600" b="0" i="0" u="none" strike="noStrike" cap="none">
                <a:solidFill>
                  <a:srgbClr val="2D58AC"/>
                </a:solidFill>
                <a:latin typeface="Gill Sans"/>
                <a:ea typeface="Gill Sans"/>
                <a:cs typeface="Gill Sans"/>
                <a:sym typeface="Gill Sans"/>
              </a:defRPr>
            </a:lvl3pPr>
            <a:lvl4pPr marL="0" lvl="3" indent="0" algn="r">
              <a:spcBef>
                <a:spcPts val="0"/>
              </a:spcBef>
              <a:buNone/>
              <a:defRPr sz="1600" b="0" i="0" u="none" strike="noStrike" cap="none">
                <a:solidFill>
                  <a:srgbClr val="2D58AC"/>
                </a:solidFill>
                <a:latin typeface="Gill Sans"/>
                <a:ea typeface="Gill Sans"/>
                <a:cs typeface="Gill Sans"/>
                <a:sym typeface="Gill Sans"/>
              </a:defRPr>
            </a:lvl4pPr>
            <a:lvl5pPr marL="0" lvl="4" indent="0" algn="r">
              <a:spcBef>
                <a:spcPts val="0"/>
              </a:spcBef>
              <a:buNone/>
              <a:defRPr sz="1600" b="0" i="0" u="none" strike="noStrike" cap="none">
                <a:solidFill>
                  <a:srgbClr val="2D58AC"/>
                </a:solidFill>
                <a:latin typeface="Gill Sans"/>
                <a:ea typeface="Gill Sans"/>
                <a:cs typeface="Gill Sans"/>
                <a:sym typeface="Gill Sans"/>
              </a:defRPr>
            </a:lvl5pPr>
            <a:lvl6pPr marL="0" lvl="5" indent="0" algn="r">
              <a:spcBef>
                <a:spcPts val="0"/>
              </a:spcBef>
              <a:buNone/>
              <a:defRPr sz="1600" b="0" i="0" u="none" strike="noStrike" cap="none">
                <a:solidFill>
                  <a:srgbClr val="2D58AC"/>
                </a:solidFill>
                <a:latin typeface="Gill Sans"/>
                <a:ea typeface="Gill Sans"/>
                <a:cs typeface="Gill Sans"/>
                <a:sym typeface="Gill Sans"/>
              </a:defRPr>
            </a:lvl6pPr>
            <a:lvl7pPr marL="0" lvl="6" indent="0" algn="r">
              <a:spcBef>
                <a:spcPts val="0"/>
              </a:spcBef>
              <a:buNone/>
              <a:defRPr sz="1600" b="0" i="0" u="none" strike="noStrike" cap="none">
                <a:solidFill>
                  <a:srgbClr val="2D58AC"/>
                </a:solidFill>
                <a:latin typeface="Gill Sans"/>
                <a:ea typeface="Gill Sans"/>
                <a:cs typeface="Gill Sans"/>
                <a:sym typeface="Gill Sans"/>
              </a:defRPr>
            </a:lvl7pPr>
            <a:lvl8pPr marL="0" lvl="7" indent="0" algn="r">
              <a:spcBef>
                <a:spcPts val="0"/>
              </a:spcBef>
              <a:buNone/>
              <a:defRPr sz="1600" b="0" i="0" u="none" strike="noStrike" cap="none">
                <a:solidFill>
                  <a:srgbClr val="2D58AC"/>
                </a:solidFill>
                <a:latin typeface="Gill Sans"/>
                <a:ea typeface="Gill Sans"/>
                <a:cs typeface="Gill Sans"/>
                <a:sym typeface="Gill Sans"/>
              </a:defRPr>
            </a:lvl8pPr>
            <a:lvl9pPr marL="0" lvl="8" indent="0" algn="r">
              <a:spcBef>
                <a:spcPts val="0"/>
              </a:spcBef>
              <a:buNone/>
              <a:defRPr sz="1600" b="0" i="0" u="none" strike="noStrike" cap="none">
                <a:solidFill>
                  <a:srgbClr val="2D58A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23" name="Google Shape;23;p2"/>
          <p:cNvSpPr>
            <a:spLocks noGrp="1"/>
          </p:cNvSpPr>
          <p:nvPr>
            <p:ph type="pic" idx="2"/>
          </p:nvPr>
        </p:nvSpPr>
        <p:spPr>
          <a:xfrm>
            <a:off x="446534" y="5681499"/>
            <a:ext cx="914400" cy="9144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38"/>
        <p:cNvGrpSpPr/>
        <p:nvPr/>
      </p:nvGrpSpPr>
      <p:grpSpPr>
        <a:xfrm>
          <a:off x="0" y="0"/>
          <a:ext cx="0" cy="0"/>
          <a:chOff x="0" y="0"/>
          <a:chExt cx="0" cy="0"/>
        </a:xfrm>
      </p:grpSpPr>
      <p:sp>
        <p:nvSpPr>
          <p:cNvPr id="39" name="Google Shape;39;p5"/>
          <p:cNvSpPr/>
          <p:nvPr/>
        </p:nvSpPr>
        <p:spPr>
          <a:xfrm>
            <a:off x="440286" y="614407"/>
            <a:ext cx="11309338" cy="1189298"/>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5"/>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200"/>
              <a:buFont typeface="Gill Sans"/>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
          <p:cNvSpPr txBox="1">
            <a:spLocks noGrp="1"/>
          </p:cNvSpPr>
          <p:nvPr>
            <p:ph type="body" idx="1"/>
          </p:nvPr>
        </p:nvSpPr>
        <p:spPr>
          <a:xfrm>
            <a:off x="581192" y="2180496"/>
            <a:ext cx="11029615" cy="3678303"/>
          </a:xfrm>
          <a:prstGeom prst="rect">
            <a:avLst/>
          </a:prstGeom>
          <a:noFill/>
          <a:ln>
            <a:noFill/>
          </a:ln>
        </p:spPr>
        <p:txBody>
          <a:bodyPr spcFirstLastPara="1" wrap="square" lIns="91425" tIns="45700" rIns="91425" bIns="45700" anchor="t"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42" name="Google Shape;42;p5"/>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43" name="Google Shape;43;p5"/>
          <p:cNvSpPr txBox="1">
            <a:spLocks noGrp="1"/>
          </p:cNvSpPr>
          <p:nvPr>
            <p:ph type="sldNum" idx="12"/>
          </p:nvPr>
        </p:nvSpPr>
        <p:spPr>
          <a:xfrm>
            <a:off x="10558300" y="5956137"/>
            <a:ext cx="146190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b="0" i="0" u="none" strike="noStrike" cap="none">
                <a:solidFill>
                  <a:schemeClr val="accent2"/>
                </a:solidFill>
                <a:latin typeface="Gill Sans"/>
                <a:ea typeface="Gill Sans"/>
                <a:cs typeface="Gill Sans"/>
                <a:sym typeface="Gill Sans"/>
              </a:defRPr>
            </a:lvl1pPr>
            <a:lvl2pPr marL="0" lvl="1" indent="0" algn="r">
              <a:spcBef>
                <a:spcPts val="0"/>
              </a:spcBef>
              <a:buNone/>
              <a:defRPr sz="1600" b="0" i="0" u="none" strike="noStrike" cap="none">
                <a:solidFill>
                  <a:schemeClr val="accent2"/>
                </a:solidFill>
                <a:latin typeface="Gill Sans"/>
                <a:ea typeface="Gill Sans"/>
                <a:cs typeface="Gill Sans"/>
                <a:sym typeface="Gill Sans"/>
              </a:defRPr>
            </a:lvl2pPr>
            <a:lvl3pPr marL="0" lvl="2" indent="0" algn="r">
              <a:spcBef>
                <a:spcPts val="0"/>
              </a:spcBef>
              <a:buNone/>
              <a:defRPr sz="1600" b="0" i="0" u="none" strike="noStrike" cap="none">
                <a:solidFill>
                  <a:schemeClr val="accent2"/>
                </a:solidFill>
                <a:latin typeface="Gill Sans"/>
                <a:ea typeface="Gill Sans"/>
                <a:cs typeface="Gill Sans"/>
                <a:sym typeface="Gill Sans"/>
              </a:defRPr>
            </a:lvl3pPr>
            <a:lvl4pPr marL="0" lvl="3" indent="0" algn="r">
              <a:spcBef>
                <a:spcPts val="0"/>
              </a:spcBef>
              <a:buNone/>
              <a:defRPr sz="1600" b="0" i="0" u="none" strike="noStrike" cap="none">
                <a:solidFill>
                  <a:schemeClr val="accent2"/>
                </a:solidFill>
                <a:latin typeface="Gill Sans"/>
                <a:ea typeface="Gill Sans"/>
                <a:cs typeface="Gill Sans"/>
                <a:sym typeface="Gill Sans"/>
              </a:defRPr>
            </a:lvl4pPr>
            <a:lvl5pPr marL="0" lvl="4" indent="0" algn="r">
              <a:spcBef>
                <a:spcPts val="0"/>
              </a:spcBef>
              <a:buNone/>
              <a:defRPr sz="1600" b="0" i="0" u="none" strike="noStrike" cap="none">
                <a:solidFill>
                  <a:schemeClr val="accent2"/>
                </a:solidFill>
                <a:latin typeface="Gill Sans"/>
                <a:ea typeface="Gill Sans"/>
                <a:cs typeface="Gill Sans"/>
                <a:sym typeface="Gill Sans"/>
              </a:defRPr>
            </a:lvl5pPr>
            <a:lvl6pPr marL="0" lvl="5" indent="0" algn="r">
              <a:spcBef>
                <a:spcPts val="0"/>
              </a:spcBef>
              <a:buNone/>
              <a:defRPr sz="1600" b="0" i="0" u="none" strike="noStrike" cap="none">
                <a:solidFill>
                  <a:schemeClr val="accent2"/>
                </a:solidFill>
                <a:latin typeface="Gill Sans"/>
                <a:ea typeface="Gill Sans"/>
                <a:cs typeface="Gill Sans"/>
                <a:sym typeface="Gill Sans"/>
              </a:defRPr>
            </a:lvl6pPr>
            <a:lvl7pPr marL="0" lvl="6" indent="0" algn="r">
              <a:spcBef>
                <a:spcPts val="0"/>
              </a:spcBef>
              <a:buNone/>
              <a:defRPr sz="1600" b="0" i="0" u="none" strike="noStrike" cap="none">
                <a:solidFill>
                  <a:schemeClr val="accent2"/>
                </a:solidFill>
                <a:latin typeface="Gill Sans"/>
                <a:ea typeface="Gill Sans"/>
                <a:cs typeface="Gill Sans"/>
                <a:sym typeface="Gill Sans"/>
              </a:defRPr>
            </a:lvl7pPr>
            <a:lvl8pPr marL="0" lvl="7" indent="0" algn="r">
              <a:spcBef>
                <a:spcPts val="0"/>
              </a:spcBef>
              <a:buNone/>
              <a:defRPr sz="1600" b="0" i="0" u="none" strike="noStrike" cap="none">
                <a:solidFill>
                  <a:schemeClr val="accent2"/>
                </a:solidFill>
                <a:latin typeface="Gill Sans"/>
                <a:ea typeface="Gill Sans"/>
                <a:cs typeface="Gill Sans"/>
                <a:sym typeface="Gill Sans"/>
              </a:defRPr>
            </a:lvl8pPr>
            <a:lvl9pPr marL="0" lvl="8" indent="0" algn="r">
              <a:spcBef>
                <a:spcPts val="0"/>
              </a:spcBef>
              <a:buNone/>
              <a:defRPr sz="16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5"/>
          <p:cNvSpPr>
            <a:spLocks noGrp="1"/>
          </p:cNvSpPr>
          <p:nvPr>
            <p:ph type="pic" idx="2"/>
          </p:nvPr>
        </p:nvSpPr>
        <p:spPr>
          <a:xfrm>
            <a:off x="581192" y="5498937"/>
            <a:ext cx="914400" cy="9144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45"/>
        <p:cNvGrpSpPr/>
        <p:nvPr/>
      </p:nvGrpSpPr>
      <p:grpSpPr>
        <a:xfrm>
          <a:off x="0" y="0"/>
          <a:ext cx="0" cy="0"/>
          <a:chOff x="0" y="0"/>
          <a:chExt cx="0" cy="0"/>
        </a:xfrm>
      </p:grpSpPr>
      <p:sp>
        <p:nvSpPr>
          <p:cNvPr id="46" name="Google Shape;46;p6"/>
          <p:cNvSpPr/>
          <p:nvPr/>
        </p:nvSpPr>
        <p:spPr>
          <a:xfrm>
            <a:off x="445982"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6"/>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200"/>
              <a:buFont typeface="Gill Sans"/>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6"/>
          <p:cNvSpPr txBox="1">
            <a:spLocks noGrp="1"/>
          </p:cNvSpPr>
          <p:nvPr>
            <p:ph type="body" idx="1"/>
          </p:nvPr>
        </p:nvSpPr>
        <p:spPr>
          <a:xfrm>
            <a:off x="581193" y="2228003"/>
            <a:ext cx="5422390" cy="3633047"/>
          </a:xfrm>
          <a:prstGeom prst="rect">
            <a:avLst/>
          </a:prstGeom>
          <a:noFill/>
          <a:ln>
            <a:noFill/>
          </a:ln>
        </p:spPr>
        <p:txBody>
          <a:bodyPr spcFirstLastPara="1" wrap="square" lIns="91425" tIns="45700" rIns="91425" bIns="45700" anchor="t"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49" name="Google Shape;49;p6"/>
          <p:cNvSpPr txBox="1">
            <a:spLocks noGrp="1"/>
          </p:cNvSpPr>
          <p:nvPr>
            <p:ph type="body" idx="2"/>
          </p:nvPr>
        </p:nvSpPr>
        <p:spPr>
          <a:xfrm>
            <a:off x="6188417" y="2228003"/>
            <a:ext cx="5422392" cy="3633047"/>
          </a:xfrm>
          <a:prstGeom prst="rect">
            <a:avLst/>
          </a:prstGeom>
          <a:noFill/>
          <a:ln>
            <a:noFill/>
          </a:ln>
        </p:spPr>
        <p:txBody>
          <a:bodyPr spcFirstLastPara="1" wrap="square" lIns="91425" tIns="45700" rIns="91425" bIns="45700" anchor="t"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50" name="Google Shape;50;p6"/>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51" name="Google Shape;51;p6"/>
          <p:cNvSpPr txBox="1">
            <a:spLocks noGrp="1"/>
          </p:cNvSpPr>
          <p:nvPr>
            <p:ph type="sldNum" idx="12"/>
          </p:nvPr>
        </p:nvSpPr>
        <p:spPr>
          <a:xfrm>
            <a:off x="10558299" y="5956137"/>
            <a:ext cx="1478529"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b="0" i="0" u="none" strike="noStrike" cap="none">
                <a:solidFill>
                  <a:schemeClr val="accent2"/>
                </a:solidFill>
                <a:latin typeface="Gill Sans"/>
                <a:ea typeface="Gill Sans"/>
                <a:cs typeface="Gill Sans"/>
                <a:sym typeface="Gill Sans"/>
              </a:defRPr>
            </a:lvl1pPr>
            <a:lvl2pPr marL="0" lvl="1" indent="0" algn="r">
              <a:spcBef>
                <a:spcPts val="0"/>
              </a:spcBef>
              <a:buNone/>
              <a:defRPr sz="1600" b="0" i="0" u="none" strike="noStrike" cap="none">
                <a:solidFill>
                  <a:schemeClr val="accent2"/>
                </a:solidFill>
                <a:latin typeface="Gill Sans"/>
                <a:ea typeface="Gill Sans"/>
                <a:cs typeface="Gill Sans"/>
                <a:sym typeface="Gill Sans"/>
              </a:defRPr>
            </a:lvl2pPr>
            <a:lvl3pPr marL="0" lvl="2" indent="0" algn="r">
              <a:spcBef>
                <a:spcPts val="0"/>
              </a:spcBef>
              <a:buNone/>
              <a:defRPr sz="1600" b="0" i="0" u="none" strike="noStrike" cap="none">
                <a:solidFill>
                  <a:schemeClr val="accent2"/>
                </a:solidFill>
                <a:latin typeface="Gill Sans"/>
                <a:ea typeface="Gill Sans"/>
                <a:cs typeface="Gill Sans"/>
                <a:sym typeface="Gill Sans"/>
              </a:defRPr>
            </a:lvl3pPr>
            <a:lvl4pPr marL="0" lvl="3" indent="0" algn="r">
              <a:spcBef>
                <a:spcPts val="0"/>
              </a:spcBef>
              <a:buNone/>
              <a:defRPr sz="1600" b="0" i="0" u="none" strike="noStrike" cap="none">
                <a:solidFill>
                  <a:schemeClr val="accent2"/>
                </a:solidFill>
                <a:latin typeface="Gill Sans"/>
                <a:ea typeface="Gill Sans"/>
                <a:cs typeface="Gill Sans"/>
                <a:sym typeface="Gill Sans"/>
              </a:defRPr>
            </a:lvl4pPr>
            <a:lvl5pPr marL="0" lvl="4" indent="0" algn="r">
              <a:spcBef>
                <a:spcPts val="0"/>
              </a:spcBef>
              <a:buNone/>
              <a:defRPr sz="1600" b="0" i="0" u="none" strike="noStrike" cap="none">
                <a:solidFill>
                  <a:schemeClr val="accent2"/>
                </a:solidFill>
                <a:latin typeface="Gill Sans"/>
                <a:ea typeface="Gill Sans"/>
                <a:cs typeface="Gill Sans"/>
                <a:sym typeface="Gill Sans"/>
              </a:defRPr>
            </a:lvl5pPr>
            <a:lvl6pPr marL="0" lvl="5" indent="0" algn="r">
              <a:spcBef>
                <a:spcPts val="0"/>
              </a:spcBef>
              <a:buNone/>
              <a:defRPr sz="1600" b="0" i="0" u="none" strike="noStrike" cap="none">
                <a:solidFill>
                  <a:schemeClr val="accent2"/>
                </a:solidFill>
                <a:latin typeface="Gill Sans"/>
                <a:ea typeface="Gill Sans"/>
                <a:cs typeface="Gill Sans"/>
                <a:sym typeface="Gill Sans"/>
              </a:defRPr>
            </a:lvl6pPr>
            <a:lvl7pPr marL="0" lvl="6" indent="0" algn="r">
              <a:spcBef>
                <a:spcPts val="0"/>
              </a:spcBef>
              <a:buNone/>
              <a:defRPr sz="1600" b="0" i="0" u="none" strike="noStrike" cap="none">
                <a:solidFill>
                  <a:schemeClr val="accent2"/>
                </a:solidFill>
                <a:latin typeface="Gill Sans"/>
                <a:ea typeface="Gill Sans"/>
                <a:cs typeface="Gill Sans"/>
                <a:sym typeface="Gill Sans"/>
              </a:defRPr>
            </a:lvl7pPr>
            <a:lvl8pPr marL="0" lvl="7" indent="0" algn="r">
              <a:spcBef>
                <a:spcPts val="0"/>
              </a:spcBef>
              <a:buNone/>
              <a:defRPr sz="1600" b="0" i="0" u="none" strike="noStrike" cap="none">
                <a:solidFill>
                  <a:schemeClr val="accent2"/>
                </a:solidFill>
                <a:latin typeface="Gill Sans"/>
                <a:ea typeface="Gill Sans"/>
                <a:cs typeface="Gill Sans"/>
                <a:sym typeface="Gill Sans"/>
              </a:defRPr>
            </a:lvl8pPr>
            <a:lvl9pPr marL="0" lvl="8" indent="0" algn="r">
              <a:spcBef>
                <a:spcPts val="0"/>
              </a:spcBef>
              <a:buNone/>
              <a:defRPr sz="16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52" name="Google Shape;52;p6"/>
          <p:cNvSpPr>
            <a:spLocks noGrp="1"/>
          </p:cNvSpPr>
          <p:nvPr>
            <p:ph type="pic" idx="3"/>
          </p:nvPr>
        </p:nvSpPr>
        <p:spPr>
          <a:xfrm>
            <a:off x="581190" y="5671142"/>
            <a:ext cx="914400" cy="9144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53"/>
        <p:cNvGrpSpPr/>
        <p:nvPr/>
      </p:nvGrpSpPr>
      <p:grpSpPr>
        <a:xfrm>
          <a:off x="0" y="0"/>
          <a:ext cx="0" cy="0"/>
          <a:chOff x="0" y="0"/>
          <a:chExt cx="0" cy="0"/>
        </a:xfrm>
      </p:grpSpPr>
      <p:sp>
        <p:nvSpPr>
          <p:cNvPr id="54" name="Google Shape;54;p7"/>
          <p:cNvSpPr/>
          <p:nvPr/>
        </p:nvSpPr>
        <p:spPr>
          <a:xfrm>
            <a:off x="445982"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7"/>
          <p:cNvSpPr txBox="1">
            <a:spLocks noGrp="1"/>
          </p:cNvSpPr>
          <p:nvPr>
            <p:ph type="title"/>
          </p:nvPr>
        </p:nvSpPr>
        <p:spPr>
          <a:xfrm>
            <a:off x="581193" y="729658"/>
            <a:ext cx="11029616" cy="988332"/>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200"/>
              <a:buFont typeface="Gill Sans"/>
              <a:buNone/>
              <a:defRPr sz="3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7"/>
          <p:cNvSpPr txBox="1">
            <a:spLocks noGrp="1"/>
          </p:cNvSpPr>
          <p:nvPr>
            <p:ph type="body" idx="1"/>
          </p:nvPr>
        </p:nvSpPr>
        <p:spPr>
          <a:xfrm>
            <a:off x="581191" y="2250892"/>
            <a:ext cx="5393104" cy="536005"/>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208"/>
              <a:buNone/>
              <a:defRPr sz="2400" b="0">
                <a:solidFill>
                  <a:schemeClr val="accent2"/>
                </a:solidFill>
              </a:defRPr>
            </a:lvl1pPr>
            <a:lvl2pPr marL="914400" lvl="1" indent="-228600" algn="l">
              <a:spcBef>
                <a:spcPts val="600"/>
              </a:spcBef>
              <a:spcAft>
                <a:spcPts val="0"/>
              </a:spcAft>
              <a:buSzPts val="1840"/>
              <a:buNone/>
              <a:defRPr sz="2000" b="1"/>
            </a:lvl2pPr>
            <a:lvl3pPr marL="1371600" lvl="2" indent="-228600" algn="l">
              <a:spcBef>
                <a:spcPts val="600"/>
              </a:spcBef>
              <a:spcAft>
                <a:spcPts val="0"/>
              </a:spcAft>
              <a:buSzPts val="1656"/>
              <a:buNone/>
              <a:defRPr sz="1800" b="1"/>
            </a:lvl3pPr>
            <a:lvl4pPr marL="1828800" lvl="3" indent="-228600" algn="l">
              <a:spcBef>
                <a:spcPts val="600"/>
              </a:spcBef>
              <a:spcAft>
                <a:spcPts val="0"/>
              </a:spcAft>
              <a:buSzPts val="1472"/>
              <a:buNone/>
              <a:defRPr sz="1600" b="1"/>
            </a:lvl4pPr>
            <a:lvl5pPr marL="2286000" lvl="4" indent="-228600" algn="l">
              <a:spcBef>
                <a:spcPts val="600"/>
              </a:spcBef>
              <a:spcAft>
                <a:spcPts val="0"/>
              </a:spcAft>
              <a:buSzPts val="1472"/>
              <a:buNone/>
              <a:defRPr sz="1600" b="1"/>
            </a:lvl5pPr>
            <a:lvl6pPr marL="2743200" lvl="5" indent="-228600" algn="l">
              <a:spcBef>
                <a:spcPts val="600"/>
              </a:spcBef>
              <a:spcAft>
                <a:spcPts val="0"/>
              </a:spcAft>
              <a:buSzPts val="1472"/>
              <a:buNone/>
              <a:defRPr sz="1600" b="1"/>
            </a:lvl6pPr>
            <a:lvl7pPr marL="3200400" lvl="6" indent="-228600" algn="l">
              <a:spcBef>
                <a:spcPts val="600"/>
              </a:spcBef>
              <a:spcAft>
                <a:spcPts val="0"/>
              </a:spcAft>
              <a:buSzPts val="1472"/>
              <a:buNone/>
              <a:defRPr sz="1600" b="1"/>
            </a:lvl7pPr>
            <a:lvl8pPr marL="3657600" lvl="7" indent="-228600" algn="l">
              <a:spcBef>
                <a:spcPts val="600"/>
              </a:spcBef>
              <a:spcAft>
                <a:spcPts val="0"/>
              </a:spcAft>
              <a:buSzPts val="1472"/>
              <a:buNone/>
              <a:defRPr sz="1600" b="1"/>
            </a:lvl8pPr>
            <a:lvl9pPr marL="4114800" lvl="8" indent="-228600" algn="l">
              <a:spcBef>
                <a:spcPts val="600"/>
              </a:spcBef>
              <a:spcAft>
                <a:spcPts val="600"/>
              </a:spcAft>
              <a:buSzPts val="1472"/>
              <a:buNone/>
              <a:defRPr sz="1600" b="1"/>
            </a:lvl9pPr>
          </a:lstStyle>
          <a:p>
            <a:endParaRPr/>
          </a:p>
        </p:txBody>
      </p:sp>
      <p:sp>
        <p:nvSpPr>
          <p:cNvPr id="57" name="Google Shape;57;p7"/>
          <p:cNvSpPr txBox="1">
            <a:spLocks noGrp="1"/>
          </p:cNvSpPr>
          <p:nvPr>
            <p:ph type="body" idx="2"/>
          </p:nvPr>
        </p:nvSpPr>
        <p:spPr>
          <a:xfrm>
            <a:off x="581194"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58" name="Google Shape;58;p7"/>
          <p:cNvSpPr txBox="1">
            <a:spLocks noGrp="1"/>
          </p:cNvSpPr>
          <p:nvPr>
            <p:ph type="body" idx="3"/>
          </p:nvPr>
        </p:nvSpPr>
        <p:spPr>
          <a:xfrm>
            <a:off x="6217709" y="2250892"/>
            <a:ext cx="5393100" cy="553373"/>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2208"/>
              <a:buNone/>
              <a:defRPr sz="2400" b="0">
                <a:solidFill>
                  <a:schemeClr val="accent2"/>
                </a:solidFill>
              </a:defRPr>
            </a:lvl1pPr>
            <a:lvl2pPr marL="914400" lvl="1" indent="-228600" algn="l">
              <a:spcBef>
                <a:spcPts val="600"/>
              </a:spcBef>
              <a:spcAft>
                <a:spcPts val="0"/>
              </a:spcAft>
              <a:buSzPts val="1840"/>
              <a:buNone/>
              <a:defRPr sz="2000" b="1"/>
            </a:lvl2pPr>
            <a:lvl3pPr marL="1371600" lvl="2" indent="-228600" algn="l">
              <a:spcBef>
                <a:spcPts val="600"/>
              </a:spcBef>
              <a:spcAft>
                <a:spcPts val="0"/>
              </a:spcAft>
              <a:buSzPts val="1656"/>
              <a:buNone/>
              <a:defRPr sz="1800" b="1"/>
            </a:lvl3pPr>
            <a:lvl4pPr marL="1828800" lvl="3" indent="-228600" algn="l">
              <a:spcBef>
                <a:spcPts val="600"/>
              </a:spcBef>
              <a:spcAft>
                <a:spcPts val="0"/>
              </a:spcAft>
              <a:buSzPts val="1472"/>
              <a:buNone/>
              <a:defRPr sz="1600" b="1"/>
            </a:lvl4pPr>
            <a:lvl5pPr marL="2286000" lvl="4" indent="-228600" algn="l">
              <a:spcBef>
                <a:spcPts val="600"/>
              </a:spcBef>
              <a:spcAft>
                <a:spcPts val="0"/>
              </a:spcAft>
              <a:buSzPts val="1472"/>
              <a:buNone/>
              <a:defRPr sz="1600" b="1"/>
            </a:lvl5pPr>
            <a:lvl6pPr marL="2743200" lvl="5" indent="-228600" algn="l">
              <a:spcBef>
                <a:spcPts val="600"/>
              </a:spcBef>
              <a:spcAft>
                <a:spcPts val="0"/>
              </a:spcAft>
              <a:buSzPts val="1472"/>
              <a:buNone/>
              <a:defRPr sz="1600" b="1"/>
            </a:lvl6pPr>
            <a:lvl7pPr marL="3200400" lvl="6" indent="-228600" algn="l">
              <a:spcBef>
                <a:spcPts val="600"/>
              </a:spcBef>
              <a:spcAft>
                <a:spcPts val="0"/>
              </a:spcAft>
              <a:buSzPts val="1472"/>
              <a:buNone/>
              <a:defRPr sz="1600" b="1"/>
            </a:lvl7pPr>
            <a:lvl8pPr marL="3657600" lvl="7" indent="-228600" algn="l">
              <a:spcBef>
                <a:spcPts val="600"/>
              </a:spcBef>
              <a:spcAft>
                <a:spcPts val="0"/>
              </a:spcAft>
              <a:buSzPts val="1472"/>
              <a:buNone/>
              <a:defRPr sz="1600" b="1"/>
            </a:lvl8pPr>
            <a:lvl9pPr marL="4114800" lvl="8" indent="-228600" algn="l">
              <a:spcBef>
                <a:spcPts val="600"/>
              </a:spcBef>
              <a:spcAft>
                <a:spcPts val="600"/>
              </a:spcAft>
              <a:buSzPts val="1472"/>
              <a:buNone/>
              <a:defRPr sz="1600" b="1"/>
            </a:lvl9pPr>
          </a:lstStyle>
          <a:p>
            <a:endParaRPr/>
          </a:p>
        </p:txBody>
      </p:sp>
      <p:sp>
        <p:nvSpPr>
          <p:cNvPr id="59" name="Google Shape;59;p7"/>
          <p:cNvSpPr txBox="1">
            <a:spLocks noGrp="1"/>
          </p:cNvSpPr>
          <p:nvPr>
            <p:ph type="body" idx="4"/>
          </p:nvPr>
        </p:nvSpPr>
        <p:spPr>
          <a:xfrm>
            <a:off x="6217709" y="2926052"/>
            <a:ext cx="5393100" cy="2934999"/>
          </a:xfrm>
          <a:prstGeom prst="rect">
            <a:avLst/>
          </a:prstGeom>
          <a:noFill/>
          <a:ln>
            <a:noFill/>
          </a:ln>
        </p:spPr>
        <p:txBody>
          <a:bodyPr spcFirstLastPara="1" wrap="square" lIns="91425" tIns="45700" rIns="91425" bIns="45700" anchor="t" anchorCtr="0">
            <a:normAutofit/>
          </a:bodyPr>
          <a:lstStyle>
            <a:lvl1pPr marL="457200" lvl="0" indent="-333756" algn="l">
              <a:spcBef>
                <a:spcPts val="360"/>
              </a:spcBef>
              <a:spcAft>
                <a:spcPts val="0"/>
              </a:spcAft>
              <a:buSzPts val="1656"/>
              <a:buChar char="◼"/>
              <a:defRPr/>
            </a:lvl1pPr>
            <a:lvl2pPr marL="914400" lvl="1" indent="-333756" algn="l">
              <a:spcBef>
                <a:spcPts val="600"/>
              </a:spcBef>
              <a:spcAft>
                <a:spcPts val="0"/>
              </a:spcAft>
              <a:buSzPts val="1656"/>
              <a:buChar char="◼"/>
              <a:defRPr/>
            </a:lvl2pPr>
            <a:lvl3pPr marL="1371600" lvl="2" indent="-333756" algn="l">
              <a:spcBef>
                <a:spcPts val="600"/>
              </a:spcBef>
              <a:spcAft>
                <a:spcPts val="0"/>
              </a:spcAft>
              <a:buSzPts val="1656"/>
              <a:buChar char="◼"/>
              <a:defRPr/>
            </a:lvl3pPr>
            <a:lvl4pPr marL="1828800" lvl="3" indent="-333756" algn="l">
              <a:spcBef>
                <a:spcPts val="600"/>
              </a:spcBef>
              <a:spcAft>
                <a:spcPts val="0"/>
              </a:spcAft>
              <a:buSzPts val="1656"/>
              <a:buChar char="◼"/>
              <a:defRPr/>
            </a:lvl4pPr>
            <a:lvl5pPr marL="2286000" lvl="4" indent="-333756" algn="l">
              <a:spcBef>
                <a:spcPts val="600"/>
              </a:spcBef>
              <a:spcAft>
                <a:spcPts val="0"/>
              </a:spcAft>
              <a:buSzPts val="1656"/>
              <a:buChar char="◼"/>
              <a:defRPr/>
            </a:lvl5pPr>
            <a:lvl6pPr marL="2743200" lvl="5" indent="-333756" algn="l">
              <a:spcBef>
                <a:spcPts val="600"/>
              </a:spcBef>
              <a:spcAft>
                <a:spcPts val="0"/>
              </a:spcAft>
              <a:buSzPts val="1656"/>
              <a:buChar char="◼"/>
              <a:defRPr/>
            </a:lvl6pPr>
            <a:lvl7pPr marL="3200400" lvl="6" indent="-333756" algn="l">
              <a:spcBef>
                <a:spcPts val="600"/>
              </a:spcBef>
              <a:spcAft>
                <a:spcPts val="0"/>
              </a:spcAft>
              <a:buSzPts val="1656"/>
              <a:buChar char="◼"/>
              <a:defRPr/>
            </a:lvl7pPr>
            <a:lvl8pPr marL="3657600" lvl="7" indent="-333756" algn="l">
              <a:spcBef>
                <a:spcPts val="600"/>
              </a:spcBef>
              <a:spcAft>
                <a:spcPts val="0"/>
              </a:spcAft>
              <a:buSzPts val="1656"/>
              <a:buChar char="◼"/>
              <a:defRPr/>
            </a:lvl8pPr>
            <a:lvl9pPr marL="4114800" lvl="8" indent="-333756" algn="l">
              <a:spcBef>
                <a:spcPts val="600"/>
              </a:spcBef>
              <a:spcAft>
                <a:spcPts val="600"/>
              </a:spcAft>
              <a:buSzPts val="1656"/>
              <a:buChar char="◼"/>
              <a:defRPr/>
            </a:lvl9pPr>
          </a:lstStyle>
          <a:p>
            <a:endParaRPr/>
          </a:p>
        </p:txBody>
      </p:sp>
      <p:sp>
        <p:nvSpPr>
          <p:cNvPr id="60" name="Google Shape;60;p7"/>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61" name="Google Shape;61;p7"/>
          <p:cNvSpPr txBox="1">
            <a:spLocks noGrp="1"/>
          </p:cNvSpPr>
          <p:nvPr>
            <p:ph type="sldNum" idx="12"/>
          </p:nvPr>
        </p:nvSpPr>
        <p:spPr>
          <a:xfrm>
            <a:off x="10558300" y="5956137"/>
            <a:ext cx="1461904"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b="0" i="0" u="none" strike="noStrike" cap="none">
                <a:solidFill>
                  <a:schemeClr val="accent2"/>
                </a:solidFill>
                <a:latin typeface="Gill Sans"/>
                <a:ea typeface="Gill Sans"/>
                <a:cs typeface="Gill Sans"/>
                <a:sym typeface="Gill Sans"/>
              </a:defRPr>
            </a:lvl1pPr>
            <a:lvl2pPr marL="0" lvl="1" indent="0" algn="r">
              <a:spcBef>
                <a:spcPts val="0"/>
              </a:spcBef>
              <a:buNone/>
              <a:defRPr sz="1600" b="0" i="0" u="none" strike="noStrike" cap="none">
                <a:solidFill>
                  <a:schemeClr val="accent2"/>
                </a:solidFill>
                <a:latin typeface="Gill Sans"/>
                <a:ea typeface="Gill Sans"/>
                <a:cs typeface="Gill Sans"/>
                <a:sym typeface="Gill Sans"/>
              </a:defRPr>
            </a:lvl2pPr>
            <a:lvl3pPr marL="0" lvl="2" indent="0" algn="r">
              <a:spcBef>
                <a:spcPts val="0"/>
              </a:spcBef>
              <a:buNone/>
              <a:defRPr sz="1600" b="0" i="0" u="none" strike="noStrike" cap="none">
                <a:solidFill>
                  <a:schemeClr val="accent2"/>
                </a:solidFill>
                <a:latin typeface="Gill Sans"/>
                <a:ea typeface="Gill Sans"/>
                <a:cs typeface="Gill Sans"/>
                <a:sym typeface="Gill Sans"/>
              </a:defRPr>
            </a:lvl3pPr>
            <a:lvl4pPr marL="0" lvl="3" indent="0" algn="r">
              <a:spcBef>
                <a:spcPts val="0"/>
              </a:spcBef>
              <a:buNone/>
              <a:defRPr sz="1600" b="0" i="0" u="none" strike="noStrike" cap="none">
                <a:solidFill>
                  <a:schemeClr val="accent2"/>
                </a:solidFill>
                <a:latin typeface="Gill Sans"/>
                <a:ea typeface="Gill Sans"/>
                <a:cs typeface="Gill Sans"/>
                <a:sym typeface="Gill Sans"/>
              </a:defRPr>
            </a:lvl4pPr>
            <a:lvl5pPr marL="0" lvl="4" indent="0" algn="r">
              <a:spcBef>
                <a:spcPts val="0"/>
              </a:spcBef>
              <a:buNone/>
              <a:defRPr sz="1600" b="0" i="0" u="none" strike="noStrike" cap="none">
                <a:solidFill>
                  <a:schemeClr val="accent2"/>
                </a:solidFill>
                <a:latin typeface="Gill Sans"/>
                <a:ea typeface="Gill Sans"/>
                <a:cs typeface="Gill Sans"/>
                <a:sym typeface="Gill Sans"/>
              </a:defRPr>
            </a:lvl5pPr>
            <a:lvl6pPr marL="0" lvl="5" indent="0" algn="r">
              <a:spcBef>
                <a:spcPts val="0"/>
              </a:spcBef>
              <a:buNone/>
              <a:defRPr sz="1600" b="0" i="0" u="none" strike="noStrike" cap="none">
                <a:solidFill>
                  <a:schemeClr val="accent2"/>
                </a:solidFill>
                <a:latin typeface="Gill Sans"/>
                <a:ea typeface="Gill Sans"/>
                <a:cs typeface="Gill Sans"/>
                <a:sym typeface="Gill Sans"/>
              </a:defRPr>
            </a:lvl6pPr>
            <a:lvl7pPr marL="0" lvl="6" indent="0" algn="r">
              <a:spcBef>
                <a:spcPts val="0"/>
              </a:spcBef>
              <a:buNone/>
              <a:defRPr sz="1600" b="0" i="0" u="none" strike="noStrike" cap="none">
                <a:solidFill>
                  <a:schemeClr val="accent2"/>
                </a:solidFill>
                <a:latin typeface="Gill Sans"/>
                <a:ea typeface="Gill Sans"/>
                <a:cs typeface="Gill Sans"/>
                <a:sym typeface="Gill Sans"/>
              </a:defRPr>
            </a:lvl7pPr>
            <a:lvl8pPr marL="0" lvl="7" indent="0" algn="r">
              <a:spcBef>
                <a:spcPts val="0"/>
              </a:spcBef>
              <a:buNone/>
              <a:defRPr sz="1600" b="0" i="0" u="none" strike="noStrike" cap="none">
                <a:solidFill>
                  <a:schemeClr val="accent2"/>
                </a:solidFill>
                <a:latin typeface="Gill Sans"/>
                <a:ea typeface="Gill Sans"/>
                <a:cs typeface="Gill Sans"/>
                <a:sym typeface="Gill Sans"/>
              </a:defRPr>
            </a:lvl8pPr>
            <a:lvl9pPr marL="0" lvl="8" indent="0" algn="r">
              <a:spcBef>
                <a:spcPts val="0"/>
              </a:spcBef>
              <a:buNone/>
              <a:defRPr sz="16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62" name="Google Shape;62;p7"/>
          <p:cNvSpPr>
            <a:spLocks noGrp="1"/>
          </p:cNvSpPr>
          <p:nvPr>
            <p:ph type="pic" idx="5"/>
          </p:nvPr>
        </p:nvSpPr>
        <p:spPr>
          <a:xfrm>
            <a:off x="581190" y="5671142"/>
            <a:ext cx="914400" cy="9144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63"/>
        <p:cNvGrpSpPr/>
        <p:nvPr/>
      </p:nvGrpSpPr>
      <p:grpSpPr>
        <a:xfrm>
          <a:off x="0" y="0"/>
          <a:ext cx="0" cy="0"/>
          <a:chOff x="0" y="0"/>
          <a:chExt cx="0" cy="0"/>
        </a:xfrm>
      </p:grpSpPr>
      <p:sp>
        <p:nvSpPr>
          <p:cNvPr id="64" name="Google Shape;64;p8"/>
          <p:cNvSpPr txBox="1">
            <a:spLocks noGrp="1"/>
          </p:cNvSpPr>
          <p:nvPr>
            <p:ph type="sldNum" idx="12"/>
          </p:nvPr>
        </p:nvSpPr>
        <p:spPr>
          <a:xfrm>
            <a:off x="10558298" y="5951811"/>
            <a:ext cx="147021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5" name="Google Shape;65;p8"/>
          <p:cNvSpPr/>
          <p:nvPr/>
        </p:nvSpPr>
        <p:spPr>
          <a:xfrm>
            <a:off x="440683" y="606554"/>
            <a:ext cx="11300036" cy="125882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txBox="1"/>
          <p:nvPr/>
        </p:nvSpPr>
        <p:spPr>
          <a:xfrm>
            <a:off x="575894" y="729658"/>
            <a:ext cx="11029616" cy="988332"/>
          </a:xfrm>
          <a:prstGeom prst="rect">
            <a:avLst/>
          </a:prstGeom>
          <a:noFill/>
          <a:ln>
            <a:noFill/>
          </a:ln>
        </p:spPr>
        <p:txBody>
          <a:bodyPr spcFirstLastPara="1" wrap="square" lIns="91425" tIns="45700" rIns="91425" bIns="45700" anchor="b" anchorCtr="0">
            <a:normAutofit/>
          </a:bodyPr>
          <a:lstStyle/>
          <a:p>
            <a:pPr marL="0" marR="0" lvl="0" indent="0" algn="l" rtl="0">
              <a:spcBef>
                <a:spcPts val="0"/>
              </a:spcBef>
              <a:spcAft>
                <a:spcPts val="0"/>
              </a:spcAft>
              <a:buClr>
                <a:schemeClr val="lt1"/>
              </a:buClr>
              <a:buSzPts val="3200"/>
              <a:buFont typeface="Gill Sans"/>
              <a:buNone/>
            </a:pPr>
            <a:r>
              <a:rPr lang="en-US" sz="3200" b="0" i="0" u="none" strike="noStrike" cap="none">
                <a:solidFill>
                  <a:schemeClr val="lt1"/>
                </a:solidFill>
                <a:latin typeface="Gill Sans"/>
                <a:ea typeface="Gill Sans"/>
                <a:cs typeface="Gill Sans"/>
                <a:sym typeface="Gill Sans"/>
              </a:rPr>
              <a:t>CLICK TO EDIT MASTER TITLE STYLE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67"/>
        <p:cNvGrpSpPr/>
        <p:nvPr/>
      </p:nvGrpSpPr>
      <p:grpSpPr>
        <a:xfrm>
          <a:off x="0" y="0"/>
          <a:ext cx="0" cy="0"/>
          <a:chOff x="0" y="0"/>
          <a:chExt cx="0" cy="0"/>
        </a:xfrm>
      </p:grpSpPr>
      <p:sp>
        <p:nvSpPr>
          <p:cNvPr id="68" name="Google Shape;68;p9"/>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69" name="Google Shape;69;p9"/>
          <p:cNvSpPr txBox="1">
            <a:spLocks noGrp="1"/>
          </p:cNvSpPr>
          <p:nvPr>
            <p:ph type="sldNum" idx="12"/>
          </p:nvPr>
        </p:nvSpPr>
        <p:spPr>
          <a:xfrm>
            <a:off x="10558299" y="5956137"/>
            <a:ext cx="1436965"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b="0" i="0" u="none" strike="noStrike" cap="none">
                <a:solidFill>
                  <a:schemeClr val="accent2"/>
                </a:solidFill>
                <a:latin typeface="Gill Sans"/>
                <a:ea typeface="Gill Sans"/>
                <a:cs typeface="Gill Sans"/>
                <a:sym typeface="Gill Sans"/>
              </a:defRPr>
            </a:lvl1pPr>
            <a:lvl2pPr marL="0" lvl="1" indent="0" algn="r">
              <a:spcBef>
                <a:spcPts val="0"/>
              </a:spcBef>
              <a:buNone/>
              <a:defRPr sz="1600" b="0" i="0" u="none" strike="noStrike" cap="none">
                <a:solidFill>
                  <a:schemeClr val="accent2"/>
                </a:solidFill>
                <a:latin typeface="Gill Sans"/>
                <a:ea typeface="Gill Sans"/>
                <a:cs typeface="Gill Sans"/>
                <a:sym typeface="Gill Sans"/>
              </a:defRPr>
            </a:lvl2pPr>
            <a:lvl3pPr marL="0" lvl="2" indent="0" algn="r">
              <a:spcBef>
                <a:spcPts val="0"/>
              </a:spcBef>
              <a:buNone/>
              <a:defRPr sz="1600" b="0" i="0" u="none" strike="noStrike" cap="none">
                <a:solidFill>
                  <a:schemeClr val="accent2"/>
                </a:solidFill>
                <a:latin typeface="Gill Sans"/>
                <a:ea typeface="Gill Sans"/>
                <a:cs typeface="Gill Sans"/>
                <a:sym typeface="Gill Sans"/>
              </a:defRPr>
            </a:lvl3pPr>
            <a:lvl4pPr marL="0" lvl="3" indent="0" algn="r">
              <a:spcBef>
                <a:spcPts val="0"/>
              </a:spcBef>
              <a:buNone/>
              <a:defRPr sz="1600" b="0" i="0" u="none" strike="noStrike" cap="none">
                <a:solidFill>
                  <a:schemeClr val="accent2"/>
                </a:solidFill>
                <a:latin typeface="Gill Sans"/>
                <a:ea typeface="Gill Sans"/>
                <a:cs typeface="Gill Sans"/>
                <a:sym typeface="Gill Sans"/>
              </a:defRPr>
            </a:lvl4pPr>
            <a:lvl5pPr marL="0" lvl="4" indent="0" algn="r">
              <a:spcBef>
                <a:spcPts val="0"/>
              </a:spcBef>
              <a:buNone/>
              <a:defRPr sz="1600" b="0" i="0" u="none" strike="noStrike" cap="none">
                <a:solidFill>
                  <a:schemeClr val="accent2"/>
                </a:solidFill>
                <a:latin typeface="Gill Sans"/>
                <a:ea typeface="Gill Sans"/>
                <a:cs typeface="Gill Sans"/>
                <a:sym typeface="Gill Sans"/>
              </a:defRPr>
            </a:lvl5pPr>
            <a:lvl6pPr marL="0" lvl="5" indent="0" algn="r">
              <a:spcBef>
                <a:spcPts val="0"/>
              </a:spcBef>
              <a:buNone/>
              <a:defRPr sz="1600" b="0" i="0" u="none" strike="noStrike" cap="none">
                <a:solidFill>
                  <a:schemeClr val="accent2"/>
                </a:solidFill>
                <a:latin typeface="Gill Sans"/>
                <a:ea typeface="Gill Sans"/>
                <a:cs typeface="Gill Sans"/>
                <a:sym typeface="Gill Sans"/>
              </a:defRPr>
            </a:lvl6pPr>
            <a:lvl7pPr marL="0" lvl="6" indent="0" algn="r">
              <a:spcBef>
                <a:spcPts val="0"/>
              </a:spcBef>
              <a:buNone/>
              <a:defRPr sz="1600" b="0" i="0" u="none" strike="noStrike" cap="none">
                <a:solidFill>
                  <a:schemeClr val="accent2"/>
                </a:solidFill>
                <a:latin typeface="Gill Sans"/>
                <a:ea typeface="Gill Sans"/>
                <a:cs typeface="Gill Sans"/>
                <a:sym typeface="Gill Sans"/>
              </a:defRPr>
            </a:lvl7pPr>
            <a:lvl8pPr marL="0" lvl="7" indent="0" algn="r">
              <a:spcBef>
                <a:spcPts val="0"/>
              </a:spcBef>
              <a:buNone/>
              <a:defRPr sz="1600" b="0" i="0" u="none" strike="noStrike" cap="none">
                <a:solidFill>
                  <a:schemeClr val="accent2"/>
                </a:solidFill>
                <a:latin typeface="Gill Sans"/>
                <a:ea typeface="Gill Sans"/>
                <a:cs typeface="Gill Sans"/>
                <a:sym typeface="Gill Sans"/>
              </a:defRPr>
            </a:lvl8pPr>
            <a:lvl9pPr marL="0" lvl="8" indent="0" algn="r">
              <a:spcBef>
                <a:spcPts val="0"/>
              </a:spcBef>
              <a:buNone/>
              <a:defRPr sz="16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70" name="Google Shape;70;p9"/>
          <p:cNvSpPr>
            <a:spLocks noGrp="1"/>
          </p:cNvSpPr>
          <p:nvPr>
            <p:ph type="pic" idx="2"/>
          </p:nvPr>
        </p:nvSpPr>
        <p:spPr>
          <a:xfrm>
            <a:off x="581192" y="5498937"/>
            <a:ext cx="914400" cy="9144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71"/>
        <p:cNvGrpSpPr/>
        <p:nvPr/>
      </p:nvGrpSpPr>
      <p:grpSpPr>
        <a:xfrm>
          <a:off x="0" y="0"/>
          <a:ext cx="0" cy="0"/>
          <a:chOff x="0" y="0"/>
          <a:chExt cx="0" cy="0"/>
        </a:xfrm>
      </p:grpSpPr>
      <p:sp>
        <p:nvSpPr>
          <p:cNvPr id="72" name="Google Shape;72;p10"/>
          <p:cNvSpPr/>
          <p:nvPr/>
        </p:nvSpPr>
        <p:spPr>
          <a:xfrm>
            <a:off x="447817" y="5141973"/>
            <a:ext cx="11298200" cy="1274702"/>
          </a:xfrm>
          <a:prstGeom prst="rect">
            <a:avLst/>
          </a:prstGeom>
          <a:solidFill>
            <a:schemeClr val="accen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Gill Sans"/>
              <a:ea typeface="Gill Sans"/>
              <a:cs typeface="Gill Sans"/>
              <a:sym typeface="Gill Sans"/>
            </a:endParaRPr>
          </a:p>
        </p:txBody>
      </p:sp>
      <p:sp>
        <p:nvSpPr>
          <p:cNvPr id="73" name="Google Shape;73;p10"/>
          <p:cNvSpPr txBox="1">
            <a:spLocks noGrp="1"/>
          </p:cNvSpPr>
          <p:nvPr>
            <p:ph type="title"/>
          </p:nvPr>
        </p:nvSpPr>
        <p:spPr>
          <a:xfrm>
            <a:off x="581192" y="5262296"/>
            <a:ext cx="4909445" cy="689514"/>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D58AC"/>
              </a:buClr>
              <a:buSzPts val="2000"/>
              <a:buFont typeface="Gill Sans"/>
              <a:buNone/>
              <a:defRPr sz="2000" b="0">
                <a:solidFill>
                  <a:srgbClr val="2D58AC"/>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0"/>
          <p:cNvSpPr txBox="1">
            <a:spLocks noGrp="1"/>
          </p:cNvSpPr>
          <p:nvPr>
            <p:ph type="body" idx="1"/>
          </p:nvPr>
        </p:nvSpPr>
        <p:spPr>
          <a:xfrm>
            <a:off x="447816" y="601200"/>
            <a:ext cx="11292840" cy="4204800"/>
          </a:xfrm>
          <a:prstGeom prst="rect">
            <a:avLst/>
          </a:prstGeom>
          <a:noFill/>
          <a:ln>
            <a:noFill/>
          </a:ln>
        </p:spPr>
        <p:txBody>
          <a:bodyPr spcFirstLastPara="1" wrap="square" lIns="91425" tIns="45700" rIns="91425" bIns="45700" anchor="t" anchorCtr="0">
            <a:normAutofit/>
          </a:bodyPr>
          <a:lstStyle>
            <a:lvl1pPr marL="457200" lvl="0" indent="-368808" algn="l">
              <a:spcBef>
                <a:spcPts val="480"/>
              </a:spcBef>
              <a:spcAft>
                <a:spcPts val="0"/>
              </a:spcAft>
              <a:buSzPts val="2208"/>
              <a:buChar char="◼"/>
              <a:defRPr sz="2400">
                <a:solidFill>
                  <a:schemeClr val="dk2"/>
                </a:solidFill>
              </a:defRPr>
            </a:lvl1pPr>
            <a:lvl2pPr marL="914400" lvl="1" indent="-345440" algn="l">
              <a:spcBef>
                <a:spcPts val="600"/>
              </a:spcBef>
              <a:spcAft>
                <a:spcPts val="0"/>
              </a:spcAft>
              <a:buSzPts val="1840"/>
              <a:buChar char="◼"/>
              <a:defRPr sz="2000">
                <a:solidFill>
                  <a:schemeClr val="dk2"/>
                </a:solidFill>
              </a:defRPr>
            </a:lvl2pPr>
            <a:lvl3pPr marL="1371600" lvl="2" indent="-333756" algn="l">
              <a:spcBef>
                <a:spcPts val="600"/>
              </a:spcBef>
              <a:spcAft>
                <a:spcPts val="0"/>
              </a:spcAft>
              <a:buSzPts val="1656"/>
              <a:buChar char="◼"/>
              <a:defRPr sz="1800">
                <a:solidFill>
                  <a:schemeClr val="dk2"/>
                </a:solidFill>
              </a:defRPr>
            </a:lvl3pPr>
            <a:lvl4pPr marL="1828800" lvl="3" indent="-322072" algn="l">
              <a:spcBef>
                <a:spcPts val="600"/>
              </a:spcBef>
              <a:spcAft>
                <a:spcPts val="0"/>
              </a:spcAft>
              <a:buSzPts val="1472"/>
              <a:buChar char="◼"/>
              <a:defRPr sz="1600">
                <a:solidFill>
                  <a:schemeClr val="dk2"/>
                </a:solidFill>
              </a:defRPr>
            </a:lvl4pPr>
            <a:lvl5pPr marL="2286000" lvl="4" indent="-322072" algn="l">
              <a:spcBef>
                <a:spcPts val="600"/>
              </a:spcBef>
              <a:spcAft>
                <a:spcPts val="0"/>
              </a:spcAft>
              <a:buSzPts val="1472"/>
              <a:buChar char="◼"/>
              <a:defRPr sz="1600">
                <a:solidFill>
                  <a:schemeClr val="dk2"/>
                </a:solidFill>
              </a:defRPr>
            </a:lvl5pPr>
            <a:lvl6pPr marL="2743200" lvl="5" indent="-310388" algn="l">
              <a:spcBef>
                <a:spcPts val="600"/>
              </a:spcBef>
              <a:spcAft>
                <a:spcPts val="0"/>
              </a:spcAft>
              <a:buSzPts val="1288"/>
              <a:buChar char="◼"/>
              <a:defRPr sz="1400">
                <a:solidFill>
                  <a:schemeClr val="dk2"/>
                </a:solidFill>
              </a:defRPr>
            </a:lvl6pPr>
            <a:lvl7pPr marL="3200400" lvl="6" indent="-310388" algn="l">
              <a:spcBef>
                <a:spcPts val="600"/>
              </a:spcBef>
              <a:spcAft>
                <a:spcPts val="0"/>
              </a:spcAft>
              <a:buSzPts val="1288"/>
              <a:buChar char="◼"/>
              <a:defRPr sz="1400">
                <a:solidFill>
                  <a:schemeClr val="dk2"/>
                </a:solidFill>
              </a:defRPr>
            </a:lvl7pPr>
            <a:lvl8pPr marL="3657600" lvl="7" indent="-310388" algn="l">
              <a:spcBef>
                <a:spcPts val="600"/>
              </a:spcBef>
              <a:spcAft>
                <a:spcPts val="0"/>
              </a:spcAft>
              <a:buSzPts val="1288"/>
              <a:buChar char="◼"/>
              <a:defRPr sz="1400">
                <a:solidFill>
                  <a:schemeClr val="dk2"/>
                </a:solidFill>
              </a:defRPr>
            </a:lvl8pPr>
            <a:lvl9pPr marL="4114800" lvl="8" indent="-310388" algn="l">
              <a:spcBef>
                <a:spcPts val="600"/>
              </a:spcBef>
              <a:spcAft>
                <a:spcPts val="600"/>
              </a:spcAft>
              <a:buSzPts val="1288"/>
              <a:buChar char="◼"/>
              <a:defRPr sz="1400">
                <a:solidFill>
                  <a:schemeClr val="dk2"/>
                </a:solidFill>
              </a:defRPr>
            </a:lvl9pPr>
          </a:lstStyle>
          <a:p>
            <a:endParaRPr/>
          </a:p>
        </p:txBody>
      </p:sp>
      <p:sp>
        <p:nvSpPr>
          <p:cNvPr id="75" name="Google Shape;75;p10"/>
          <p:cNvSpPr txBox="1">
            <a:spLocks noGrp="1"/>
          </p:cNvSpPr>
          <p:nvPr>
            <p:ph type="body" idx="2"/>
          </p:nvPr>
        </p:nvSpPr>
        <p:spPr>
          <a:xfrm>
            <a:off x="5740823" y="5262296"/>
            <a:ext cx="5869987" cy="689515"/>
          </a:xfrm>
          <a:prstGeom prst="rect">
            <a:avLst/>
          </a:prstGeom>
          <a:noFill/>
          <a:ln>
            <a:noFill/>
          </a:ln>
        </p:spPr>
        <p:txBody>
          <a:bodyPr spcFirstLastPara="1" wrap="square" lIns="91425" tIns="45700" rIns="91425" bIns="45700" anchor="ctr" anchorCtr="0">
            <a:normAutofit/>
          </a:bodyPr>
          <a:lstStyle>
            <a:lvl1pPr marL="457200" lvl="0" indent="-228600" algn="r">
              <a:spcBef>
                <a:spcPts val="320"/>
              </a:spcBef>
              <a:spcAft>
                <a:spcPts val="0"/>
              </a:spcAft>
              <a:buSzPts val="1472"/>
              <a:buNone/>
              <a:defRPr sz="1600">
                <a:solidFill>
                  <a:schemeClr val="lt1"/>
                </a:solidFill>
              </a:defRPr>
            </a:lvl1pPr>
            <a:lvl2pPr marL="914400" lvl="1" indent="-228600" algn="l">
              <a:spcBef>
                <a:spcPts val="600"/>
              </a:spcBef>
              <a:spcAft>
                <a:spcPts val="0"/>
              </a:spcAft>
              <a:buSzPts val="1012"/>
              <a:buNone/>
              <a:defRPr sz="1100"/>
            </a:lvl2pPr>
            <a:lvl3pPr marL="1371600" lvl="2" indent="-228600" algn="l">
              <a:spcBef>
                <a:spcPts val="600"/>
              </a:spcBef>
              <a:spcAft>
                <a:spcPts val="0"/>
              </a:spcAft>
              <a:buSzPts val="920"/>
              <a:buNone/>
              <a:defRPr sz="1000"/>
            </a:lvl3pPr>
            <a:lvl4pPr marL="1828800" lvl="3" indent="-228600" algn="l">
              <a:spcBef>
                <a:spcPts val="600"/>
              </a:spcBef>
              <a:spcAft>
                <a:spcPts val="0"/>
              </a:spcAft>
              <a:buSzPts val="828"/>
              <a:buNone/>
              <a:defRPr sz="900"/>
            </a:lvl4pPr>
            <a:lvl5pPr marL="2286000" lvl="4" indent="-228600" algn="l">
              <a:spcBef>
                <a:spcPts val="600"/>
              </a:spcBef>
              <a:spcAft>
                <a:spcPts val="0"/>
              </a:spcAft>
              <a:buSzPts val="828"/>
              <a:buNone/>
              <a:defRPr sz="900"/>
            </a:lvl5pPr>
            <a:lvl6pPr marL="2743200" lvl="5" indent="-228600" algn="l">
              <a:spcBef>
                <a:spcPts val="600"/>
              </a:spcBef>
              <a:spcAft>
                <a:spcPts val="0"/>
              </a:spcAft>
              <a:buSzPts val="828"/>
              <a:buNone/>
              <a:defRPr sz="900"/>
            </a:lvl6pPr>
            <a:lvl7pPr marL="3200400" lvl="6" indent="-228600" algn="l">
              <a:spcBef>
                <a:spcPts val="600"/>
              </a:spcBef>
              <a:spcAft>
                <a:spcPts val="0"/>
              </a:spcAft>
              <a:buSzPts val="828"/>
              <a:buNone/>
              <a:defRPr sz="900"/>
            </a:lvl7pPr>
            <a:lvl8pPr marL="3657600" lvl="7" indent="-228600" algn="l">
              <a:spcBef>
                <a:spcPts val="600"/>
              </a:spcBef>
              <a:spcAft>
                <a:spcPts val="0"/>
              </a:spcAft>
              <a:buSzPts val="828"/>
              <a:buNone/>
              <a:defRPr sz="900"/>
            </a:lvl8pPr>
            <a:lvl9pPr marL="4114800" lvl="8" indent="-228600" algn="l">
              <a:spcBef>
                <a:spcPts val="600"/>
              </a:spcBef>
              <a:spcAft>
                <a:spcPts val="600"/>
              </a:spcAft>
              <a:buSzPts val="828"/>
              <a:buNone/>
              <a:defRPr sz="900"/>
            </a:lvl9pPr>
          </a:lstStyle>
          <a:p>
            <a:endParaRPr/>
          </a:p>
        </p:txBody>
      </p:sp>
      <p:sp>
        <p:nvSpPr>
          <p:cNvPr id="76" name="Google Shape;76;p10"/>
          <p:cNvSpPr txBox="1">
            <a:spLocks noGrp="1"/>
          </p:cNvSpPr>
          <p:nvPr>
            <p:ph type="dt" idx="10"/>
          </p:nvPr>
        </p:nvSpPr>
        <p:spPr>
          <a:xfrm>
            <a:off x="7605952" y="5956137"/>
            <a:ext cx="2327758"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rgbClr val="2D58AC"/>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77" name="Google Shape;77;p10"/>
          <p:cNvSpPr txBox="1">
            <a:spLocks noGrp="1"/>
          </p:cNvSpPr>
          <p:nvPr>
            <p:ph type="ftr" idx="11"/>
          </p:nvPr>
        </p:nvSpPr>
        <p:spPr>
          <a:xfrm>
            <a:off x="581192" y="5951811"/>
            <a:ext cx="691721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rgbClr val="2D58AC"/>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78" name="Google Shape;78;p10"/>
          <p:cNvSpPr txBox="1">
            <a:spLocks noGrp="1"/>
          </p:cNvSpPr>
          <p:nvPr>
            <p:ph type="sldNum" idx="12"/>
          </p:nvPr>
        </p:nvSpPr>
        <p:spPr>
          <a:xfrm>
            <a:off x="10124903" y="5956137"/>
            <a:ext cx="148590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b="0" i="0" u="none" strike="noStrike" cap="none">
                <a:solidFill>
                  <a:srgbClr val="2D58AC"/>
                </a:solidFill>
                <a:latin typeface="Gill Sans"/>
                <a:ea typeface="Gill Sans"/>
                <a:cs typeface="Gill Sans"/>
                <a:sym typeface="Gill Sans"/>
              </a:defRPr>
            </a:lvl1pPr>
            <a:lvl2pPr marL="0" lvl="1" indent="0" algn="r">
              <a:spcBef>
                <a:spcPts val="0"/>
              </a:spcBef>
              <a:buNone/>
              <a:defRPr sz="1600" b="0" i="0" u="none" strike="noStrike" cap="none">
                <a:solidFill>
                  <a:srgbClr val="2D58AC"/>
                </a:solidFill>
                <a:latin typeface="Gill Sans"/>
                <a:ea typeface="Gill Sans"/>
                <a:cs typeface="Gill Sans"/>
                <a:sym typeface="Gill Sans"/>
              </a:defRPr>
            </a:lvl2pPr>
            <a:lvl3pPr marL="0" lvl="2" indent="0" algn="r">
              <a:spcBef>
                <a:spcPts val="0"/>
              </a:spcBef>
              <a:buNone/>
              <a:defRPr sz="1600" b="0" i="0" u="none" strike="noStrike" cap="none">
                <a:solidFill>
                  <a:srgbClr val="2D58AC"/>
                </a:solidFill>
                <a:latin typeface="Gill Sans"/>
                <a:ea typeface="Gill Sans"/>
                <a:cs typeface="Gill Sans"/>
                <a:sym typeface="Gill Sans"/>
              </a:defRPr>
            </a:lvl3pPr>
            <a:lvl4pPr marL="0" lvl="3" indent="0" algn="r">
              <a:spcBef>
                <a:spcPts val="0"/>
              </a:spcBef>
              <a:buNone/>
              <a:defRPr sz="1600" b="0" i="0" u="none" strike="noStrike" cap="none">
                <a:solidFill>
                  <a:srgbClr val="2D58AC"/>
                </a:solidFill>
                <a:latin typeface="Gill Sans"/>
                <a:ea typeface="Gill Sans"/>
                <a:cs typeface="Gill Sans"/>
                <a:sym typeface="Gill Sans"/>
              </a:defRPr>
            </a:lvl4pPr>
            <a:lvl5pPr marL="0" lvl="4" indent="0" algn="r">
              <a:spcBef>
                <a:spcPts val="0"/>
              </a:spcBef>
              <a:buNone/>
              <a:defRPr sz="1600" b="0" i="0" u="none" strike="noStrike" cap="none">
                <a:solidFill>
                  <a:srgbClr val="2D58AC"/>
                </a:solidFill>
                <a:latin typeface="Gill Sans"/>
                <a:ea typeface="Gill Sans"/>
                <a:cs typeface="Gill Sans"/>
                <a:sym typeface="Gill Sans"/>
              </a:defRPr>
            </a:lvl5pPr>
            <a:lvl6pPr marL="0" lvl="5" indent="0" algn="r">
              <a:spcBef>
                <a:spcPts val="0"/>
              </a:spcBef>
              <a:buNone/>
              <a:defRPr sz="1600" b="0" i="0" u="none" strike="noStrike" cap="none">
                <a:solidFill>
                  <a:srgbClr val="2D58AC"/>
                </a:solidFill>
                <a:latin typeface="Gill Sans"/>
                <a:ea typeface="Gill Sans"/>
                <a:cs typeface="Gill Sans"/>
                <a:sym typeface="Gill Sans"/>
              </a:defRPr>
            </a:lvl6pPr>
            <a:lvl7pPr marL="0" lvl="6" indent="0" algn="r">
              <a:spcBef>
                <a:spcPts val="0"/>
              </a:spcBef>
              <a:buNone/>
              <a:defRPr sz="1600" b="0" i="0" u="none" strike="noStrike" cap="none">
                <a:solidFill>
                  <a:srgbClr val="2D58AC"/>
                </a:solidFill>
                <a:latin typeface="Gill Sans"/>
                <a:ea typeface="Gill Sans"/>
                <a:cs typeface="Gill Sans"/>
                <a:sym typeface="Gill Sans"/>
              </a:defRPr>
            </a:lvl7pPr>
            <a:lvl8pPr marL="0" lvl="7" indent="0" algn="r">
              <a:spcBef>
                <a:spcPts val="0"/>
              </a:spcBef>
              <a:buNone/>
              <a:defRPr sz="1600" b="0" i="0" u="none" strike="noStrike" cap="none">
                <a:solidFill>
                  <a:srgbClr val="2D58AC"/>
                </a:solidFill>
                <a:latin typeface="Gill Sans"/>
                <a:ea typeface="Gill Sans"/>
                <a:cs typeface="Gill Sans"/>
                <a:sym typeface="Gill Sans"/>
              </a:defRPr>
            </a:lvl8pPr>
            <a:lvl9pPr marL="0" lvl="8" indent="0" algn="r">
              <a:spcBef>
                <a:spcPts val="0"/>
              </a:spcBef>
              <a:buNone/>
              <a:defRPr sz="1600" b="0" i="0" u="none" strike="noStrike" cap="none">
                <a:solidFill>
                  <a:srgbClr val="2D58AC"/>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pic>
        <p:nvPicPr>
          <p:cNvPr id="79" name="Google Shape;79;p10"/>
          <p:cNvPicPr preferRelativeResize="0"/>
          <p:nvPr/>
        </p:nvPicPr>
        <p:blipFill rotWithShape="1">
          <a:blip r:embed="rId2">
            <a:alphaModFix/>
          </a:blip>
          <a:srcRect/>
          <a:stretch/>
        </p:blipFill>
        <p:spPr>
          <a:xfrm>
            <a:off x="10661191" y="5977471"/>
            <a:ext cx="413332" cy="348117"/>
          </a:xfrm>
          <a:prstGeom prst="rect">
            <a:avLst/>
          </a:prstGeom>
          <a:noFill/>
          <a:ln>
            <a:noFill/>
          </a:ln>
        </p:spPr>
      </p:pic>
      <p:sp>
        <p:nvSpPr>
          <p:cNvPr id="80" name="Google Shape;80;p10"/>
          <p:cNvSpPr>
            <a:spLocks noGrp="1"/>
          </p:cNvSpPr>
          <p:nvPr>
            <p:ph type="pic" idx="3"/>
          </p:nvPr>
        </p:nvSpPr>
        <p:spPr>
          <a:xfrm>
            <a:off x="581190" y="5671142"/>
            <a:ext cx="914400" cy="9144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81"/>
        <p:cNvGrpSpPr/>
        <p:nvPr/>
      </p:nvGrpSpPr>
      <p:grpSpPr>
        <a:xfrm>
          <a:off x="0" y="0"/>
          <a:ext cx="0" cy="0"/>
          <a:chOff x="0" y="0"/>
          <a:chExt cx="0" cy="0"/>
        </a:xfrm>
      </p:grpSpPr>
      <p:sp>
        <p:nvSpPr>
          <p:cNvPr id="82" name="Google Shape;82;p11"/>
          <p:cNvSpPr txBox="1">
            <a:spLocks noGrp="1"/>
          </p:cNvSpPr>
          <p:nvPr>
            <p:ph type="title"/>
          </p:nvPr>
        </p:nvSpPr>
        <p:spPr>
          <a:xfrm>
            <a:off x="581193" y="4693389"/>
            <a:ext cx="11029616"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accent1"/>
              </a:buClr>
              <a:buSzPts val="2400"/>
              <a:buFont typeface="Gill Sans"/>
              <a:buNone/>
              <a:defRPr sz="2400" b="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1"/>
          <p:cNvSpPr>
            <a:spLocks noGrp="1"/>
          </p:cNvSpPr>
          <p:nvPr>
            <p:ph type="pic" idx="2"/>
          </p:nvPr>
        </p:nvSpPr>
        <p:spPr>
          <a:xfrm>
            <a:off x="447817" y="599725"/>
            <a:ext cx="11290859" cy="3557252"/>
          </a:xfrm>
          <a:prstGeom prst="rect">
            <a:avLst/>
          </a:prstGeom>
          <a:noFill/>
          <a:ln>
            <a:noFill/>
          </a:ln>
        </p:spPr>
      </p:sp>
      <p:sp>
        <p:nvSpPr>
          <p:cNvPr id="84" name="Google Shape;84;p11"/>
          <p:cNvSpPr txBox="1">
            <a:spLocks noGrp="1"/>
          </p:cNvSpPr>
          <p:nvPr>
            <p:ph type="body" idx="1"/>
          </p:nvPr>
        </p:nvSpPr>
        <p:spPr>
          <a:xfrm>
            <a:off x="581192" y="5260127"/>
            <a:ext cx="11029617" cy="598671"/>
          </a:xfrm>
          <a:prstGeom prst="rect">
            <a:avLst/>
          </a:prstGeom>
          <a:noFill/>
          <a:ln>
            <a:noFill/>
          </a:ln>
        </p:spPr>
        <p:txBody>
          <a:bodyPr spcFirstLastPara="1" wrap="square" lIns="91425" tIns="45700" rIns="91425" bIns="45700" anchor="ctr" anchorCtr="0">
            <a:normAutofit/>
          </a:bodyPr>
          <a:lstStyle>
            <a:lvl1pPr marL="457200" lvl="0" indent="-228600" algn="l">
              <a:spcBef>
                <a:spcPts val="320"/>
              </a:spcBef>
              <a:spcAft>
                <a:spcPts val="0"/>
              </a:spcAft>
              <a:buSzPts val="1472"/>
              <a:buNone/>
              <a:defRPr sz="1600"/>
            </a:lvl1pPr>
            <a:lvl2pPr marL="914400" lvl="1" indent="-228600" algn="l">
              <a:spcBef>
                <a:spcPts val="600"/>
              </a:spcBef>
              <a:spcAft>
                <a:spcPts val="0"/>
              </a:spcAft>
              <a:buSzPts val="1104"/>
              <a:buNone/>
              <a:defRPr sz="1200"/>
            </a:lvl2pPr>
            <a:lvl3pPr marL="1371600" lvl="2" indent="-228600" algn="l">
              <a:spcBef>
                <a:spcPts val="600"/>
              </a:spcBef>
              <a:spcAft>
                <a:spcPts val="0"/>
              </a:spcAft>
              <a:buSzPts val="920"/>
              <a:buNone/>
              <a:defRPr sz="1000"/>
            </a:lvl3pPr>
            <a:lvl4pPr marL="1828800" lvl="3" indent="-228600" algn="l">
              <a:spcBef>
                <a:spcPts val="600"/>
              </a:spcBef>
              <a:spcAft>
                <a:spcPts val="0"/>
              </a:spcAft>
              <a:buSzPts val="828"/>
              <a:buNone/>
              <a:defRPr sz="900"/>
            </a:lvl4pPr>
            <a:lvl5pPr marL="2286000" lvl="4" indent="-228600" algn="l">
              <a:spcBef>
                <a:spcPts val="600"/>
              </a:spcBef>
              <a:spcAft>
                <a:spcPts val="0"/>
              </a:spcAft>
              <a:buSzPts val="828"/>
              <a:buNone/>
              <a:defRPr sz="900"/>
            </a:lvl5pPr>
            <a:lvl6pPr marL="2743200" lvl="5" indent="-228600" algn="l">
              <a:spcBef>
                <a:spcPts val="600"/>
              </a:spcBef>
              <a:spcAft>
                <a:spcPts val="0"/>
              </a:spcAft>
              <a:buSzPts val="828"/>
              <a:buNone/>
              <a:defRPr sz="900"/>
            </a:lvl6pPr>
            <a:lvl7pPr marL="3200400" lvl="6" indent="-228600" algn="l">
              <a:spcBef>
                <a:spcPts val="600"/>
              </a:spcBef>
              <a:spcAft>
                <a:spcPts val="0"/>
              </a:spcAft>
              <a:buSzPts val="828"/>
              <a:buNone/>
              <a:defRPr sz="900"/>
            </a:lvl7pPr>
            <a:lvl8pPr marL="3657600" lvl="7" indent="-228600" algn="l">
              <a:spcBef>
                <a:spcPts val="600"/>
              </a:spcBef>
              <a:spcAft>
                <a:spcPts val="0"/>
              </a:spcAft>
              <a:buSzPts val="828"/>
              <a:buNone/>
              <a:defRPr sz="900"/>
            </a:lvl8pPr>
            <a:lvl9pPr marL="4114800" lvl="8" indent="-228600" algn="l">
              <a:spcBef>
                <a:spcPts val="600"/>
              </a:spcBef>
              <a:spcAft>
                <a:spcPts val="600"/>
              </a:spcAft>
              <a:buSzPts val="828"/>
              <a:buNone/>
              <a:defRPr sz="900"/>
            </a:lvl9pPr>
          </a:lstStyle>
          <a:p>
            <a:endParaRPr/>
          </a:p>
        </p:txBody>
      </p:sp>
      <p:sp>
        <p:nvSpPr>
          <p:cNvPr id="85" name="Google Shape;85;p11"/>
          <p:cNvSpPr txBox="1">
            <a:spLocks noGrp="1"/>
          </p:cNvSpPr>
          <p:nvPr>
            <p:ph type="dt" idx="10"/>
          </p:nvPr>
        </p:nvSpPr>
        <p:spPr>
          <a:xfrm>
            <a:off x="7605951" y="5956137"/>
            <a:ext cx="2844799"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86" name="Google Shape;86;p11"/>
          <p:cNvSpPr txBox="1">
            <a:spLocks noGrp="1"/>
          </p:cNvSpPr>
          <p:nvPr>
            <p:ph type="sldNum" idx="12"/>
          </p:nvPr>
        </p:nvSpPr>
        <p:spPr>
          <a:xfrm>
            <a:off x="10558300" y="5956137"/>
            <a:ext cx="1470216"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600">
                <a:solidFill>
                  <a:schemeClr val="accent2"/>
                </a:solidFill>
                <a:latin typeface="Gill Sans"/>
                <a:ea typeface="Gill Sans"/>
                <a:cs typeface="Gill Sans"/>
                <a:sym typeface="Gill Sans"/>
              </a:defRPr>
            </a:lvl1pPr>
            <a:lvl2pPr marL="0" lvl="1" indent="0" algn="r">
              <a:spcBef>
                <a:spcPts val="0"/>
              </a:spcBef>
              <a:buNone/>
              <a:defRPr sz="1600">
                <a:solidFill>
                  <a:schemeClr val="accent2"/>
                </a:solidFill>
                <a:latin typeface="Gill Sans"/>
                <a:ea typeface="Gill Sans"/>
                <a:cs typeface="Gill Sans"/>
                <a:sym typeface="Gill Sans"/>
              </a:defRPr>
            </a:lvl2pPr>
            <a:lvl3pPr marL="0" lvl="2" indent="0" algn="r">
              <a:spcBef>
                <a:spcPts val="0"/>
              </a:spcBef>
              <a:buNone/>
              <a:defRPr sz="1600">
                <a:solidFill>
                  <a:schemeClr val="accent2"/>
                </a:solidFill>
                <a:latin typeface="Gill Sans"/>
                <a:ea typeface="Gill Sans"/>
                <a:cs typeface="Gill Sans"/>
                <a:sym typeface="Gill Sans"/>
              </a:defRPr>
            </a:lvl3pPr>
            <a:lvl4pPr marL="0" lvl="3" indent="0" algn="r">
              <a:spcBef>
                <a:spcPts val="0"/>
              </a:spcBef>
              <a:buNone/>
              <a:defRPr sz="1600">
                <a:solidFill>
                  <a:schemeClr val="accent2"/>
                </a:solidFill>
                <a:latin typeface="Gill Sans"/>
                <a:ea typeface="Gill Sans"/>
                <a:cs typeface="Gill Sans"/>
                <a:sym typeface="Gill Sans"/>
              </a:defRPr>
            </a:lvl4pPr>
            <a:lvl5pPr marL="0" lvl="4" indent="0" algn="r">
              <a:spcBef>
                <a:spcPts val="0"/>
              </a:spcBef>
              <a:buNone/>
              <a:defRPr sz="1600">
                <a:solidFill>
                  <a:schemeClr val="accent2"/>
                </a:solidFill>
                <a:latin typeface="Gill Sans"/>
                <a:ea typeface="Gill Sans"/>
                <a:cs typeface="Gill Sans"/>
                <a:sym typeface="Gill Sans"/>
              </a:defRPr>
            </a:lvl5pPr>
            <a:lvl6pPr marL="0" lvl="5" indent="0" algn="r">
              <a:spcBef>
                <a:spcPts val="0"/>
              </a:spcBef>
              <a:buNone/>
              <a:defRPr sz="1600">
                <a:solidFill>
                  <a:schemeClr val="accent2"/>
                </a:solidFill>
                <a:latin typeface="Gill Sans"/>
                <a:ea typeface="Gill Sans"/>
                <a:cs typeface="Gill Sans"/>
                <a:sym typeface="Gill Sans"/>
              </a:defRPr>
            </a:lvl6pPr>
            <a:lvl7pPr marL="0" lvl="6" indent="0" algn="r">
              <a:spcBef>
                <a:spcPts val="0"/>
              </a:spcBef>
              <a:buNone/>
              <a:defRPr sz="1600">
                <a:solidFill>
                  <a:schemeClr val="accent2"/>
                </a:solidFill>
                <a:latin typeface="Gill Sans"/>
                <a:ea typeface="Gill Sans"/>
                <a:cs typeface="Gill Sans"/>
                <a:sym typeface="Gill Sans"/>
              </a:defRPr>
            </a:lvl7pPr>
            <a:lvl8pPr marL="0" lvl="7" indent="0" algn="r">
              <a:spcBef>
                <a:spcPts val="0"/>
              </a:spcBef>
              <a:buNone/>
              <a:defRPr sz="1600">
                <a:solidFill>
                  <a:schemeClr val="accent2"/>
                </a:solidFill>
                <a:latin typeface="Gill Sans"/>
                <a:ea typeface="Gill Sans"/>
                <a:cs typeface="Gill Sans"/>
                <a:sym typeface="Gill Sans"/>
              </a:defRPr>
            </a:lvl8pPr>
            <a:lvl9pPr marL="0" lvl="8" indent="0" algn="r">
              <a:spcBef>
                <a:spcPts val="0"/>
              </a:spcBef>
              <a:buNone/>
              <a:defRPr sz="1600">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87" name="Google Shape;87;p11"/>
          <p:cNvSpPr>
            <a:spLocks noGrp="1"/>
          </p:cNvSpPr>
          <p:nvPr>
            <p:ph type="pic" idx="3"/>
          </p:nvPr>
        </p:nvSpPr>
        <p:spPr>
          <a:xfrm>
            <a:off x="581190" y="5681499"/>
            <a:ext cx="914400" cy="914400"/>
          </a:xfrm>
          <a:prstGeom prst="rect">
            <a:avLst/>
          </a:prstGeom>
          <a:noFill/>
          <a:ln>
            <a:noFill/>
          </a:ln>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581192" y="705124"/>
            <a:ext cx="11029616" cy="1189554"/>
          </a:xfrm>
          <a:prstGeom prst="rect">
            <a:avLst/>
          </a:prstGeom>
          <a:noFill/>
          <a:ln>
            <a:noFill/>
          </a:ln>
        </p:spPr>
        <p:txBody>
          <a:bodyPr spcFirstLastPara="1" wrap="square" lIns="91425" tIns="45700" rIns="91425" bIns="45700" anchor="b" anchorCtr="0">
            <a:normAutofit/>
          </a:bodyPr>
          <a:lstStyle>
            <a:lvl1pPr marR="0" lvl="0" algn="l" rtl="0">
              <a:spcBef>
                <a:spcPts val="0"/>
              </a:spcBef>
              <a:spcAft>
                <a:spcPts val="0"/>
              </a:spcAft>
              <a:buClr>
                <a:schemeClr val="lt1"/>
              </a:buClr>
              <a:buSzPts val="2800"/>
              <a:buFont typeface="Gill Sans"/>
              <a:buNone/>
              <a:defRPr sz="2800" b="0" i="0" u="none" strike="noStrike" cap="none">
                <a:solidFill>
                  <a:schemeClr val="lt1"/>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1" name="Google Shape;11;p1"/>
          <p:cNvSpPr txBox="1">
            <a:spLocks noGrp="1"/>
          </p:cNvSpPr>
          <p:nvPr>
            <p:ph type="body" idx="1"/>
          </p:nvPr>
        </p:nvSpPr>
        <p:spPr>
          <a:xfrm>
            <a:off x="581192" y="2336003"/>
            <a:ext cx="11029616" cy="3522794"/>
          </a:xfrm>
          <a:prstGeom prst="rect">
            <a:avLst/>
          </a:prstGeom>
          <a:noFill/>
          <a:ln>
            <a:noFill/>
          </a:ln>
        </p:spPr>
        <p:txBody>
          <a:bodyPr spcFirstLastPara="1" wrap="square" lIns="91425" tIns="45700" rIns="91425" bIns="45700" anchor="ctr" anchorCtr="0">
            <a:normAutofit/>
          </a:bodyPr>
          <a:lstStyle>
            <a:lvl1pPr marL="457200" marR="0" lvl="0" indent="-368808" algn="l" rtl="0">
              <a:spcBef>
                <a:spcPts val="480"/>
              </a:spcBef>
              <a:spcAft>
                <a:spcPts val="0"/>
              </a:spcAft>
              <a:buClr>
                <a:schemeClr val="accent2"/>
              </a:buClr>
              <a:buSzPts val="2208"/>
              <a:buFont typeface="Noto Sans Symbols"/>
              <a:buChar char="◼"/>
              <a:defRPr sz="2400" b="0" i="0" u="none" strike="noStrike" cap="none">
                <a:solidFill>
                  <a:schemeClr val="dk2"/>
                </a:solidFill>
                <a:latin typeface="Gill Sans"/>
                <a:ea typeface="Gill Sans"/>
                <a:cs typeface="Gill Sans"/>
                <a:sym typeface="Gill Sans"/>
              </a:defRPr>
            </a:lvl1pPr>
            <a:lvl2pPr marL="914400" marR="0" lvl="1" indent="-345440" algn="l" rtl="0">
              <a:spcBef>
                <a:spcPts val="600"/>
              </a:spcBef>
              <a:spcAft>
                <a:spcPts val="0"/>
              </a:spcAft>
              <a:buClr>
                <a:schemeClr val="accent2"/>
              </a:buClr>
              <a:buSzPts val="1840"/>
              <a:buFont typeface="Noto Sans Symbols"/>
              <a:buChar char="◼"/>
              <a:defRPr sz="2000" b="0" i="0" u="none" strike="noStrike" cap="none">
                <a:solidFill>
                  <a:schemeClr val="dk2"/>
                </a:solidFill>
                <a:latin typeface="Gill Sans"/>
                <a:ea typeface="Gill Sans"/>
                <a:cs typeface="Gill Sans"/>
                <a:sym typeface="Gill Sans"/>
              </a:defRPr>
            </a:lvl2pPr>
            <a:lvl3pPr marL="1371600" marR="0" lvl="2" indent="-333756" algn="l" rtl="0">
              <a:spcBef>
                <a:spcPts val="600"/>
              </a:spcBef>
              <a:spcAft>
                <a:spcPts val="0"/>
              </a:spcAft>
              <a:buClr>
                <a:schemeClr val="accent2"/>
              </a:buClr>
              <a:buSzPts val="1656"/>
              <a:buFont typeface="Noto Sans Symbols"/>
              <a:buChar char="◼"/>
              <a:defRPr sz="1800" b="0" i="0" u="none" strike="noStrike" cap="none">
                <a:solidFill>
                  <a:schemeClr val="dk2"/>
                </a:solidFill>
                <a:latin typeface="Gill Sans"/>
                <a:ea typeface="Gill Sans"/>
                <a:cs typeface="Gill Sans"/>
                <a:sym typeface="Gill Sans"/>
              </a:defRPr>
            </a:lvl3pPr>
            <a:lvl4pPr marL="1828800" marR="0" lvl="3" indent="-333756" algn="l" rtl="0">
              <a:spcBef>
                <a:spcPts val="600"/>
              </a:spcBef>
              <a:spcAft>
                <a:spcPts val="0"/>
              </a:spcAft>
              <a:buClr>
                <a:schemeClr val="accent2"/>
              </a:buClr>
              <a:buSzPts val="1656"/>
              <a:buFont typeface="Noto Sans Symbols"/>
              <a:buChar char="◼"/>
              <a:defRPr sz="1800" b="0" i="0" u="none" strike="noStrike" cap="none">
                <a:solidFill>
                  <a:schemeClr val="dk2"/>
                </a:solidFill>
                <a:latin typeface="Gill Sans"/>
                <a:ea typeface="Gill Sans"/>
                <a:cs typeface="Gill Sans"/>
                <a:sym typeface="Gill Sans"/>
              </a:defRPr>
            </a:lvl4pPr>
            <a:lvl5pPr marL="2286000" marR="0" lvl="4" indent="-333756" algn="l" rtl="0">
              <a:spcBef>
                <a:spcPts val="600"/>
              </a:spcBef>
              <a:spcAft>
                <a:spcPts val="0"/>
              </a:spcAft>
              <a:buClr>
                <a:schemeClr val="accent2"/>
              </a:buClr>
              <a:buSzPts val="1656"/>
              <a:buFont typeface="Noto Sans Symbols"/>
              <a:buChar char="◼"/>
              <a:defRPr sz="1800" b="0" i="0" u="none" strike="noStrike" cap="none">
                <a:solidFill>
                  <a:schemeClr val="dk2"/>
                </a:solidFill>
                <a:latin typeface="Gill Sans"/>
                <a:ea typeface="Gill Sans"/>
                <a:cs typeface="Gill Sans"/>
                <a:sym typeface="Gill Sans"/>
              </a:defRPr>
            </a:lvl5pPr>
            <a:lvl6pPr marL="2743200" marR="0" lvl="5"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6pPr>
            <a:lvl7pPr marL="3200400" marR="0" lvl="6" indent="-298704" algn="l" rtl="0">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7pPr>
            <a:lvl8pPr marL="3657600" marR="0" lvl="7" indent="-298703" algn="l" rtl="0">
              <a:spcBef>
                <a:spcPts val="600"/>
              </a:spcBef>
              <a:spcAft>
                <a:spcPts val="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8pPr>
            <a:lvl9pPr marL="4114800" marR="0" lvl="8" indent="-298703" algn="l" rtl="0">
              <a:spcBef>
                <a:spcPts val="600"/>
              </a:spcBef>
              <a:spcAft>
                <a:spcPts val="600"/>
              </a:spcAft>
              <a:buClr>
                <a:schemeClr val="accent2"/>
              </a:buClr>
              <a:buSzPts val="1104"/>
              <a:buFont typeface="Noto Sans Symbols"/>
              <a:buChar char="◼"/>
              <a:defRPr sz="1200" b="0" i="0" u="none" strike="noStrike" cap="none">
                <a:solidFill>
                  <a:schemeClr val="dk2"/>
                </a:solidFill>
                <a:latin typeface="Gill Sans"/>
                <a:ea typeface="Gill Sans"/>
                <a:cs typeface="Gill Sans"/>
                <a:sym typeface="Gill Sans"/>
              </a:defRPr>
            </a:lvl9pPr>
          </a:lstStyle>
          <a:p>
            <a:endParaRPr/>
          </a:p>
        </p:txBody>
      </p:sp>
      <p:sp>
        <p:nvSpPr>
          <p:cNvPr id="12" name="Google Shape;12;p1"/>
          <p:cNvSpPr txBox="1">
            <a:spLocks noGrp="1"/>
          </p:cNvSpPr>
          <p:nvPr>
            <p:ph type="sldNum" idx="12"/>
          </p:nvPr>
        </p:nvSpPr>
        <p:spPr>
          <a:xfrm>
            <a:off x="10558298" y="5951811"/>
            <a:ext cx="1470217"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600" b="0" i="0" u="none" strike="noStrike" cap="none">
                <a:solidFill>
                  <a:schemeClr val="accent2"/>
                </a:solidFill>
                <a:latin typeface="Gill Sans"/>
                <a:ea typeface="Gill Sans"/>
                <a:cs typeface="Gill Sans"/>
                <a:sym typeface="Gill Sans"/>
              </a:defRPr>
            </a:lvl1pPr>
            <a:lvl2pPr marL="0" marR="0" lvl="1" indent="0" algn="r" rtl="0">
              <a:spcBef>
                <a:spcPts val="0"/>
              </a:spcBef>
              <a:buNone/>
              <a:defRPr sz="1600" b="0" i="0" u="none" strike="noStrike" cap="none">
                <a:solidFill>
                  <a:schemeClr val="accent2"/>
                </a:solidFill>
                <a:latin typeface="Gill Sans"/>
                <a:ea typeface="Gill Sans"/>
                <a:cs typeface="Gill Sans"/>
                <a:sym typeface="Gill Sans"/>
              </a:defRPr>
            </a:lvl2pPr>
            <a:lvl3pPr marL="0" marR="0" lvl="2" indent="0" algn="r" rtl="0">
              <a:spcBef>
                <a:spcPts val="0"/>
              </a:spcBef>
              <a:buNone/>
              <a:defRPr sz="1600" b="0" i="0" u="none" strike="noStrike" cap="none">
                <a:solidFill>
                  <a:schemeClr val="accent2"/>
                </a:solidFill>
                <a:latin typeface="Gill Sans"/>
                <a:ea typeface="Gill Sans"/>
                <a:cs typeface="Gill Sans"/>
                <a:sym typeface="Gill Sans"/>
              </a:defRPr>
            </a:lvl3pPr>
            <a:lvl4pPr marL="0" marR="0" lvl="3" indent="0" algn="r" rtl="0">
              <a:spcBef>
                <a:spcPts val="0"/>
              </a:spcBef>
              <a:buNone/>
              <a:defRPr sz="1600" b="0" i="0" u="none" strike="noStrike" cap="none">
                <a:solidFill>
                  <a:schemeClr val="accent2"/>
                </a:solidFill>
                <a:latin typeface="Gill Sans"/>
                <a:ea typeface="Gill Sans"/>
                <a:cs typeface="Gill Sans"/>
                <a:sym typeface="Gill Sans"/>
              </a:defRPr>
            </a:lvl4pPr>
            <a:lvl5pPr marL="0" marR="0" lvl="4" indent="0" algn="r" rtl="0">
              <a:spcBef>
                <a:spcPts val="0"/>
              </a:spcBef>
              <a:buNone/>
              <a:defRPr sz="1600" b="0" i="0" u="none" strike="noStrike" cap="none">
                <a:solidFill>
                  <a:schemeClr val="accent2"/>
                </a:solidFill>
                <a:latin typeface="Gill Sans"/>
                <a:ea typeface="Gill Sans"/>
                <a:cs typeface="Gill Sans"/>
                <a:sym typeface="Gill Sans"/>
              </a:defRPr>
            </a:lvl5pPr>
            <a:lvl6pPr marL="0" marR="0" lvl="5" indent="0" algn="r" rtl="0">
              <a:spcBef>
                <a:spcPts val="0"/>
              </a:spcBef>
              <a:buNone/>
              <a:defRPr sz="1600" b="0" i="0" u="none" strike="noStrike" cap="none">
                <a:solidFill>
                  <a:schemeClr val="accent2"/>
                </a:solidFill>
                <a:latin typeface="Gill Sans"/>
                <a:ea typeface="Gill Sans"/>
                <a:cs typeface="Gill Sans"/>
                <a:sym typeface="Gill Sans"/>
              </a:defRPr>
            </a:lvl6pPr>
            <a:lvl7pPr marL="0" marR="0" lvl="6" indent="0" algn="r" rtl="0">
              <a:spcBef>
                <a:spcPts val="0"/>
              </a:spcBef>
              <a:buNone/>
              <a:defRPr sz="1600" b="0" i="0" u="none" strike="noStrike" cap="none">
                <a:solidFill>
                  <a:schemeClr val="accent2"/>
                </a:solidFill>
                <a:latin typeface="Gill Sans"/>
                <a:ea typeface="Gill Sans"/>
                <a:cs typeface="Gill Sans"/>
                <a:sym typeface="Gill Sans"/>
              </a:defRPr>
            </a:lvl7pPr>
            <a:lvl8pPr marL="0" marR="0" lvl="7" indent="0" algn="r" rtl="0">
              <a:spcBef>
                <a:spcPts val="0"/>
              </a:spcBef>
              <a:buNone/>
              <a:defRPr sz="1600" b="0" i="0" u="none" strike="noStrike" cap="none">
                <a:solidFill>
                  <a:schemeClr val="accent2"/>
                </a:solidFill>
                <a:latin typeface="Gill Sans"/>
                <a:ea typeface="Gill Sans"/>
                <a:cs typeface="Gill Sans"/>
                <a:sym typeface="Gill Sans"/>
              </a:defRPr>
            </a:lvl8pPr>
            <a:lvl9pPr marL="0" marR="0" lvl="8" indent="0" algn="r" rtl="0">
              <a:spcBef>
                <a:spcPts val="0"/>
              </a:spcBef>
              <a:buNone/>
              <a:defRPr sz="1600" b="0" i="0" u="none" strike="noStrike" cap="none">
                <a:solidFill>
                  <a:schemeClr val="accent2"/>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1"/>
          <p:cNvSpPr/>
          <p:nvPr/>
        </p:nvSpPr>
        <p:spPr>
          <a:xfrm>
            <a:off x="446534" y="457200"/>
            <a:ext cx="3703320" cy="94997"/>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1"/>
          <p:cNvSpPr/>
          <p:nvPr/>
        </p:nvSpPr>
        <p:spPr>
          <a:xfrm>
            <a:off x="8042147" y="453643"/>
            <a:ext cx="3703320" cy="98554"/>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
          <p:cNvSpPr/>
          <p:nvPr/>
        </p:nvSpPr>
        <p:spPr>
          <a:xfrm>
            <a:off x="4241830" y="457200"/>
            <a:ext cx="3703320" cy="9144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Google Shape;16;p1"/>
          <p:cNvPicPr preferRelativeResize="0"/>
          <p:nvPr/>
        </p:nvPicPr>
        <p:blipFill rotWithShape="1">
          <a:blip r:embed="rId10">
            <a:alphaModFix/>
          </a:blip>
          <a:srcRect/>
          <a:stretch/>
        </p:blipFill>
        <p:spPr>
          <a:xfrm>
            <a:off x="11086740" y="5978817"/>
            <a:ext cx="413332" cy="34811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51" r:id="rId2"/>
    <p:sldLayoutId id="2147483652" r:id="rId3"/>
    <p:sldLayoutId id="2147483653" r:id="rId4"/>
    <p:sldLayoutId id="2147483654" r:id="rId5"/>
    <p:sldLayoutId id="2147483655" r:id="rId6"/>
    <p:sldLayoutId id="2147483656" r:id="rId7"/>
    <p:sldLayoutId id="2147483657" r:id="rId8"/>
  </p:sldLayoutIdLst>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2"/>
          <p:cNvSpPr/>
          <p:nvPr/>
        </p:nvSpPr>
        <p:spPr>
          <a:xfrm>
            <a:off x="446088" y="3088639"/>
            <a:ext cx="11271900" cy="3298500"/>
          </a:xfrm>
          <a:prstGeom prst="rect">
            <a:avLst/>
          </a:prstGeom>
          <a:blipFill rotWithShape="1">
            <a:blip r:embed="rId3">
              <a:alphaModFix amt="40000"/>
            </a:blip>
            <a:stretch>
              <a:fillRect t="-73000" b="-83285"/>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94" name="Google Shape;94;p12"/>
          <p:cNvSpPr txBox="1">
            <a:spLocks noGrp="1"/>
          </p:cNvSpPr>
          <p:nvPr>
            <p:ph type="ctrTitle"/>
          </p:nvPr>
        </p:nvSpPr>
        <p:spPr>
          <a:xfrm>
            <a:off x="581190" y="664581"/>
            <a:ext cx="9735000" cy="14751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accent1"/>
              </a:buClr>
              <a:buSzPts val="4000"/>
              <a:buFont typeface="Gill Sans"/>
              <a:buNone/>
            </a:pPr>
            <a:r>
              <a:rPr lang="en-US" sz="4000" dirty="0">
                <a:latin typeface="Arial"/>
                <a:ea typeface="Arial"/>
                <a:cs typeface="Arial"/>
                <a:sym typeface="Arial"/>
              </a:rPr>
              <a:t>Bogoslof pollock</a:t>
            </a:r>
            <a:endParaRPr sz="4000" dirty="0">
              <a:latin typeface="Arial"/>
              <a:ea typeface="Arial"/>
              <a:cs typeface="Arial"/>
              <a:sym typeface="Arial"/>
            </a:endParaRPr>
          </a:p>
          <a:p>
            <a:pPr marL="0" lvl="0" indent="0" algn="l" rtl="0">
              <a:spcBef>
                <a:spcPts val="0"/>
              </a:spcBef>
              <a:spcAft>
                <a:spcPts val="0"/>
              </a:spcAft>
              <a:buClr>
                <a:schemeClr val="accent1"/>
              </a:buClr>
              <a:buSzPts val="4000"/>
              <a:buFont typeface="Gill Sans"/>
              <a:buNone/>
            </a:pPr>
            <a:r>
              <a:rPr lang="en-US" sz="4000" dirty="0">
                <a:latin typeface="Arial"/>
                <a:ea typeface="Arial"/>
                <a:cs typeface="Arial"/>
                <a:sym typeface="Arial"/>
              </a:rPr>
              <a:t> </a:t>
            </a:r>
            <a:endParaRPr sz="4000" dirty="0">
              <a:latin typeface="Arial"/>
              <a:ea typeface="Arial"/>
              <a:cs typeface="Arial"/>
              <a:sym typeface="Arial"/>
            </a:endParaRPr>
          </a:p>
        </p:txBody>
      </p:sp>
      <p:sp>
        <p:nvSpPr>
          <p:cNvPr id="95" name="Google Shape;95;p12"/>
          <p:cNvSpPr txBox="1">
            <a:spLocks noGrp="1"/>
          </p:cNvSpPr>
          <p:nvPr>
            <p:ph type="subTitle" idx="1"/>
          </p:nvPr>
        </p:nvSpPr>
        <p:spPr>
          <a:xfrm>
            <a:off x="581200" y="2241550"/>
            <a:ext cx="7537800" cy="7422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ct val="91999"/>
              <a:buNone/>
            </a:pPr>
            <a:r>
              <a:rPr lang="en-US" sz="2000" dirty="0"/>
              <a:t>Jim Ianelli, Denise McKelvey</a:t>
            </a:r>
            <a:endParaRPr sz="2000" dirty="0"/>
          </a:p>
        </p:txBody>
      </p:sp>
      <p:pic>
        <p:nvPicPr>
          <p:cNvPr id="96" name="Google Shape;96;p12"/>
          <p:cNvPicPr preferRelativeResize="0"/>
          <p:nvPr/>
        </p:nvPicPr>
        <p:blipFill rotWithShape="1">
          <a:blip r:embed="rId4">
            <a:alphaModFix/>
          </a:blip>
          <a:srcRect/>
          <a:stretch/>
        </p:blipFill>
        <p:spPr>
          <a:xfrm>
            <a:off x="8119136" y="932441"/>
            <a:ext cx="3733985" cy="3144845"/>
          </a:xfrm>
          <a:prstGeom prst="rect">
            <a:avLst/>
          </a:prstGeom>
          <a:noFill/>
          <a:ln>
            <a:noFill/>
          </a:ln>
        </p:spPr>
      </p:pic>
      <p:pic>
        <p:nvPicPr>
          <p:cNvPr id="97" name="Google Shape;97;p12"/>
          <p:cNvPicPr preferRelativeResize="0"/>
          <p:nvPr/>
        </p:nvPicPr>
        <p:blipFill rotWithShape="1">
          <a:blip r:embed="rId5">
            <a:alphaModFix/>
          </a:blip>
          <a:srcRect/>
          <a:stretch/>
        </p:blipFill>
        <p:spPr>
          <a:xfrm>
            <a:off x="9868746" y="5628865"/>
            <a:ext cx="1556418" cy="543190"/>
          </a:xfrm>
          <a:prstGeom prst="rect">
            <a:avLst/>
          </a:prstGeom>
          <a:noFill/>
          <a:ln>
            <a:noFill/>
          </a:ln>
        </p:spPr>
      </p:pic>
      <p:sp>
        <p:nvSpPr>
          <p:cNvPr id="98" name="Google Shape;98;p12"/>
          <p:cNvSpPr txBox="1"/>
          <p:nvPr/>
        </p:nvSpPr>
        <p:spPr>
          <a:xfrm>
            <a:off x="4242590" y="3198138"/>
            <a:ext cx="2455500" cy="46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rgbClr val="D8D8D8"/>
                </a:solidFill>
                <a:latin typeface="Gill Sans"/>
                <a:ea typeface="Gill Sans"/>
                <a:cs typeface="Gill Sans"/>
                <a:sym typeface="Gill Sans"/>
              </a:rPr>
              <a:t>November, 2022</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42"/>
          <p:cNvSpPr/>
          <p:nvPr/>
        </p:nvSpPr>
        <p:spPr>
          <a:xfrm>
            <a:off x="433325" y="609600"/>
            <a:ext cx="11325300" cy="1190700"/>
          </a:xfrm>
          <a:prstGeom prst="rect">
            <a:avLst/>
          </a:prstGeom>
          <a:blipFill rotWithShape="1">
            <a:blip r:embed="rId3">
              <a:alphaModFix amt="40000"/>
            </a:blip>
            <a:stretch>
              <a:fillRect t="-203324" b="-376577"/>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375" name="Google Shape;375;p42"/>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10</a:t>
            </a:fld>
            <a:endParaRPr/>
          </a:p>
        </p:txBody>
      </p:sp>
      <p:sp>
        <p:nvSpPr>
          <p:cNvPr id="376" name="Google Shape;376;p42"/>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3600"/>
              <a:buFont typeface="Gill Sans"/>
              <a:buNone/>
            </a:pPr>
            <a:r>
              <a:rPr lang="en-US" sz="3600"/>
              <a:t>Risk Table</a:t>
            </a:r>
            <a:endParaRPr/>
          </a:p>
        </p:txBody>
      </p:sp>
      <p:pic>
        <p:nvPicPr>
          <p:cNvPr id="378" name="Google Shape;378;p42"/>
          <p:cNvPicPr preferRelativeResize="0"/>
          <p:nvPr/>
        </p:nvPicPr>
        <p:blipFill>
          <a:blip r:embed="rId4">
            <a:alphaModFix/>
          </a:blip>
          <a:stretch>
            <a:fillRect/>
          </a:stretch>
        </p:blipFill>
        <p:spPr>
          <a:xfrm>
            <a:off x="1783988" y="1952700"/>
            <a:ext cx="8623935" cy="145732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46"/>
          <p:cNvSpPr/>
          <p:nvPr/>
        </p:nvSpPr>
        <p:spPr>
          <a:xfrm>
            <a:off x="433325" y="609600"/>
            <a:ext cx="11325300" cy="1190700"/>
          </a:xfrm>
          <a:prstGeom prst="rect">
            <a:avLst/>
          </a:prstGeom>
          <a:blipFill rotWithShape="1">
            <a:blip r:embed="rId3">
              <a:alphaModFix amt="40000"/>
            </a:blip>
            <a:stretch>
              <a:fillRect t="-203324" b="-376577"/>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412" name="Google Shape;412;p46"/>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11</a:t>
            </a:fld>
            <a:endParaRPr/>
          </a:p>
        </p:txBody>
      </p:sp>
      <p:sp>
        <p:nvSpPr>
          <p:cNvPr id="413" name="Google Shape;413;p46"/>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3600"/>
              <a:buFont typeface="Gill Sans"/>
              <a:buNone/>
            </a:pPr>
            <a:r>
              <a:rPr lang="en-US" sz="3600" dirty="0"/>
              <a:t>Model evaluation</a:t>
            </a:r>
            <a:endParaRPr dirty="0"/>
          </a:p>
        </p:txBody>
      </p:sp>
      <p:sp>
        <p:nvSpPr>
          <p:cNvPr id="414" name="Google Shape;414;p46"/>
          <p:cNvSpPr txBox="1">
            <a:spLocks noGrp="1"/>
          </p:cNvSpPr>
          <p:nvPr>
            <p:ph type="body" idx="1"/>
          </p:nvPr>
        </p:nvSpPr>
        <p:spPr>
          <a:xfrm>
            <a:off x="581192" y="2180496"/>
            <a:ext cx="11029500" cy="3678300"/>
          </a:xfrm>
          <a:prstGeom prst="rect">
            <a:avLst/>
          </a:prstGeom>
        </p:spPr>
        <p:txBody>
          <a:bodyPr spcFirstLastPara="1" wrap="square" lIns="91425" tIns="45700" rIns="91425" bIns="45700" anchor="t" anchorCtr="0">
            <a:normAutofit/>
          </a:bodyPr>
          <a:lstStyle/>
          <a:p>
            <a:pPr marL="457200" lvl="0" indent="-333756" algn="l" rtl="0">
              <a:spcBef>
                <a:spcPts val="360"/>
              </a:spcBef>
              <a:spcAft>
                <a:spcPts val="0"/>
              </a:spcAft>
              <a:buSzPts val="1656"/>
              <a:buFont typeface="Arial"/>
              <a:buChar char="◼"/>
            </a:pPr>
            <a:endParaRPr dirty="0">
              <a:latin typeface="Arial"/>
              <a:ea typeface="Arial"/>
              <a:cs typeface="Arial"/>
              <a:sym typeface="Arial"/>
            </a:endParaRPr>
          </a:p>
        </p:txBody>
      </p:sp>
      <p:pic>
        <p:nvPicPr>
          <p:cNvPr id="2" name="Picture 1">
            <a:extLst>
              <a:ext uri="{FF2B5EF4-FFF2-40B4-BE49-F238E27FC236}">
                <a16:creationId xmlns:a16="http://schemas.microsoft.com/office/drawing/2014/main" id="{1D975879-4A21-9F5B-0F2F-9C6F41F62F98}"/>
              </a:ext>
            </a:extLst>
          </p:cNvPr>
          <p:cNvPicPr>
            <a:picLocks noChangeAspect="1"/>
          </p:cNvPicPr>
          <p:nvPr/>
        </p:nvPicPr>
        <p:blipFill>
          <a:blip r:embed="rId4"/>
          <a:stretch>
            <a:fillRect/>
          </a:stretch>
        </p:blipFill>
        <p:spPr>
          <a:xfrm>
            <a:off x="683983" y="2536444"/>
            <a:ext cx="10345064" cy="390528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44"/>
          <p:cNvSpPr/>
          <p:nvPr/>
        </p:nvSpPr>
        <p:spPr>
          <a:xfrm>
            <a:off x="433325" y="609600"/>
            <a:ext cx="11325300" cy="1190700"/>
          </a:xfrm>
          <a:prstGeom prst="rect">
            <a:avLst/>
          </a:prstGeom>
          <a:blipFill rotWithShape="1">
            <a:blip r:embed="rId3">
              <a:alphaModFix amt="40000"/>
            </a:blip>
            <a:stretch>
              <a:fillRect t="-203324" b="-376577"/>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394" name="Google Shape;394;p44"/>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12</a:t>
            </a:fld>
            <a:endParaRPr/>
          </a:p>
        </p:txBody>
      </p:sp>
      <p:sp>
        <p:nvSpPr>
          <p:cNvPr id="395" name="Google Shape;395;p44"/>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3600"/>
              <a:buFont typeface="Gill Sans"/>
              <a:buNone/>
            </a:pPr>
            <a:r>
              <a:rPr lang="en-US" sz="3600" dirty="0"/>
              <a:t>ABC / OFL recommendation, Bogoslof pollock</a:t>
            </a:r>
            <a:endParaRPr dirty="0"/>
          </a:p>
        </p:txBody>
      </p:sp>
      <p:pic>
        <p:nvPicPr>
          <p:cNvPr id="2" name="Picture 1">
            <a:extLst>
              <a:ext uri="{FF2B5EF4-FFF2-40B4-BE49-F238E27FC236}">
                <a16:creationId xmlns:a16="http://schemas.microsoft.com/office/drawing/2014/main" id="{752106B5-0DA4-3942-3072-90FBED6AC559}"/>
              </a:ext>
            </a:extLst>
          </p:cNvPr>
          <p:cNvPicPr>
            <a:picLocks noChangeAspect="1"/>
          </p:cNvPicPr>
          <p:nvPr/>
        </p:nvPicPr>
        <p:blipFill>
          <a:blip r:embed="rId4"/>
          <a:stretch>
            <a:fillRect/>
          </a:stretch>
        </p:blipFill>
        <p:spPr>
          <a:xfrm>
            <a:off x="501069" y="1883140"/>
            <a:ext cx="9404604" cy="460306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3"/>
          <p:cNvSpPr/>
          <p:nvPr/>
        </p:nvSpPr>
        <p:spPr>
          <a:xfrm>
            <a:off x="433325" y="609600"/>
            <a:ext cx="11325300" cy="1190700"/>
          </a:xfrm>
          <a:prstGeom prst="rect">
            <a:avLst/>
          </a:prstGeom>
          <a:blipFill rotWithShape="1">
            <a:blip r:embed="rId3">
              <a:alphaModFix amt="40000"/>
            </a:blip>
            <a:stretch>
              <a:fillRect t="-203324" b="-376577"/>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106" name="Google Shape;106;p13"/>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
        <p:nvSpPr>
          <p:cNvPr id="107" name="Google Shape;107;p13"/>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3600"/>
              <a:buFont typeface="Gill Sans"/>
              <a:buNone/>
            </a:pPr>
            <a:r>
              <a:rPr lang="en-US" sz="3600"/>
              <a:t>Stock Overview</a:t>
            </a:r>
            <a:endParaRPr/>
          </a:p>
        </p:txBody>
      </p:sp>
      <p:sp>
        <p:nvSpPr>
          <p:cNvPr id="108" name="Google Shape;108;p13"/>
          <p:cNvSpPr txBox="1">
            <a:spLocks noGrp="1"/>
          </p:cNvSpPr>
          <p:nvPr>
            <p:ph type="body" idx="1"/>
          </p:nvPr>
        </p:nvSpPr>
        <p:spPr>
          <a:xfrm>
            <a:off x="581192" y="2180496"/>
            <a:ext cx="11029500" cy="3678300"/>
          </a:xfrm>
          <a:prstGeom prst="rect">
            <a:avLst/>
          </a:prstGeom>
        </p:spPr>
        <p:txBody>
          <a:bodyPr spcFirstLastPara="1" wrap="square" lIns="91425" tIns="45700" rIns="91425" bIns="45700" anchor="t" anchorCtr="0">
            <a:normAutofit/>
          </a:bodyPr>
          <a:lstStyle/>
          <a:p>
            <a:pPr marL="457200" lvl="0" indent="-333756" algn="l" rtl="0">
              <a:lnSpc>
                <a:spcPct val="100000"/>
              </a:lnSpc>
              <a:spcBef>
                <a:spcPts val="360"/>
              </a:spcBef>
              <a:spcAft>
                <a:spcPts val="0"/>
              </a:spcAft>
              <a:buSzPts val="1656"/>
              <a:buFont typeface="Arial"/>
              <a:buChar char="◼"/>
            </a:pPr>
            <a:r>
              <a:rPr lang="en-US" dirty="0">
                <a:latin typeface="Arial"/>
                <a:ea typeface="Arial"/>
                <a:cs typeface="Arial"/>
                <a:sym typeface="Arial"/>
              </a:rPr>
              <a:t>Tier: 5</a:t>
            </a:r>
          </a:p>
          <a:p>
            <a:pPr marL="457200" lvl="0" indent="-333756" algn="l" rtl="0">
              <a:lnSpc>
                <a:spcPct val="100000"/>
              </a:lnSpc>
              <a:spcBef>
                <a:spcPts val="360"/>
              </a:spcBef>
              <a:spcAft>
                <a:spcPts val="0"/>
              </a:spcAft>
              <a:buSzPts val="1656"/>
              <a:buFont typeface="Arial"/>
              <a:buChar char="◼"/>
            </a:pPr>
            <a:r>
              <a:rPr lang="en-US" dirty="0">
                <a:latin typeface="Arial"/>
                <a:ea typeface="Arial"/>
                <a:cs typeface="Arial"/>
                <a:sym typeface="Arial"/>
              </a:rPr>
              <a:t>Age—structured evaluation (from 2015 SSC request)</a:t>
            </a:r>
          </a:p>
          <a:p>
            <a:pPr marL="123444" lvl="0" indent="0" algn="l" rtl="0">
              <a:lnSpc>
                <a:spcPct val="100000"/>
              </a:lnSpc>
              <a:spcBef>
                <a:spcPts val="360"/>
              </a:spcBef>
              <a:spcAft>
                <a:spcPts val="0"/>
              </a:spcAft>
              <a:buSzPts val="1656"/>
              <a:buNone/>
            </a:pPr>
            <a:endParaRPr dirty="0">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16"/>
          <p:cNvSpPr/>
          <p:nvPr/>
        </p:nvSpPr>
        <p:spPr>
          <a:xfrm>
            <a:off x="433325" y="609600"/>
            <a:ext cx="11325300" cy="1190700"/>
          </a:xfrm>
          <a:prstGeom prst="rect">
            <a:avLst/>
          </a:prstGeom>
          <a:blipFill rotWithShape="1">
            <a:blip r:embed="rId3">
              <a:alphaModFix amt="40000"/>
            </a:blip>
            <a:stretch>
              <a:fillRect t="-203324" b="-376577"/>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133" name="Google Shape;133;p16"/>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a:t>
            </a:fld>
            <a:endParaRPr/>
          </a:p>
        </p:txBody>
      </p:sp>
      <p:sp>
        <p:nvSpPr>
          <p:cNvPr id="134" name="Google Shape;134;p16"/>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a:buSzPts val="3600"/>
            </a:pPr>
            <a:r>
              <a:rPr lang="en-US" sz="3600" dirty="0"/>
              <a:t>Catch </a:t>
            </a:r>
            <a:r>
              <a:rPr lang="en-US" dirty="0"/>
              <a:t>Bogoslof pollock</a:t>
            </a:r>
            <a:endParaRPr dirty="0"/>
          </a:p>
        </p:txBody>
      </p:sp>
      <p:pic>
        <p:nvPicPr>
          <p:cNvPr id="2" name="Picture 1">
            <a:extLst>
              <a:ext uri="{FF2B5EF4-FFF2-40B4-BE49-F238E27FC236}">
                <a16:creationId xmlns:a16="http://schemas.microsoft.com/office/drawing/2014/main" id="{E7F3CD81-359E-B15C-A9D0-4D78F1054167}"/>
              </a:ext>
            </a:extLst>
          </p:cNvPr>
          <p:cNvPicPr>
            <a:picLocks noChangeAspect="1"/>
          </p:cNvPicPr>
          <p:nvPr/>
        </p:nvPicPr>
        <p:blipFill>
          <a:blip r:embed="rId4"/>
          <a:stretch>
            <a:fillRect/>
          </a:stretch>
        </p:blipFill>
        <p:spPr>
          <a:xfrm>
            <a:off x="4821954" y="0"/>
            <a:ext cx="7381345"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19"/>
          <p:cNvSpPr/>
          <p:nvPr/>
        </p:nvSpPr>
        <p:spPr>
          <a:xfrm>
            <a:off x="433325" y="609600"/>
            <a:ext cx="11325300" cy="1190700"/>
          </a:xfrm>
          <a:prstGeom prst="rect">
            <a:avLst/>
          </a:prstGeom>
          <a:blipFill rotWithShape="1">
            <a:blip r:embed="rId3">
              <a:alphaModFix amt="40000"/>
            </a:blip>
            <a:stretch>
              <a:fillRect t="-203324" b="-376577"/>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160" name="Google Shape;160;p19"/>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161" name="Google Shape;161;p19"/>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3600"/>
              <a:buFont typeface="Gill Sans"/>
              <a:buNone/>
            </a:pPr>
            <a:r>
              <a:rPr lang="en-US" sz="3600" dirty="0"/>
              <a:t>Survey  Bogoslof pollock</a:t>
            </a:r>
            <a:endParaRPr dirty="0"/>
          </a:p>
        </p:txBody>
      </p:sp>
      <p:pic>
        <p:nvPicPr>
          <p:cNvPr id="2" name="Picture 1">
            <a:extLst>
              <a:ext uri="{FF2B5EF4-FFF2-40B4-BE49-F238E27FC236}">
                <a16:creationId xmlns:a16="http://schemas.microsoft.com/office/drawing/2014/main" id="{F247A452-FA78-A824-1FB3-26127A7A8E81}"/>
              </a:ext>
            </a:extLst>
          </p:cNvPr>
          <p:cNvPicPr>
            <a:picLocks noChangeAspect="1"/>
          </p:cNvPicPr>
          <p:nvPr/>
        </p:nvPicPr>
        <p:blipFill>
          <a:blip r:embed="rId4"/>
          <a:stretch>
            <a:fillRect/>
          </a:stretch>
        </p:blipFill>
        <p:spPr>
          <a:xfrm>
            <a:off x="8275814" y="0"/>
            <a:ext cx="3782883" cy="6858000"/>
          </a:xfrm>
          <a:prstGeom prst="rect">
            <a:avLst/>
          </a:prstGeom>
        </p:spPr>
      </p:pic>
      <p:sp>
        <p:nvSpPr>
          <p:cNvPr id="4" name="TextBox 3">
            <a:extLst>
              <a:ext uri="{FF2B5EF4-FFF2-40B4-BE49-F238E27FC236}">
                <a16:creationId xmlns:a16="http://schemas.microsoft.com/office/drawing/2014/main" id="{F85B4635-8C89-12E4-AAF1-1E986B3CBF4B}"/>
              </a:ext>
            </a:extLst>
          </p:cNvPr>
          <p:cNvSpPr txBox="1"/>
          <p:nvPr/>
        </p:nvSpPr>
        <p:spPr>
          <a:xfrm>
            <a:off x="9098949" y="208199"/>
            <a:ext cx="2136611" cy="4893647"/>
          </a:xfrm>
          <a:prstGeom prst="rect">
            <a:avLst/>
          </a:prstGeom>
          <a:noFill/>
        </p:spPr>
        <p:txBody>
          <a:bodyPr wrap="square">
            <a:spAutoFit/>
          </a:bodyPr>
          <a:lstStyle/>
          <a:p>
            <a:pPr algn="ctr"/>
            <a:r>
              <a:rPr lang="en-US" sz="2400" dirty="0"/>
              <a:t>2016</a:t>
            </a:r>
          </a:p>
          <a:p>
            <a:pPr algn="ctr"/>
            <a:endParaRPr lang="en-US" sz="2400" dirty="0"/>
          </a:p>
          <a:p>
            <a:pPr algn="ctr"/>
            <a:endParaRPr lang="en-US" sz="2400" dirty="0"/>
          </a:p>
          <a:p>
            <a:pPr algn="ctr"/>
            <a:endParaRPr lang="en-US" sz="2400" dirty="0"/>
          </a:p>
          <a:p>
            <a:pPr algn="ctr"/>
            <a:endParaRPr lang="en-US" sz="2400" dirty="0"/>
          </a:p>
          <a:p>
            <a:pPr algn="ctr"/>
            <a:r>
              <a:rPr lang="en-US" sz="2400" dirty="0"/>
              <a:t>2018</a:t>
            </a:r>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endParaRPr lang="en-US" sz="2400" dirty="0"/>
          </a:p>
          <a:p>
            <a:pPr algn="ctr"/>
            <a:r>
              <a:rPr lang="en-US" sz="2400" dirty="0"/>
              <a:t>2020</a:t>
            </a:r>
          </a:p>
        </p:txBody>
      </p:sp>
      <p:pic>
        <p:nvPicPr>
          <p:cNvPr id="5" name="Picture 4">
            <a:extLst>
              <a:ext uri="{FF2B5EF4-FFF2-40B4-BE49-F238E27FC236}">
                <a16:creationId xmlns:a16="http://schemas.microsoft.com/office/drawing/2014/main" id="{2C5DD7E9-5B65-A4B6-332B-9E9CECC552CF}"/>
              </a:ext>
            </a:extLst>
          </p:cNvPr>
          <p:cNvPicPr>
            <a:picLocks noChangeAspect="1"/>
          </p:cNvPicPr>
          <p:nvPr/>
        </p:nvPicPr>
        <p:blipFill>
          <a:blip r:embed="rId5"/>
          <a:stretch>
            <a:fillRect/>
          </a:stretch>
        </p:blipFill>
        <p:spPr>
          <a:xfrm>
            <a:off x="419346" y="2188969"/>
            <a:ext cx="7772400" cy="39497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0"/>
          <p:cNvSpPr/>
          <p:nvPr/>
        </p:nvSpPr>
        <p:spPr>
          <a:xfrm>
            <a:off x="433325" y="609600"/>
            <a:ext cx="11325300" cy="1190700"/>
          </a:xfrm>
          <a:prstGeom prst="rect">
            <a:avLst/>
          </a:prstGeom>
          <a:blipFill rotWithShape="1">
            <a:blip r:embed="rId3">
              <a:alphaModFix amt="40000"/>
            </a:blip>
            <a:stretch>
              <a:fillRect t="-203324" b="-376577"/>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173" name="Google Shape;173;p20"/>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5</a:t>
            </a:fld>
            <a:endParaRPr/>
          </a:p>
        </p:txBody>
      </p:sp>
      <p:sp>
        <p:nvSpPr>
          <p:cNvPr id="174" name="Google Shape;174;p20"/>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3600"/>
              <a:buFont typeface="Gill Sans"/>
              <a:buNone/>
            </a:pPr>
            <a:r>
              <a:rPr lang="en-US" sz="3600" dirty="0"/>
              <a:t>Survey Age Composition</a:t>
            </a:r>
            <a:endParaRPr dirty="0"/>
          </a:p>
        </p:txBody>
      </p:sp>
      <p:sp>
        <p:nvSpPr>
          <p:cNvPr id="3" name="Text Placeholder 2">
            <a:extLst>
              <a:ext uri="{FF2B5EF4-FFF2-40B4-BE49-F238E27FC236}">
                <a16:creationId xmlns:a16="http://schemas.microsoft.com/office/drawing/2014/main" id="{C29EC93D-96C0-FC48-BBCA-7EEEB0355F66}"/>
              </a:ext>
            </a:extLst>
          </p:cNvPr>
          <p:cNvSpPr>
            <a:spLocks noGrp="1"/>
          </p:cNvSpPr>
          <p:nvPr>
            <p:ph type="body" idx="1"/>
          </p:nvPr>
        </p:nvSpPr>
        <p:spPr/>
        <p:txBody>
          <a:bodyPr/>
          <a:lstStyle/>
          <a:p>
            <a:r>
              <a:rPr lang="en-US" dirty="0"/>
              <a:t>Bogoslof pollock</a:t>
            </a:r>
          </a:p>
        </p:txBody>
      </p:sp>
      <p:pic>
        <p:nvPicPr>
          <p:cNvPr id="4" name="Picture 3">
            <a:extLst>
              <a:ext uri="{FF2B5EF4-FFF2-40B4-BE49-F238E27FC236}">
                <a16:creationId xmlns:a16="http://schemas.microsoft.com/office/drawing/2014/main" id="{769400BF-B3A3-DC4E-5212-302370DA41F2}"/>
              </a:ext>
            </a:extLst>
          </p:cNvPr>
          <p:cNvPicPr>
            <a:picLocks noChangeAspect="1"/>
          </p:cNvPicPr>
          <p:nvPr/>
        </p:nvPicPr>
        <p:blipFill>
          <a:blip r:embed="rId4"/>
          <a:stretch>
            <a:fillRect/>
          </a:stretch>
        </p:blipFill>
        <p:spPr>
          <a:xfrm>
            <a:off x="8324319" y="0"/>
            <a:ext cx="3642325"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27"/>
          <p:cNvSpPr/>
          <p:nvPr/>
        </p:nvSpPr>
        <p:spPr>
          <a:xfrm>
            <a:off x="433325" y="609600"/>
            <a:ext cx="11325300" cy="1190700"/>
          </a:xfrm>
          <a:prstGeom prst="rect">
            <a:avLst/>
          </a:prstGeom>
          <a:blipFill rotWithShape="1">
            <a:blip r:embed="rId3">
              <a:alphaModFix amt="40000"/>
            </a:blip>
            <a:stretch>
              <a:fillRect t="-203324" b="-376577"/>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240" name="Google Shape;240;p27"/>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6</a:t>
            </a:fld>
            <a:endParaRPr/>
          </a:p>
        </p:txBody>
      </p:sp>
      <p:sp>
        <p:nvSpPr>
          <p:cNvPr id="241" name="Google Shape;241;p27"/>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3600"/>
              <a:buFont typeface="Gill Sans"/>
              <a:buNone/>
            </a:pPr>
            <a:r>
              <a:rPr lang="en-US" sz="3600"/>
              <a:t>Model Summary</a:t>
            </a:r>
            <a:endParaRPr/>
          </a:p>
        </p:txBody>
      </p:sp>
      <p:sp>
        <p:nvSpPr>
          <p:cNvPr id="242" name="Google Shape;242;p27"/>
          <p:cNvSpPr txBox="1">
            <a:spLocks noGrp="1"/>
          </p:cNvSpPr>
          <p:nvPr>
            <p:ph type="body" idx="1"/>
          </p:nvPr>
        </p:nvSpPr>
        <p:spPr>
          <a:xfrm>
            <a:off x="581192" y="2180496"/>
            <a:ext cx="11029500" cy="3678300"/>
          </a:xfrm>
          <a:prstGeom prst="rect">
            <a:avLst/>
          </a:prstGeom>
        </p:spPr>
        <p:txBody>
          <a:bodyPr spcFirstLastPara="1" wrap="square" lIns="91425" tIns="45700" rIns="91425" bIns="45700" anchor="t" anchorCtr="0">
            <a:normAutofit/>
          </a:bodyPr>
          <a:lstStyle/>
          <a:p>
            <a:pPr marL="457200" lvl="0" indent="-333756" algn="l" rtl="0">
              <a:spcBef>
                <a:spcPts val="360"/>
              </a:spcBef>
              <a:spcAft>
                <a:spcPts val="0"/>
              </a:spcAft>
              <a:buSzPts val="1656"/>
              <a:buFont typeface="Arial"/>
              <a:buChar char="◼"/>
            </a:pPr>
            <a:r>
              <a:rPr lang="en-US" dirty="0">
                <a:latin typeface="Arial"/>
                <a:ea typeface="Arial"/>
                <a:cs typeface="Arial"/>
                <a:sym typeface="Arial"/>
              </a:rPr>
              <a:t>No Model Changes</a:t>
            </a:r>
            <a:endParaRPr dirty="0">
              <a:latin typeface="Arial"/>
              <a:ea typeface="Arial"/>
              <a:cs typeface="Arial"/>
              <a:sym typeface="Arial"/>
            </a:endParaRPr>
          </a:p>
          <a:p>
            <a:pPr marL="914400" lvl="1" indent="-333756" algn="l" rtl="0">
              <a:spcBef>
                <a:spcPts val="0"/>
              </a:spcBef>
              <a:spcAft>
                <a:spcPts val="0"/>
              </a:spcAft>
              <a:buSzPts val="1656"/>
              <a:buFont typeface="Arial"/>
              <a:buChar char="◼"/>
            </a:pPr>
            <a:r>
              <a:rPr lang="en-US" dirty="0">
                <a:latin typeface="Arial"/>
                <a:ea typeface="Arial"/>
                <a:cs typeface="Arial"/>
                <a:sym typeface="Arial"/>
              </a:rPr>
              <a:t>Same model as 2018</a:t>
            </a:r>
          </a:p>
          <a:p>
            <a:pPr marL="914400" lvl="1" indent="-333756" algn="l" rtl="0">
              <a:spcBef>
                <a:spcPts val="0"/>
              </a:spcBef>
              <a:spcAft>
                <a:spcPts val="0"/>
              </a:spcAft>
              <a:buSzPts val="1656"/>
              <a:buFont typeface="Arial"/>
              <a:buChar char="◼"/>
            </a:pPr>
            <a:endParaRPr lang="en-US" dirty="0">
              <a:latin typeface="Arial"/>
              <a:ea typeface="Arial"/>
              <a:cs typeface="Arial"/>
              <a:sym typeface="Arial"/>
            </a:endParaRPr>
          </a:p>
        </p:txBody>
      </p:sp>
      <p:pic>
        <p:nvPicPr>
          <p:cNvPr id="2" name="Picture 1">
            <a:extLst>
              <a:ext uri="{FF2B5EF4-FFF2-40B4-BE49-F238E27FC236}">
                <a16:creationId xmlns:a16="http://schemas.microsoft.com/office/drawing/2014/main" id="{A5A183E8-097A-CE91-83C0-6B59B953761F}"/>
              </a:ext>
            </a:extLst>
          </p:cNvPr>
          <p:cNvPicPr>
            <a:picLocks noChangeAspect="1"/>
          </p:cNvPicPr>
          <p:nvPr/>
        </p:nvPicPr>
        <p:blipFill>
          <a:blip r:embed="rId4"/>
          <a:stretch>
            <a:fillRect/>
          </a:stretch>
        </p:blipFill>
        <p:spPr>
          <a:xfrm>
            <a:off x="4419600" y="1824274"/>
            <a:ext cx="7772400" cy="47826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1"/>
          <p:cNvSpPr/>
          <p:nvPr/>
        </p:nvSpPr>
        <p:spPr>
          <a:xfrm>
            <a:off x="433325" y="609600"/>
            <a:ext cx="11325300" cy="1190700"/>
          </a:xfrm>
          <a:prstGeom prst="rect">
            <a:avLst/>
          </a:prstGeom>
          <a:blipFill rotWithShape="1">
            <a:blip r:embed="rId3">
              <a:alphaModFix amt="40000"/>
            </a:blip>
            <a:stretch>
              <a:fillRect t="-203324" b="-376577"/>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276" name="Google Shape;276;p31"/>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7</a:t>
            </a:fld>
            <a:endParaRPr/>
          </a:p>
        </p:txBody>
      </p:sp>
      <p:sp>
        <p:nvSpPr>
          <p:cNvPr id="277" name="Google Shape;277;p31"/>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3600"/>
              <a:buFont typeface="Gill Sans"/>
              <a:buNone/>
            </a:pPr>
            <a:r>
              <a:rPr lang="en-US" sz="3600" dirty="0"/>
              <a:t>Model Fit - Survey Biomass, Bogoslof pollock</a:t>
            </a:r>
            <a:endParaRPr dirty="0"/>
          </a:p>
        </p:txBody>
      </p:sp>
      <p:pic>
        <p:nvPicPr>
          <p:cNvPr id="2" name="Picture 1">
            <a:extLst>
              <a:ext uri="{FF2B5EF4-FFF2-40B4-BE49-F238E27FC236}">
                <a16:creationId xmlns:a16="http://schemas.microsoft.com/office/drawing/2014/main" id="{EAD5A64A-0F15-8526-97D9-309CAF909BDA}"/>
              </a:ext>
            </a:extLst>
          </p:cNvPr>
          <p:cNvPicPr>
            <a:picLocks noChangeAspect="1"/>
          </p:cNvPicPr>
          <p:nvPr/>
        </p:nvPicPr>
        <p:blipFill>
          <a:blip r:embed="rId4"/>
          <a:stretch>
            <a:fillRect/>
          </a:stretch>
        </p:blipFill>
        <p:spPr>
          <a:xfrm>
            <a:off x="979714" y="1999995"/>
            <a:ext cx="7772400" cy="45779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2"/>
          <p:cNvSpPr/>
          <p:nvPr/>
        </p:nvSpPr>
        <p:spPr>
          <a:xfrm>
            <a:off x="433292" y="613656"/>
            <a:ext cx="11325300" cy="1190700"/>
          </a:xfrm>
          <a:prstGeom prst="rect">
            <a:avLst/>
          </a:prstGeom>
          <a:blipFill rotWithShape="1">
            <a:blip r:embed="rId3">
              <a:alphaModFix amt="40000"/>
            </a:blip>
            <a:stretch>
              <a:fillRect t="-203324" b="-376577"/>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285" name="Google Shape;285;p32"/>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8</a:t>
            </a:fld>
            <a:endParaRPr/>
          </a:p>
        </p:txBody>
      </p:sp>
      <p:sp>
        <p:nvSpPr>
          <p:cNvPr id="286" name="Google Shape;286;p32"/>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3600"/>
              <a:buFont typeface="Gill Sans"/>
              <a:buNone/>
            </a:pPr>
            <a:r>
              <a:rPr lang="en-US" sz="3600" dirty="0"/>
              <a:t>Model Fit - Survey Age</a:t>
            </a:r>
            <a:endParaRPr dirty="0"/>
          </a:p>
        </p:txBody>
      </p:sp>
      <p:pic>
        <p:nvPicPr>
          <p:cNvPr id="2" name="Picture 1">
            <a:extLst>
              <a:ext uri="{FF2B5EF4-FFF2-40B4-BE49-F238E27FC236}">
                <a16:creationId xmlns:a16="http://schemas.microsoft.com/office/drawing/2014/main" id="{273313ED-1B2B-6EA4-03C1-5BEAE7744E18}"/>
              </a:ext>
            </a:extLst>
          </p:cNvPr>
          <p:cNvPicPr>
            <a:picLocks noChangeAspect="1"/>
          </p:cNvPicPr>
          <p:nvPr/>
        </p:nvPicPr>
        <p:blipFill>
          <a:blip r:embed="rId4"/>
          <a:stretch>
            <a:fillRect/>
          </a:stretch>
        </p:blipFill>
        <p:spPr>
          <a:xfrm>
            <a:off x="5470545" y="0"/>
            <a:ext cx="6802619"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4"/>
          <p:cNvSpPr/>
          <p:nvPr/>
        </p:nvSpPr>
        <p:spPr>
          <a:xfrm>
            <a:off x="433325" y="609600"/>
            <a:ext cx="11325300" cy="1190700"/>
          </a:xfrm>
          <a:prstGeom prst="rect">
            <a:avLst/>
          </a:prstGeom>
          <a:blipFill rotWithShape="1">
            <a:blip r:embed="rId3">
              <a:alphaModFix amt="40000"/>
            </a:blip>
            <a:stretch>
              <a:fillRect t="-203324" b="-376577"/>
            </a:stretch>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orbel"/>
              <a:buNone/>
            </a:pPr>
            <a:endParaRPr sz="1800" b="0" i="0" u="none" strike="noStrike" cap="none">
              <a:solidFill>
                <a:srgbClr val="FFFFFF"/>
              </a:solidFill>
              <a:latin typeface="Corbel"/>
              <a:ea typeface="Corbel"/>
              <a:cs typeface="Corbel"/>
              <a:sym typeface="Corbel"/>
            </a:endParaRPr>
          </a:p>
        </p:txBody>
      </p:sp>
      <p:sp>
        <p:nvSpPr>
          <p:cNvPr id="303" name="Google Shape;303;p34"/>
          <p:cNvSpPr txBox="1">
            <a:spLocks noGrp="1"/>
          </p:cNvSpPr>
          <p:nvPr>
            <p:ph type="sldNum" idx="12"/>
          </p:nvPr>
        </p:nvSpPr>
        <p:spPr>
          <a:xfrm>
            <a:off x="10558300" y="5956137"/>
            <a:ext cx="14619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9</a:t>
            </a:fld>
            <a:endParaRPr/>
          </a:p>
        </p:txBody>
      </p:sp>
      <p:sp>
        <p:nvSpPr>
          <p:cNvPr id="304" name="Google Shape;304;p34"/>
          <p:cNvSpPr txBox="1">
            <a:spLocks noGrp="1"/>
          </p:cNvSpPr>
          <p:nvPr>
            <p:ph type="title"/>
          </p:nvPr>
        </p:nvSpPr>
        <p:spPr>
          <a:xfrm>
            <a:off x="581192" y="702156"/>
            <a:ext cx="11029500" cy="1013700"/>
          </a:xfrm>
          <a:prstGeom prst="rect">
            <a:avLst/>
          </a:prstGeom>
          <a:noFill/>
          <a:ln>
            <a:noFill/>
          </a:ln>
        </p:spPr>
        <p:txBody>
          <a:bodyPr spcFirstLastPara="1" wrap="square" lIns="91425" tIns="45700" rIns="91425" bIns="45700" anchor="b" anchorCtr="0">
            <a:normAutofit/>
          </a:bodyPr>
          <a:lstStyle/>
          <a:p>
            <a:pPr marL="0" lvl="0" indent="0" algn="l" rtl="0">
              <a:spcBef>
                <a:spcPts val="0"/>
              </a:spcBef>
              <a:spcAft>
                <a:spcPts val="0"/>
              </a:spcAft>
              <a:buClr>
                <a:schemeClr val="lt1"/>
              </a:buClr>
              <a:buSzPts val="3600"/>
              <a:buFont typeface="Gill Sans"/>
              <a:buNone/>
            </a:pPr>
            <a:r>
              <a:rPr lang="en-US" sz="3600" dirty="0"/>
              <a:t>Parameters Bogoslof pollock</a:t>
            </a:r>
            <a:endParaRPr dirty="0"/>
          </a:p>
        </p:txBody>
      </p:sp>
      <p:sp>
        <p:nvSpPr>
          <p:cNvPr id="3" name="Text Placeholder 2">
            <a:extLst>
              <a:ext uri="{FF2B5EF4-FFF2-40B4-BE49-F238E27FC236}">
                <a16:creationId xmlns:a16="http://schemas.microsoft.com/office/drawing/2014/main" id="{A5B9F47A-DB0E-4E45-73D5-E97E0C18351C}"/>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2CE89E51-B352-BF80-21FB-982DA035D671}"/>
              </a:ext>
            </a:extLst>
          </p:cNvPr>
          <p:cNvPicPr>
            <a:picLocks noChangeAspect="1"/>
          </p:cNvPicPr>
          <p:nvPr/>
        </p:nvPicPr>
        <p:blipFill>
          <a:blip r:embed="rId4"/>
          <a:stretch>
            <a:fillRect/>
          </a:stretch>
        </p:blipFill>
        <p:spPr>
          <a:xfrm>
            <a:off x="2209800" y="2126128"/>
            <a:ext cx="7772400" cy="43039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theme/theme1.xml><?xml version="1.0" encoding="utf-8"?>
<a:theme xmlns:a="http://schemas.openxmlformats.org/drawingml/2006/main" name="Dividend">
  <a:themeElements>
    <a:clrScheme name="Dividend">
      <a:dk1>
        <a:srgbClr val="000000"/>
      </a:dk1>
      <a:lt1>
        <a:srgbClr val="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TotalTime>
  <Words>514</Words>
  <Application>Microsoft Macintosh PowerPoint</Application>
  <PresentationFormat>Widescreen</PresentationFormat>
  <Paragraphs>66</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Gill Sans</vt:lpstr>
      <vt:lpstr>Noto Sans Symbols</vt:lpstr>
      <vt:lpstr>Corbel</vt:lpstr>
      <vt:lpstr>Calibri</vt:lpstr>
      <vt:lpstr>Arial</vt:lpstr>
      <vt:lpstr>Dividend</vt:lpstr>
      <vt:lpstr>Bogoslof pollock  </vt:lpstr>
      <vt:lpstr>Stock Overview</vt:lpstr>
      <vt:lpstr>Catch Bogoslof pollock</vt:lpstr>
      <vt:lpstr>Survey  Bogoslof pollock</vt:lpstr>
      <vt:lpstr>Survey Age Composition</vt:lpstr>
      <vt:lpstr>Model Summary</vt:lpstr>
      <vt:lpstr>Model Fit - Survey Biomass, Bogoslof pollock</vt:lpstr>
      <vt:lpstr>Model Fit - Survey Age</vt:lpstr>
      <vt:lpstr>Parameters Bogoslof pollock</vt:lpstr>
      <vt:lpstr>Risk Table</vt:lpstr>
      <vt:lpstr>Model evaluation</vt:lpstr>
      <vt:lpstr>ABC / OFL recommendation, Bogoslof pollock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Bogoslof pollock  </dc:title>
  <cp:lastModifiedBy>Jim Ianelli</cp:lastModifiedBy>
  <cp:revision>3</cp:revision>
  <dcterms:modified xsi:type="dcterms:W3CDTF">2022-11-15T16:39:34Z</dcterms:modified>
</cp:coreProperties>
</file>