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76" r:id="rId3"/>
    <p:sldId id="377" r:id="rId4"/>
    <p:sldId id="378" r:id="rId5"/>
    <p:sldId id="361" r:id="rId6"/>
    <p:sldId id="372" r:id="rId7"/>
    <p:sldId id="374" r:id="rId8"/>
    <p:sldId id="375" r:id="rId9"/>
    <p:sldId id="37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216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7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4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3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8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8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3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903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8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9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7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8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8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8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9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4" y="4873767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3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2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9" y="4873765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18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93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7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13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1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1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4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1" y="2057400"/>
            <a:ext cx="2739019" cy="3811588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086411-C32C-4BB3-8927-0DAB48735D12}" type="datetimeFigureOut">
              <a:rPr lang="en-US" smtClean="0"/>
              <a:t>5/19/2021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FCCFE88-DD3C-4B3F-BF67-2493BDBEE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72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6492" y="1132116"/>
            <a:ext cx="4578857" cy="4593770"/>
          </a:xfrm>
        </p:spPr>
        <p:txBody>
          <a:bodyPr wrap="square" anchor="ctr">
            <a:normAutofit/>
          </a:bodyPr>
          <a:lstStyle/>
          <a:p>
            <a:pPr algn="l"/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Research Priorities</a:t>
            </a:r>
            <a:b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200">
                <a:solidFill>
                  <a:schemeClr val="tx1">
                    <a:lumMod val="85000"/>
                    <a:lumOff val="15000"/>
                  </a:schemeClr>
                </a:solidFill>
              </a:rPr>
              <a:t>2021</a:t>
            </a:r>
            <a:endParaRPr lang="en-US" sz="5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132115"/>
            <a:ext cx="2718707" cy="4593770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2F2F2"/>
                </a:solidFill>
              </a:rPr>
              <a:t>Triennial Review and Recommendations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 descr="picture of Jim Armstrong Council staff lead for Scallop FMP">
            <a:extLst>
              <a:ext uri="{FF2B5EF4-FFF2-40B4-BE49-F238E27FC236}">
                <a16:creationId xmlns:a16="http://schemas.microsoft.com/office/drawing/2014/main" id="{2115258B-5FD6-446C-9D7B-CBCF097B8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482600" y="5943600"/>
            <a:ext cx="7620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C63229-DE69-4CF2-8997-55D045D667D4}"/>
              </a:ext>
            </a:extLst>
          </p:cNvPr>
          <p:cNvSpPr txBox="1"/>
          <p:nvPr/>
        </p:nvSpPr>
        <p:spPr>
          <a:xfrm>
            <a:off x="1182129" y="6550223"/>
            <a:ext cx="14884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Jim Armstrong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36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1479-0B63-4042-97E6-3A2BED93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F808B4-AD96-4317-AB8B-B57DD8EDF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482"/>
            <a:ext cx="9144000" cy="47355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9DFCB2B-A672-4814-9F32-C7A68BE5CA85}"/>
              </a:ext>
            </a:extLst>
          </p:cNvPr>
          <p:cNvSpPr/>
          <p:nvPr/>
        </p:nvSpPr>
        <p:spPr>
          <a:xfrm>
            <a:off x="19372" y="3875281"/>
            <a:ext cx="466283" cy="7052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1D62D0E-3F40-4C64-88DC-903E651864A2}"/>
              </a:ext>
            </a:extLst>
          </p:cNvPr>
          <p:cNvSpPr/>
          <p:nvPr/>
        </p:nvSpPr>
        <p:spPr>
          <a:xfrm>
            <a:off x="25427" y="2630091"/>
            <a:ext cx="466283" cy="705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F95B85-D4EC-4299-B1B3-D98A80F6D186}"/>
              </a:ext>
            </a:extLst>
          </p:cNvPr>
          <p:cNvSpPr/>
          <p:nvPr/>
        </p:nvSpPr>
        <p:spPr>
          <a:xfrm>
            <a:off x="19371" y="4661537"/>
            <a:ext cx="466283" cy="7052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FFFB6B-EE75-4FE8-BC88-0D5C1E35225F}"/>
              </a:ext>
            </a:extLst>
          </p:cNvPr>
          <p:cNvSpPr/>
          <p:nvPr/>
        </p:nvSpPr>
        <p:spPr>
          <a:xfrm>
            <a:off x="19371" y="5656820"/>
            <a:ext cx="466283" cy="7052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C83674-6DAE-41B0-A400-C214FBE41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482"/>
            <a:ext cx="9144000" cy="4954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E1479-0B63-4042-97E6-3A2BED93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A66662-ACD8-44E2-968A-85D16CFABE22}"/>
              </a:ext>
            </a:extLst>
          </p:cNvPr>
          <p:cNvSpPr/>
          <p:nvPr/>
        </p:nvSpPr>
        <p:spPr>
          <a:xfrm>
            <a:off x="0" y="4434741"/>
            <a:ext cx="466283" cy="7052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6D7D77-022A-45C1-8F78-D7B893CCB6B7}"/>
              </a:ext>
            </a:extLst>
          </p:cNvPr>
          <p:cNvSpPr/>
          <p:nvPr/>
        </p:nvSpPr>
        <p:spPr>
          <a:xfrm>
            <a:off x="0" y="6009132"/>
            <a:ext cx="466283" cy="705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0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40798F-2717-41A8-AE06-E8FA2C30F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482"/>
            <a:ext cx="9144000" cy="4726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E1479-0B63-4042-97E6-3A2BED93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FFB5E4-5577-4B1E-B3CE-DF691029D27E}"/>
              </a:ext>
            </a:extLst>
          </p:cNvPr>
          <p:cNvSpPr/>
          <p:nvPr/>
        </p:nvSpPr>
        <p:spPr>
          <a:xfrm>
            <a:off x="0" y="5022064"/>
            <a:ext cx="466283" cy="705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53BBDC-9F23-446B-ACAB-7E72D32CB74D}"/>
              </a:ext>
            </a:extLst>
          </p:cNvPr>
          <p:cNvSpPr/>
          <p:nvPr/>
        </p:nvSpPr>
        <p:spPr>
          <a:xfrm>
            <a:off x="0" y="2207278"/>
            <a:ext cx="466283" cy="70525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4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517-DBD9-48E9-8794-49EE5BCCC555}"/>
              </a:ext>
            </a:extLst>
          </p:cNvPr>
          <p:cNvSpPr txBox="1">
            <a:spLocks/>
          </p:cNvSpPr>
          <p:nvPr/>
        </p:nvSpPr>
        <p:spPr>
          <a:xfrm>
            <a:off x="350090" y="62343"/>
            <a:ext cx="8610495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NPFMC Triennial Research Priority Review 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F10DCD-FAC5-4988-998C-03D25D4DA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50" y="1259815"/>
            <a:ext cx="8777173" cy="5446077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15952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DE519-64AC-40BF-9DA4-C317680C8309}"/>
              </a:ext>
            </a:extLst>
          </p:cNvPr>
          <p:cNvSpPr txBox="1"/>
          <p:nvPr/>
        </p:nvSpPr>
        <p:spPr>
          <a:xfrm>
            <a:off x="641748" y="1420676"/>
            <a:ext cx="7944985" cy="515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Triennial</a:t>
            </a:r>
            <a:r>
              <a:rPr lang="en-US" sz="2400" b="1" u="none" strike="noStrike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 FMP Plan Teams, BSFEP Team, SSPT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○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Research status, priority ranking, changes to titles and descriptions, new projects, completed projects and report availability, consolidations, deletions, </a:t>
            </a:r>
            <a:r>
              <a:rPr lang="en-US" dirty="0"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any other project-specific comments, as possible.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○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Recommendations for top ten</a:t>
            </a:r>
          </a:p>
          <a:p>
            <a:pPr marL="0" lvl="2"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Non-Plan Team “on-ramps”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○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marine mammals, seabirds, salmon</a:t>
            </a:r>
            <a:endParaRPr lang="en-US" dirty="0">
              <a:latin typeface="Calibri" panose="020F0502020204030204" pitchFamily="34" charset="0"/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lvl="2">
              <a:lnSpc>
                <a:spcPct val="15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Council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○"/>
            </a:pPr>
            <a:r>
              <a:rPr lang="en-US" u="none" strike="noStrike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3-year outlook of emerging management issues</a:t>
            </a:r>
          </a:p>
          <a:p>
            <a:pPr marL="0" marR="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Public comment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94626B-70B6-47CC-9497-02310D3EDA21}"/>
              </a:ext>
            </a:extLst>
          </p:cNvPr>
          <p:cNvSpPr txBox="1">
            <a:spLocks/>
          </p:cNvSpPr>
          <p:nvPr/>
        </p:nvSpPr>
        <p:spPr>
          <a:xfrm>
            <a:off x="696398" y="333000"/>
            <a:ext cx="7835686" cy="102853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12536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121380-19E5-4B25-818A-46ECC018CA01}"/>
              </a:ext>
            </a:extLst>
          </p:cNvPr>
          <p:cNvSpPr txBox="1"/>
          <p:nvPr/>
        </p:nvSpPr>
        <p:spPr>
          <a:xfrm>
            <a:off x="548033" y="1454814"/>
            <a:ext cx="7723955" cy="503535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400" b="1" u="none" strike="noStrike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defRPr>
            </a:lvl1pPr>
            <a:lvl2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  <a:defRPr u="none" strike="noStrike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defRPr>
            </a:lvl2pPr>
            <a:lvl3pPr marL="1200150" lvl="2" indent="-285750">
              <a:lnSpc>
                <a:spcPct val="150000"/>
              </a:lnSpc>
              <a:buFont typeface="Arial" panose="020B0604020202020204" pitchFamily="34" charset="0"/>
              <a:buChar char="○"/>
              <a:defRPr u="none" strike="noStrike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defRPr>
            </a:lvl3pPr>
          </a:lstStyle>
          <a:p>
            <a:r>
              <a:rPr lang="en-US" dirty="0"/>
              <a:t>SSC subgroup</a:t>
            </a:r>
          </a:p>
          <a:p>
            <a:pPr lvl="1"/>
            <a:r>
              <a:rPr lang="en-US" b="1" dirty="0"/>
              <a:t>2 meetings out </a:t>
            </a:r>
          </a:p>
          <a:p>
            <a:pPr lvl="2"/>
            <a:r>
              <a:rPr lang="en-US" dirty="0"/>
              <a:t>Subgroup formation </a:t>
            </a:r>
          </a:p>
          <a:p>
            <a:pPr lvl="2"/>
            <a:r>
              <a:rPr lang="en-US" dirty="0"/>
              <a:t>Distribute </a:t>
            </a:r>
          </a:p>
          <a:p>
            <a:pPr lvl="3"/>
            <a:r>
              <a:rPr lang="en-US" dirty="0"/>
              <a:t>-Previous Top Ten </a:t>
            </a:r>
          </a:p>
          <a:p>
            <a:pPr lvl="3"/>
            <a:r>
              <a:rPr lang="en-US" dirty="0"/>
              <a:t>-Plan Team recommendations</a:t>
            </a:r>
          </a:p>
          <a:p>
            <a:pPr lvl="3"/>
            <a:r>
              <a:rPr lang="en-US" dirty="0"/>
              <a:t>-Emerging management issues</a:t>
            </a:r>
          </a:p>
          <a:p>
            <a:pPr lvl="1"/>
            <a:r>
              <a:rPr lang="en-US" b="1" dirty="0"/>
              <a:t>1 meeting out </a:t>
            </a:r>
          </a:p>
          <a:p>
            <a:pPr lvl="2"/>
            <a:r>
              <a:rPr lang="en-US" dirty="0"/>
              <a:t>Subgroup member recommendations</a:t>
            </a:r>
          </a:p>
          <a:p>
            <a:pPr lvl="2"/>
            <a:r>
              <a:rPr lang="en-US" dirty="0"/>
              <a:t>Draft new top ten</a:t>
            </a:r>
          </a:p>
          <a:p>
            <a:pPr lvl="3"/>
            <a:r>
              <a:rPr lang="en-US" dirty="0"/>
              <a:t>Relevance to Council’s emerging management issues </a:t>
            </a:r>
          </a:p>
          <a:p>
            <a:pPr lvl="2"/>
            <a:r>
              <a:rPr lang="en-US" dirty="0"/>
              <a:t>Draft summary statements, statistics for overall list</a:t>
            </a:r>
          </a:p>
          <a:p>
            <a:pPr lvl="2"/>
            <a:r>
              <a:rPr lang="en-US" dirty="0"/>
              <a:t>Any other draft recommendations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DE222-CBA5-4308-A7B1-34F5B2FB79DD}"/>
              </a:ext>
            </a:extLst>
          </p:cNvPr>
          <p:cNvSpPr txBox="1">
            <a:spLocks/>
          </p:cNvSpPr>
          <p:nvPr/>
        </p:nvSpPr>
        <p:spPr>
          <a:xfrm>
            <a:off x="696398" y="333000"/>
            <a:ext cx="7835686" cy="102853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37370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121380-19E5-4B25-818A-46ECC018CA01}"/>
              </a:ext>
            </a:extLst>
          </p:cNvPr>
          <p:cNvSpPr txBox="1"/>
          <p:nvPr/>
        </p:nvSpPr>
        <p:spPr>
          <a:xfrm>
            <a:off x="548033" y="1454814"/>
            <a:ext cx="7723955" cy="26808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400" b="1" u="none" strike="noStrike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defRPr>
            </a:lvl1pPr>
            <a:lvl2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  <a:defRPr u="none" strike="noStrike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defRPr>
            </a:lvl2pPr>
            <a:lvl3pPr marL="1200150" lvl="2" indent="-285750">
              <a:lnSpc>
                <a:spcPct val="150000"/>
              </a:lnSpc>
              <a:buFont typeface="Arial" panose="020B0604020202020204" pitchFamily="34" charset="0"/>
              <a:buChar char="○"/>
              <a:defRPr u="none" strike="noStrike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defRPr>
            </a:lvl3pPr>
          </a:lstStyle>
          <a:p>
            <a:r>
              <a:rPr lang="en-US" dirty="0"/>
              <a:t>SSC (at triennial review meeting)</a:t>
            </a:r>
          </a:p>
          <a:p>
            <a:pPr lvl="1"/>
            <a:r>
              <a:rPr lang="en-US" dirty="0"/>
              <a:t>Review recommendations from</a:t>
            </a:r>
          </a:p>
          <a:p>
            <a:pPr lvl="2"/>
            <a:r>
              <a:rPr lang="en-US" dirty="0"/>
              <a:t>Previous SSC review</a:t>
            </a:r>
          </a:p>
          <a:p>
            <a:pPr lvl="2"/>
            <a:r>
              <a:rPr lang="en-US" dirty="0"/>
              <a:t>Current Plan Team</a:t>
            </a:r>
          </a:p>
          <a:p>
            <a:pPr lvl="2"/>
            <a:r>
              <a:rPr lang="en-US" dirty="0"/>
              <a:t>Subgroup</a:t>
            </a:r>
          </a:p>
          <a:p>
            <a:pPr lvl="2"/>
            <a:r>
              <a:rPr lang="en-US" dirty="0"/>
              <a:t>Public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DE222-CBA5-4308-A7B1-34F5B2FB79DD}"/>
              </a:ext>
            </a:extLst>
          </p:cNvPr>
          <p:cNvSpPr txBox="1">
            <a:spLocks/>
          </p:cNvSpPr>
          <p:nvPr/>
        </p:nvSpPr>
        <p:spPr>
          <a:xfrm>
            <a:off x="696398" y="333000"/>
            <a:ext cx="7835686" cy="102853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08956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72667"/>
            <a:ext cx="5111426" cy="47746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8693" y="405668"/>
            <a:ext cx="2464344" cy="1028539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Database Updates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FB7B3-AA18-4F85-9D87-704D01B5559D}"/>
              </a:ext>
            </a:extLst>
          </p:cNvPr>
          <p:cNvSpPr txBox="1"/>
          <p:nvPr/>
        </p:nvSpPr>
        <p:spPr>
          <a:xfrm>
            <a:off x="0" y="2153101"/>
            <a:ext cx="4148891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Date added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Funding date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Estimated project duration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Estimated completion date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Point of Contact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14968A-29F5-4D73-9835-83EBAEFAE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15" y="2252525"/>
            <a:ext cx="290859" cy="26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6207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1871</TotalTime>
  <Words>173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Depth</vt:lpstr>
      <vt:lpstr>Research Priorities  2021</vt:lpstr>
      <vt:lpstr>Top Ten</vt:lpstr>
      <vt:lpstr>Top Ten</vt:lpstr>
      <vt:lpstr>Top Ten</vt:lpstr>
      <vt:lpstr>PowerPoint Presentation</vt:lpstr>
      <vt:lpstr>PowerPoint Presentation</vt:lpstr>
      <vt:lpstr>PowerPoint Presentation</vt:lpstr>
      <vt:lpstr>PowerPoint Presentation</vt:lpstr>
      <vt:lpstr>Database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Priorities</dc:title>
  <dc:creator>Jim Armstrong</dc:creator>
  <cp:lastModifiedBy>Jim Armstrong</cp:lastModifiedBy>
  <cp:revision>101</cp:revision>
  <dcterms:created xsi:type="dcterms:W3CDTF">2016-06-01T22:20:41Z</dcterms:created>
  <dcterms:modified xsi:type="dcterms:W3CDTF">2021-05-19T16:48:58Z</dcterms:modified>
</cp:coreProperties>
</file>