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2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97C25-3F84-4943-BD71-6AA124BDC42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E723-1D8F-4FC5-9056-2C135D0A8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034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97C25-3F84-4943-BD71-6AA124BDC42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E723-1D8F-4FC5-9056-2C135D0A8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786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97C25-3F84-4943-BD71-6AA124BDC42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E723-1D8F-4FC5-9056-2C135D0A8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12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97C25-3F84-4943-BD71-6AA124BDC42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E723-1D8F-4FC5-9056-2C135D0A8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801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97C25-3F84-4943-BD71-6AA124BDC42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E723-1D8F-4FC5-9056-2C135D0A8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131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97C25-3F84-4943-BD71-6AA124BDC42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E723-1D8F-4FC5-9056-2C135D0A8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707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97C25-3F84-4943-BD71-6AA124BDC42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E723-1D8F-4FC5-9056-2C135D0A8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084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97C25-3F84-4943-BD71-6AA124BDC42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E723-1D8F-4FC5-9056-2C135D0A8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393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97C25-3F84-4943-BD71-6AA124BDC42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E723-1D8F-4FC5-9056-2C135D0A8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009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97C25-3F84-4943-BD71-6AA124BDC42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E723-1D8F-4FC5-9056-2C135D0A8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179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97C25-3F84-4943-BD71-6AA124BDC42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CE723-1D8F-4FC5-9056-2C135D0A8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21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197C25-3F84-4943-BD71-6AA124BDC42B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CE723-1D8F-4FC5-9056-2C135D0A8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644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97143" y="5727602"/>
            <a:ext cx="55213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Olav A. Ormseth</a:t>
            </a:r>
          </a:p>
          <a:p>
            <a:pPr algn="ctr"/>
            <a:r>
              <a:rPr lang="en-US" b="1" dirty="0" smtClean="0"/>
              <a:t>Alaska Fisheries Science Center</a:t>
            </a:r>
          </a:p>
          <a:p>
            <a:pPr algn="ctr"/>
            <a:r>
              <a:rPr lang="en-US" b="1" dirty="0" smtClean="0"/>
              <a:t>NPFMC Groundfish Plan Team meeting, November 2021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1447799" y="187226"/>
            <a:ext cx="67872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/>
              <a:t>BSAI skate complex 2021 - partial</a:t>
            </a:r>
            <a:endParaRPr lang="en-US" sz="3600" b="1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1771" y="976160"/>
            <a:ext cx="4674442" cy="467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685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238" y="1185387"/>
            <a:ext cx="7541438" cy="54721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81025" y="228600"/>
            <a:ext cx="47819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survey biomass – all skates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14952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70950" y="206699"/>
            <a:ext cx="70021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survey biomass – all except Alaska skate</a:t>
            </a:r>
            <a:endParaRPr lang="en-US" sz="32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472" y="843404"/>
            <a:ext cx="7944826" cy="576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576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14426" y="206699"/>
            <a:ext cx="28502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incidental catch</a:t>
            </a:r>
            <a:endParaRPr lang="en-US" sz="3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545" y="884139"/>
            <a:ext cx="8003803" cy="581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145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29436" y="206699"/>
            <a:ext cx="46851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harvest recommendations</a:t>
            </a:r>
            <a:endParaRPr lang="en-US" sz="32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049" y="977639"/>
            <a:ext cx="7498782" cy="529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348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29436" y="206699"/>
            <a:ext cx="46851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harvest recommendations</a:t>
            </a:r>
            <a:endParaRPr lang="en-US" sz="32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357" y="1051285"/>
            <a:ext cx="5224156" cy="26555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201" y="4454619"/>
            <a:ext cx="7831870" cy="195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329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40</Words>
  <Application>Microsoft Office PowerPoint</Application>
  <PresentationFormat>On-screen Show (4:3)</PresentationFormat>
  <Paragraphs>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NOAA - Alaska Fisheries Science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BSAI skates partial 2021</dc:title>
  <dc:creator>Olav Ormseth</dc:creator>
  <cp:lastModifiedBy>Olav Ormseth</cp:lastModifiedBy>
  <cp:revision>3</cp:revision>
  <dcterms:created xsi:type="dcterms:W3CDTF">2021-11-18T07:05:17Z</dcterms:created>
  <dcterms:modified xsi:type="dcterms:W3CDTF">2021-11-18T07:28:12Z</dcterms:modified>
</cp:coreProperties>
</file>