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97C25-3F84-4943-BD71-6AA124BDC42B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CE723-1D8F-4FC5-9056-2C135D0A8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4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7143" y="5727602"/>
            <a:ext cx="5521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Olav A. Ormseth</a:t>
            </a:r>
          </a:p>
          <a:p>
            <a:pPr algn="ctr"/>
            <a:r>
              <a:rPr lang="en-US" b="1" dirty="0" smtClean="0"/>
              <a:t>Alaska Fisheries Science Center</a:t>
            </a:r>
          </a:p>
          <a:p>
            <a:pPr algn="ctr"/>
            <a:r>
              <a:rPr lang="en-US" b="1" dirty="0" smtClean="0"/>
              <a:t>NPFMC Groundfish Plan Team meeting, November 2021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47799" y="187226"/>
            <a:ext cx="6787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BSAI skate complex 2021 - partial</a:t>
            </a:r>
            <a:endParaRPr lang="en-US" sz="3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771" y="976160"/>
            <a:ext cx="4674442" cy="46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38" y="1185387"/>
            <a:ext cx="7541438" cy="5472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025" y="228600"/>
            <a:ext cx="4781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survey biomass – all skates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952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950" y="206699"/>
            <a:ext cx="700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survey biomass – all except Alaska skate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72" y="843404"/>
            <a:ext cx="7944826" cy="576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4426" y="206699"/>
            <a:ext cx="2850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incidental catch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45" y="884139"/>
            <a:ext cx="8003803" cy="58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436" y="206699"/>
            <a:ext cx="468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harvest recommendations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9" y="977639"/>
            <a:ext cx="7498782" cy="5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436" y="206699"/>
            <a:ext cx="4685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harvest recommendations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57" y="1051285"/>
            <a:ext cx="5224156" cy="2655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1" y="4454619"/>
            <a:ext cx="7831870" cy="195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40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 - Alaska Fisheries Science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BSAI skates partial 2021</dc:title>
  <dc:creator>Olav Ormseth</dc:creator>
  <cp:lastModifiedBy>Olav Ormseth</cp:lastModifiedBy>
  <cp:revision>3</cp:revision>
  <dcterms:created xsi:type="dcterms:W3CDTF">2021-11-18T07:05:17Z</dcterms:created>
  <dcterms:modified xsi:type="dcterms:W3CDTF">2021-11-18T07:28:12Z</dcterms:modified>
</cp:coreProperties>
</file>