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DFD3-16FD-4B2C-9507-FB673511F59D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20D44-8D23-49E2-BFE9-80B173F85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683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DFD3-16FD-4B2C-9507-FB673511F59D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20D44-8D23-49E2-BFE9-80B173F85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862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DFD3-16FD-4B2C-9507-FB673511F59D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20D44-8D23-49E2-BFE9-80B173F85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114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DFD3-16FD-4B2C-9507-FB673511F59D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20D44-8D23-49E2-BFE9-80B173F85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853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DFD3-16FD-4B2C-9507-FB673511F59D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20D44-8D23-49E2-BFE9-80B173F85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447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DFD3-16FD-4B2C-9507-FB673511F59D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20D44-8D23-49E2-BFE9-80B173F85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034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DFD3-16FD-4B2C-9507-FB673511F59D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20D44-8D23-49E2-BFE9-80B173F85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815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DFD3-16FD-4B2C-9507-FB673511F59D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20D44-8D23-49E2-BFE9-80B173F85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067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DFD3-16FD-4B2C-9507-FB673511F59D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20D44-8D23-49E2-BFE9-80B173F85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949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DFD3-16FD-4B2C-9507-FB673511F59D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20D44-8D23-49E2-BFE9-80B173F85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781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DFD3-16FD-4B2C-9507-FB673511F59D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20D44-8D23-49E2-BFE9-80B173F85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846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EDFD3-16FD-4B2C-9507-FB673511F59D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20D44-8D23-49E2-BFE9-80B173F85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611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540" y="1168083"/>
            <a:ext cx="9144000" cy="1316037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Crab survey planning for 2021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680432"/>
            <a:ext cx="9144000" cy="1655762"/>
          </a:xfrm>
        </p:spPr>
        <p:txBody>
          <a:bodyPr/>
          <a:lstStyle/>
          <a:p>
            <a:pPr algn="l"/>
            <a:r>
              <a:rPr lang="en-US" dirty="0" smtClean="0"/>
              <a:t>Mike Litzow</a:t>
            </a:r>
          </a:p>
          <a:p>
            <a:pPr algn="l"/>
            <a:r>
              <a:rPr lang="en-US" dirty="0" smtClean="0"/>
              <a:t>Shellfish assessment program, AFSC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76" t="8014" r="9792" b="6942"/>
          <a:stretch/>
        </p:blipFill>
        <p:spPr>
          <a:xfrm>
            <a:off x="7117080" y="2643236"/>
            <a:ext cx="5074920" cy="4214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698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76" t="8014" r="9792" b="6942"/>
          <a:stretch/>
        </p:blipFill>
        <p:spPr>
          <a:xfrm>
            <a:off x="7117080" y="2643236"/>
            <a:ext cx="5074920" cy="421476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plans considered for 2021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" y="1566544"/>
            <a:ext cx="6827520" cy="45904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Full Northern / Eastern Bering Sea grid - </a:t>
            </a:r>
            <a:r>
              <a:rPr lang="en-US" u="sng" dirty="0" smtClean="0"/>
              <a:t>current plan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Eastern Bering only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Reduced Eastern Bering grid (e.g., no corner stations) – </a:t>
            </a:r>
            <a:r>
              <a:rPr lang="en-US" u="sng" dirty="0" smtClean="0"/>
              <a:t>least likely / not currently planned</a:t>
            </a:r>
          </a:p>
          <a:p>
            <a:pPr marL="514350" indent="-514350">
              <a:buFont typeface="+mj-lt"/>
              <a:buAutoNum type="arabicPeriod"/>
            </a:pPr>
            <a:endParaRPr lang="en-US" u="sng" dirty="0"/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smtClean="0"/>
              <a:t>Biggest current challenge – staffing availability 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quarantine time demands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staff family responsibilities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58413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Drop St. Matt &amp; </a:t>
            </a:r>
            <a:r>
              <a:rPr lang="en-US" dirty="0" err="1" smtClean="0"/>
              <a:t>Pribs</a:t>
            </a:r>
            <a:r>
              <a:rPr lang="en-US" dirty="0" smtClean="0"/>
              <a:t> corner stations?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156960" cy="4351338"/>
          </a:xfrm>
        </p:spPr>
        <p:txBody>
          <a:bodyPr>
            <a:normAutofit lnSpcReduction="10000"/>
          </a:bodyPr>
          <a:lstStyle/>
          <a:p>
            <a:r>
              <a:rPr lang="en-US" i="1" dirty="0" smtClean="0"/>
              <a:t>Not currently planned</a:t>
            </a:r>
            <a:endParaRPr lang="en-US" dirty="0" smtClean="0"/>
          </a:p>
          <a:p>
            <a:r>
              <a:rPr lang="en-US" dirty="0" smtClean="0"/>
              <a:t>Would save 4-5 vessel-days</a:t>
            </a:r>
          </a:p>
          <a:p>
            <a:r>
              <a:rPr lang="en-US" dirty="0" smtClean="0"/>
              <a:t>Jon Richar analysis of effects on assessment</a:t>
            </a:r>
          </a:p>
          <a:p>
            <a:pPr lvl="1"/>
            <a:r>
              <a:rPr lang="en-US" dirty="0" smtClean="0"/>
              <a:t>Large effects on SMBKC, PIBKC/RKC abundance estimates</a:t>
            </a:r>
          </a:p>
          <a:p>
            <a:pPr lvl="1"/>
            <a:r>
              <a:rPr lang="en-US" dirty="0" smtClean="0"/>
              <a:t>Negligible effects on snow crab estimates, increased variance in W166 </a:t>
            </a:r>
            <a:r>
              <a:rPr lang="en-US" i="1" dirty="0" err="1" smtClean="0"/>
              <a:t>bairdi</a:t>
            </a:r>
            <a:r>
              <a:rPr lang="en-US" dirty="0" smtClean="0"/>
              <a:t> estimates </a:t>
            </a:r>
          </a:p>
          <a:p>
            <a:r>
              <a:rPr lang="en-US" dirty="0" smtClean="0"/>
              <a:t>Reasonable way to reduce effort if needed?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76" t="8014" r="9792" b="6942"/>
          <a:stretch/>
        </p:blipFill>
        <p:spPr>
          <a:xfrm>
            <a:off x="7117080" y="2643236"/>
            <a:ext cx="5074920" cy="4214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63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112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Crab survey planning for 2021</vt:lpstr>
      <vt:lpstr>Survey plans considered for 2021 </vt:lpstr>
      <vt:lpstr>Drop St. Matt &amp; Pribs corner stations?</vt:lpstr>
    </vt:vector>
  </TitlesOfParts>
  <Company>NOAA AFSC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Crab survey planning for 2021</dc:title>
  <dc:creator>Mike.Litzow</dc:creator>
  <cp:lastModifiedBy>Mike.Litzow</cp:lastModifiedBy>
  <cp:revision>7</cp:revision>
  <dcterms:created xsi:type="dcterms:W3CDTF">2021-01-11T00:16:08Z</dcterms:created>
  <dcterms:modified xsi:type="dcterms:W3CDTF">2021-01-11T01:18:36Z</dcterms:modified>
</cp:coreProperties>
</file>