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5" r:id="rId4"/>
    <p:sldId id="257" r:id="rId5"/>
    <p:sldId id="282" r:id="rId6"/>
    <p:sldId id="276" r:id="rId7"/>
    <p:sldId id="260" r:id="rId8"/>
    <p:sldId id="279" r:id="rId9"/>
    <p:sldId id="278" r:id="rId10"/>
    <p:sldId id="277" r:id="rId11"/>
    <p:sldId id="280" r:id="rId12"/>
    <p:sldId id="281" r:id="rId13"/>
    <p:sldId id="283" r:id="rId14"/>
    <p:sldId id="284" r:id="rId15"/>
    <p:sldId id="270" r:id="rId16"/>
    <p:sldId id="286" r:id="rId17"/>
    <p:sldId id="285" r:id="rId18"/>
    <p:sldId id="273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ourgette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gi2qgwNu9cl8hQQstD+YiMqmQy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8E8E8E"/>
    <a:srgbClr val="737373"/>
    <a:srgbClr val="B4BB59"/>
    <a:srgbClr val="81BB59"/>
    <a:srgbClr val="DF6613"/>
    <a:srgbClr val="5AD8D5"/>
    <a:srgbClr val="FA9500"/>
    <a:srgbClr val="84E2E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0A78B3-8B85-47B3-99E7-5246924849E9}">
  <a:tblStyle styleId="{850A78B3-8B85-47B3-99E7-5246924849E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0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5230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8211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4727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4120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2177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1761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5618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59910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2770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5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ine.uaf.edu/werc/werc-projects/aleutian-mercury/" TargetMode="Externa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Map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406" t="1363" r="1059" b="661"/>
          <a:stretch/>
        </p:blipFill>
        <p:spPr>
          <a:xfrm>
            <a:off x="289248" y="857250"/>
            <a:ext cx="85655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title"/>
          </p:nvPr>
        </p:nvSpPr>
        <p:spPr>
          <a:xfrm>
            <a:off x="287400" y="847594"/>
            <a:ext cx="8565502" cy="994172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r">
              <a:buClr>
                <a:srgbClr val="1E4E79"/>
              </a:buClr>
              <a:buSzPts val="4400"/>
            </a:pPr>
            <a:r>
              <a:rPr lang="en-US" b="1" dirty="0">
                <a:solidFill>
                  <a:srgbClr val="1E4E79"/>
                </a:solidFill>
              </a:rPr>
              <a:t>Aleutian Islands</a:t>
            </a:r>
            <a:br>
              <a:rPr lang="en-US" b="1" dirty="0">
                <a:solidFill>
                  <a:srgbClr val="1E4E79"/>
                </a:solidFill>
              </a:rPr>
            </a:br>
            <a:r>
              <a:rPr lang="en-US" b="1" dirty="0">
                <a:solidFill>
                  <a:srgbClr val="1E4E79"/>
                </a:solidFill>
              </a:rPr>
              <a:t>Ecosystem Status Report</a:t>
            </a:r>
            <a:endParaRPr dirty="0"/>
          </a:p>
        </p:txBody>
      </p:sp>
      <p:pic>
        <p:nvPicPr>
          <p:cNvPr id="86" name="Google Shape;86;p1" descr="A close up of a person in a fores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5100" b="-5100"/>
          <a:stretch/>
        </p:blipFill>
        <p:spPr>
          <a:xfrm>
            <a:off x="6881069" y="3311926"/>
            <a:ext cx="1965096" cy="223773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264539" y="5775055"/>
            <a:ext cx="3430506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ivonne.ortiz@noaa.gov or ivonne@uw.edu</a:t>
            </a:r>
            <a:endParaRPr sz="1050"/>
          </a:p>
        </p:txBody>
      </p:sp>
      <p:sp>
        <p:nvSpPr>
          <p:cNvPr id="88" name="Google Shape;88;p1"/>
          <p:cNvSpPr txBox="1"/>
          <p:nvPr/>
        </p:nvSpPr>
        <p:spPr>
          <a:xfrm flipH="1">
            <a:off x="6882131" y="5324947"/>
            <a:ext cx="1964025" cy="715550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1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Ivonne Ortiz &amp; Stephani Zador</a:t>
            </a:r>
            <a:endParaRPr sz="750"/>
          </a:p>
        </p:txBody>
      </p:sp>
      <p:sp>
        <p:nvSpPr>
          <p:cNvPr id="89" name="Google Shape;89;p1"/>
          <p:cNvSpPr txBox="1"/>
          <p:nvPr/>
        </p:nvSpPr>
        <p:spPr>
          <a:xfrm>
            <a:off x="5971920" y="2251757"/>
            <a:ext cx="2880981" cy="1177215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BSAI </a:t>
            </a:r>
            <a:endParaRPr sz="1050"/>
          </a:p>
          <a:p>
            <a:pPr algn="ctr"/>
            <a:r>
              <a:rPr lang="en-US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Groundfish Plan Team</a:t>
            </a:r>
            <a:endParaRPr sz="1050"/>
          </a:p>
          <a:p>
            <a:pPr algn="ctr"/>
            <a:r>
              <a:rPr lang="en-US" sz="24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November 17, 2020</a:t>
            </a:r>
            <a:endParaRPr sz="105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/>
        </p:nvSpPr>
        <p:spPr>
          <a:xfrm>
            <a:off x="1" y="0"/>
            <a:ext cx="899366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This year - 2021</a:t>
            </a:r>
            <a:endParaRPr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BA765-E9F2-40D0-AC6D-1D35D92A2D73}"/>
              </a:ext>
            </a:extLst>
          </p:cNvPr>
          <p:cNvSpPr txBox="1"/>
          <p:nvPr/>
        </p:nvSpPr>
        <p:spPr>
          <a:xfrm>
            <a:off x="5807710" y="1369695"/>
            <a:ext cx="3244076" cy="3877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pc="-5" dirty="0">
                <a:solidFill>
                  <a:srgbClr val="FF0000"/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WEST and EAST</a:t>
            </a: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pc="-5" dirty="0">
                <a:solidFill>
                  <a:srgbClr val="FF0000"/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Above average reproductive  success        </a:t>
            </a: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for most seabirds, both fish and plankton eaters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pc="-5" dirty="0">
                <a:solidFill>
                  <a:srgbClr val="FF0000"/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AVERAGE       to LATE  </a:t>
            </a:r>
            <a:br>
              <a:rPr lang="en-US" spc="-5" dirty="0">
                <a:solidFill>
                  <a:srgbClr val="FF0000"/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hatching chronology of plankton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fish-eating seabirds, and larger copepod size, may signal early spring bloom.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pc="-5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Implications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foraging condition might not have been ideal, however good availability and wide type of prey. 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15" name="image80.jpeg">
            <a:extLst>
              <a:ext uri="{FF2B5EF4-FFF2-40B4-BE49-F238E27FC236}">
                <a16:creationId xmlns:a16="http://schemas.microsoft.com/office/drawing/2014/main" id="{2E557D60-D27E-4B8D-AC72-1846CA65BA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69695"/>
            <a:ext cx="5591175" cy="2617513"/>
          </a:xfrm>
          <a:prstGeom prst="rect">
            <a:avLst/>
          </a:prstGeom>
        </p:spPr>
      </p:pic>
      <p:pic>
        <p:nvPicPr>
          <p:cNvPr id="16" name="image78.jpeg">
            <a:extLst>
              <a:ext uri="{FF2B5EF4-FFF2-40B4-BE49-F238E27FC236}">
                <a16:creationId xmlns:a16="http://schemas.microsoft.com/office/drawing/2014/main" id="{603D6FD1-B961-4E97-8A67-B73DFE1278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88579"/>
            <a:ext cx="5591175" cy="2477469"/>
          </a:xfrm>
          <a:prstGeom prst="rect">
            <a:avLst/>
          </a:prstGeom>
        </p:spPr>
      </p:pic>
      <p:pic>
        <p:nvPicPr>
          <p:cNvPr id="17" name="Picture 16" descr="A group of birds on a rock&#10;&#10;Description automatically generated with medium confidence">
            <a:extLst>
              <a:ext uri="{FF2B5EF4-FFF2-40B4-BE49-F238E27FC236}">
                <a16:creationId xmlns:a16="http://schemas.microsoft.com/office/drawing/2014/main" id="{A3AC2F47-5EC6-42DC-BC7C-237DF2FE7D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59" t="13710" b="15233"/>
          <a:stretch/>
        </p:blipFill>
        <p:spPr>
          <a:xfrm>
            <a:off x="5807710" y="4648284"/>
            <a:ext cx="3244077" cy="1949838"/>
          </a:xfrm>
          <a:prstGeom prst="rect">
            <a:avLst/>
          </a:prstGeom>
        </p:spPr>
      </p:pic>
      <p:sp>
        <p:nvSpPr>
          <p:cNvPr id="18" name="Google Shape;114;p5">
            <a:extLst>
              <a:ext uri="{FF2B5EF4-FFF2-40B4-BE49-F238E27FC236}">
                <a16:creationId xmlns:a16="http://schemas.microsoft.com/office/drawing/2014/main" id="{591CAAA7-729D-4179-A6B9-DF9068C4954E}"/>
              </a:ext>
            </a:extLst>
          </p:cNvPr>
          <p:cNvSpPr txBox="1"/>
          <p:nvPr/>
        </p:nvSpPr>
        <p:spPr>
          <a:xfrm>
            <a:off x="2794000" y="10160"/>
            <a:ext cx="634999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Seabirds  </a:t>
            </a:r>
            <a:b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000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Rojek</a:t>
            </a: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Renner, </a:t>
            </a:r>
            <a:endParaRPr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002137-D36E-4045-A8F0-D3530D446A02}"/>
              </a:ext>
            </a:extLst>
          </p:cNvPr>
          <p:cNvSpPr txBox="1"/>
          <p:nvPr/>
        </p:nvSpPr>
        <p:spPr>
          <a:xfrm>
            <a:off x="0" y="1319530"/>
            <a:ext cx="2238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Reproductive success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7EDEB7-4A42-4B22-882A-F5BCD41FDB17}"/>
              </a:ext>
            </a:extLst>
          </p:cNvPr>
          <p:cNvSpPr txBox="1"/>
          <p:nvPr/>
        </p:nvSpPr>
        <p:spPr>
          <a:xfrm>
            <a:off x="0" y="4034155"/>
            <a:ext cx="2238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Hatching chronology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692668CE-37E8-42F2-B0B4-BA2A4018AD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823" y="1620917"/>
            <a:ext cx="209327" cy="240028"/>
          </a:xfrm>
          <a:prstGeom prst="rect">
            <a:avLst/>
          </a:prstGeom>
        </p:spPr>
      </p:pic>
      <p:pic>
        <p:nvPicPr>
          <p:cNvPr id="22" name="Picture 21" descr="Circle&#10;&#10;Description automatically generated with medium confidence">
            <a:extLst>
              <a:ext uri="{FF2B5EF4-FFF2-40B4-BE49-F238E27FC236}">
                <a16:creationId xmlns:a16="http://schemas.microsoft.com/office/drawing/2014/main" id="{245E9F74-F4C7-4C2E-85E8-268B69E52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705601" y="2209716"/>
            <a:ext cx="182880" cy="1828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114AD0-9FBB-4D4A-B3F1-21F71ED1D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4205" y="2209730"/>
            <a:ext cx="18288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86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/>
        </p:nvSpPr>
        <p:spPr>
          <a:xfrm>
            <a:off x="1" y="0"/>
            <a:ext cx="315277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This year - 2021</a:t>
            </a:r>
            <a:endParaRPr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BA765-E9F2-40D0-AC6D-1D35D92A2D73}"/>
              </a:ext>
            </a:extLst>
          </p:cNvPr>
          <p:cNvSpPr txBox="1"/>
          <p:nvPr/>
        </p:nvSpPr>
        <p:spPr>
          <a:xfrm>
            <a:off x="4572000" y="1572081"/>
            <a:ext cx="4479786" cy="5945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16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600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</a:pPr>
            <a:r>
              <a:rPr lang="en-US" sz="1600" b="1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Eastern Kamchatka Pink Salmon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Second highest abundance on record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600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600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1600" b="1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Paralytic Shellfish Toxins</a:t>
            </a:r>
            <a:br>
              <a:rPr lang="en-US" sz="1600" b="1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b="1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 </a:t>
            </a:r>
            <a:r>
              <a:rPr lang="en-US" sz="1600" b="1" dirty="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="1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 blue mussels, Unalaska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76x the regulatory limit</a:t>
            </a:r>
            <a:r>
              <a:rPr lang="en-US" sz="1600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continued risk to human health and local food webs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west of Unalaska, under regulatory limit (past records), current samples in lab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</a:pPr>
            <a:endParaRPr lang="en-US" sz="1600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600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</a:pPr>
            <a:endParaRPr lang="en-US" sz="1600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</a:pPr>
            <a:endParaRPr lang="en-US" sz="1600" spc="-5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4" name="image76.jpeg">
            <a:extLst>
              <a:ext uri="{FF2B5EF4-FFF2-40B4-BE49-F238E27FC236}">
                <a16:creationId xmlns:a16="http://schemas.microsoft.com/office/drawing/2014/main" id="{0F618654-5EAD-4493-A71F-5A1625E2CD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05340"/>
            <a:ext cx="4150659" cy="2308533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61A03709-F852-4291-883C-D1FB689C1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3" b="23623"/>
          <a:stretch/>
        </p:blipFill>
        <p:spPr bwMode="auto">
          <a:xfrm>
            <a:off x="188982" y="4937205"/>
            <a:ext cx="3961677" cy="12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7E2D961-2E8B-48DC-A5F2-FAF5A22B5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7" b="30858"/>
          <a:stretch/>
        </p:blipFill>
        <p:spPr bwMode="auto">
          <a:xfrm>
            <a:off x="92712" y="1026348"/>
            <a:ext cx="4057947" cy="136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233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117633" y="25734"/>
            <a:ext cx="864393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sz="3200" dirty="0"/>
              <a:t>Multi-year Patterns</a:t>
            </a:r>
            <a:endParaRPr sz="3200" dirty="0"/>
          </a:p>
        </p:txBody>
      </p:sp>
      <p:sp>
        <p:nvSpPr>
          <p:cNvPr id="126" name="Google Shape;126;p6"/>
          <p:cNvSpPr txBox="1"/>
          <p:nvPr/>
        </p:nvSpPr>
        <p:spPr>
          <a:xfrm>
            <a:off x="3464304" y="1860947"/>
            <a:ext cx="5679698" cy="2839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Three drivers (since ~ 2013):</a:t>
            </a:r>
          </a:p>
          <a:p>
            <a:endParaRPr lang="en-US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342900" lvl="1">
              <a:buClr>
                <a:schemeClr val="dk1"/>
              </a:buClr>
              <a:buSzPts val="2800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Old Standard TT"/>
                <a:cs typeface="Calibri" panose="020F0502020204030204" pitchFamily="34" charset="0"/>
                <a:sym typeface="Old Standard TT"/>
              </a:rPr>
              <a:t>Continued unfavorable environmental conditions</a:t>
            </a: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Old Standard TT"/>
              <a:cs typeface="Calibri" panose="020F0502020204030204" pitchFamily="34" charset="0"/>
              <a:sym typeface="Old Standard TT"/>
            </a:endParaRPr>
          </a:p>
          <a:p>
            <a:pPr marL="342900" lvl="1">
              <a:buClr>
                <a:schemeClr val="dk1"/>
              </a:buClr>
              <a:buSzPts val="2800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Old Standard TT"/>
                <a:cs typeface="Calibri" panose="020F0502020204030204" pitchFamily="34" charset="0"/>
                <a:sym typeface="Old Standard TT"/>
              </a:rPr>
              <a:t>Eastern Kamchatka Pink Salmon Abundance</a:t>
            </a:r>
          </a:p>
          <a:p>
            <a:pPr marL="342900" lvl="1">
              <a:buClr>
                <a:schemeClr val="dk1"/>
              </a:buClr>
              <a:buSzPts val="2800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Rockfish dominating pelagic foragers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SST above long-term average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NPGO negative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EKE in eastern Aleutians below long term average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Large diatom abundance decreasing trend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4053840" y="5716486"/>
            <a:ext cx="5090160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NPGO, Bond; SST, Watson &amp; Callahan; EKE, Cheng; CPR Diatom </a:t>
            </a:r>
            <a:r>
              <a:rPr lang="en-US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Ostle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Batten</a:t>
            </a:r>
            <a:endParaRPr sz="1050" dirty="0"/>
          </a:p>
        </p:txBody>
      </p:sp>
      <p:pic>
        <p:nvPicPr>
          <p:cNvPr id="13" name="image63.jpeg">
            <a:extLst>
              <a:ext uri="{FF2B5EF4-FFF2-40B4-BE49-F238E27FC236}">
                <a16:creationId xmlns:a16="http://schemas.microsoft.com/office/drawing/2014/main" id="{1E798892-F77C-4AF1-8219-B2B35F99AE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633" y="1268778"/>
            <a:ext cx="2971800" cy="1911350"/>
          </a:xfrm>
          <a:prstGeom prst="rect">
            <a:avLst/>
          </a:prstGeom>
        </p:spPr>
      </p:pic>
      <p:pic>
        <p:nvPicPr>
          <p:cNvPr id="14" name="Google Shape;125;p6">
            <a:extLst>
              <a:ext uri="{FF2B5EF4-FFF2-40B4-BE49-F238E27FC236}">
                <a16:creationId xmlns:a16="http://schemas.microsoft.com/office/drawing/2014/main" id="{DABD0DBE-FDC3-4DCC-9239-9A42C9D015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0893"/>
          <a:stretch/>
        </p:blipFill>
        <p:spPr>
          <a:xfrm>
            <a:off x="176370" y="3178672"/>
            <a:ext cx="3054192" cy="1085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71.png">
            <a:extLst>
              <a:ext uri="{FF2B5EF4-FFF2-40B4-BE49-F238E27FC236}">
                <a16:creationId xmlns:a16="http://schemas.microsoft.com/office/drawing/2014/main" id="{4A9F7193-D18B-4BCE-8D39-52E7613D5C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7871"/>
          <a:stretch/>
        </p:blipFill>
        <p:spPr>
          <a:xfrm>
            <a:off x="25748" y="4263790"/>
            <a:ext cx="3230321" cy="760329"/>
          </a:xfrm>
          <a:prstGeom prst="rect">
            <a:avLst/>
          </a:prstGeom>
        </p:spPr>
      </p:pic>
      <p:pic>
        <p:nvPicPr>
          <p:cNvPr id="16" name="image75.png">
            <a:extLst>
              <a:ext uri="{FF2B5EF4-FFF2-40B4-BE49-F238E27FC236}">
                <a16:creationId xmlns:a16="http://schemas.microsoft.com/office/drawing/2014/main" id="{CF0B95FF-1819-4147-98CE-7C71986D62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b="69376"/>
          <a:stretch/>
        </p:blipFill>
        <p:spPr>
          <a:xfrm>
            <a:off x="149526" y="5400077"/>
            <a:ext cx="3106543" cy="760328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F6F18E15-D0D4-42DC-8581-4F32E9076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45" y="278977"/>
            <a:ext cx="1957560" cy="19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oogle Shape;1511;p28">
            <a:extLst>
              <a:ext uri="{FF2B5EF4-FFF2-40B4-BE49-F238E27FC236}">
                <a16:creationId xmlns:a16="http://schemas.microsoft.com/office/drawing/2014/main" id="{0DFCB603-D12D-499D-B282-95BAFBD0513A}"/>
              </a:ext>
            </a:extLst>
          </p:cNvPr>
          <p:cNvGrpSpPr>
            <a:grpSpLocks noChangeAspect="1"/>
          </p:cNvGrpSpPr>
          <p:nvPr/>
        </p:nvGrpSpPr>
        <p:grpSpPr>
          <a:xfrm>
            <a:off x="5841007" y="340651"/>
            <a:ext cx="480332" cy="487478"/>
            <a:chOff x="4046274" y="189315"/>
            <a:chExt cx="885749" cy="898926"/>
          </a:xfrm>
        </p:grpSpPr>
        <p:sp>
          <p:nvSpPr>
            <p:cNvPr id="20" name="Google Shape;1512;p28">
              <a:extLst>
                <a:ext uri="{FF2B5EF4-FFF2-40B4-BE49-F238E27FC236}">
                  <a16:creationId xmlns:a16="http://schemas.microsoft.com/office/drawing/2014/main" id="{E9B2992E-F13B-4C44-A58C-2D1B4EAB83CF}"/>
                </a:ext>
              </a:extLst>
            </p:cNvPr>
            <p:cNvSpPr/>
            <p:nvPr/>
          </p:nvSpPr>
          <p:spPr>
            <a:xfrm>
              <a:off x="4291431" y="379761"/>
              <a:ext cx="638306" cy="672049"/>
            </a:xfrm>
            <a:custGeom>
              <a:avLst/>
              <a:gdLst/>
              <a:ahLst/>
              <a:cxnLst/>
              <a:rect l="l" t="t" r="r" b="b"/>
              <a:pathLst>
                <a:path w="638306" h="672049" extrusionOk="0">
                  <a:moveTo>
                    <a:pt x="11698" y="563006"/>
                  </a:moveTo>
                  <a:cubicBezTo>
                    <a:pt x="3413" y="555128"/>
                    <a:pt x="-7182" y="548472"/>
                    <a:pt x="6808" y="535840"/>
                  </a:cubicBezTo>
                  <a:cubicBezTo>
                    <a:pt x="11834" y="531221"/>
                    <a:pt x="12921" y="522257"/>
                    <a:pt x="15773" y="515193"/>
                  </a:cubicBezTo>
                  <a:lnTo>
                    <a:pt x="14415" y="515193"/>
                  </a:lnTo>
                  <a:lnTo>
                    <a:pt x="38457" y="512341"/>
                  </a:lnTo>
                  <a:lnTo>
                    <a:pt x="30307" y="485175"/>
                  </a:lnTo>
                  <a:lnTo>
                    <a:pt x="31122" y="486397"/>
                  </a:lnTo>
                  <a:lnTo>
                    <a:pt x="49595" y="467653"/>
                  </a:lnTo>
                  <a:cubicBezTo>
                    <a:pt x="49595" y="475395"/>
                    <a:pt x="46063" y="487620"/>
                    <a:pt x="50546" y="492102"/>
                  </a:cubicBezTo>
                  <a:cubicBezTo>
                    <a:pt x="55028" y="496585"/>
                    <a:pt x="67796" y="496313"/>
                    <a:pt x="76897" y="498079"/>
                  </a:cubicBezTo>
                  <a:lnTo>
                    <a:pt x="76897" y="496992"/>
                  </a:lnTo>
                  <a:lnTo>
                    <a:pt x="91838" y="516552"/>
                  </a:lnTo>
                  <a:lnTo>
                    <a:pt x="103112" y="494955"/>
                  </a:lnTo>
                  <a:lnTo>
                    <a:pt x="101890" y="495770"/>
                  </a:lnTo>
                  <a:lnTo>
                    <a:pt x="149974" y="488571"/>
                  </a:lnTo>
                  <a:lnTo>
                    <a:pt x="131636" y="510711"/>
                  </a:lnTo>
                  <a:cubicBezTo>
                    <a:pt x="119683" y="509081"/>
                    <a:pt x="111262" y="512205"/>
                    <a:pt x="113571" y="526467"/>
                  </a:cubicBezTo>
                  <a:cubicBezTo>
                    <a:pt x="113571" y="529048"/>
                    <a:pt x="118733" y="530814"/>
                    <a:pt x="121449" y="532987"/>
                  </a:cubicBezTo>
                  <a:cubicBezTo>
                    <a:pt x="124573" y="526467"/>
                    <a:pt x="127833" y="519404"/>
                    <a:pt x="130821" y="513156"/>
                  </a:cubicBezTo>
                  <a:cubicBezTo>
                    <a:pt x="130821" y="512205"/>
                    <a:pt x="130821" y="510711"/>
                    <a:pt x="130821" y="509353"/>
                  </a:cubicBezTo>
                  <a:cubicBezTo>
                    <a:pt x="151604" y="519404"/>
                    <a:pt x="157988" y="507994"/>
                    <a:pt x="159753" y="489929"/>
                  </a:cubicBezTo>
                  <a:lnTo>
                    <a:pt x="178634" y="496992"/>
                  </a:lnTo>
                  <a:cubicBezTo>
                    <a:pt x="166681" y="507179"/>
                    <a:pt x="156493" y="517367"/>
                    <a:pt x="177547" y="528505"/>
                  </a:cubicBezTo>
                  <a:lnTo>
                    <a:pt x="175781" y="553090"/>
                  </a:lnTo>
                  <a:lnTo>
                    <a:pt x="187327" y="550645"/>
                  </a:lnTo>
                  <a:lnTo>
                    <a:pt x="175781" y="528777"/>
                  </a:lnTo>
                  <a:lnTo>
                    <a:pt x="181758" y="497536"/>
                  </a:lnTo>
                  <a:lnTo>
                    <a:pt x="183116" y="497536"/>
                  </a:lnTo>
                  <a:cubicBezTo>
                    <a:pt x="202404" y="509217"/>
                    <a:pt x="207022" y="497536"/>
                    <a:pt x="209060" y="481372"/>
                  </a:cubicBezTo>
                  <a:lnTo>
                    <a:pt x="212999" y="514922"/>
                  </a:lnTo>
                  <a:cubicBezTo>
                    <a:pt x="195341" y="518997"/>
                    <a:pt x="195341" y="518997"/>
                    <a:pt x="203627" y="536383"/>
                  </a:cubicBezTo>
                  <a:lnTo>
                    <a:pt x="212048" y="513564"/>
                  </a:lnTo>
                  <a:lnTo>
                    <a:pt x="220605" y="515601"/>
                  </a:lnTo>
                  <a:lnTo>
                    <a:pt x="226174" y="539507"/>
                  </a:lnTo>
                  <a:lnTo>
                    <a:pt x="241252" y="529320"/>
                  </a:lnTo>
                  <a:lnTo>
                    <a:pt x="260811" y="551460"/>
                  </a:lnTo>
                  <a:lnTo>
                    <a:pt x="270998" y="571699"/>
                  </a:lnTo>
                  <a:cubicBezTo>
                    <a:pt x="273172" y="565043"/>
                    <a:pt x="275753" y="558116"/>
                    <a:pt x="277518" y="551596"/>
                  </a:cubicBezTo>
                  <a:cubicBezTo>
                    <a:pt x="277723" y="549112"/>
                    <a:pt x="277399" y="546611"/>
                    <a:pt x="276567" y="544261"/>
                  </a:cubicBezTo>
                  <a:cubicBezTo>
                    <a:pt x="281729" y="545076"/>
                    <a:pt x="287434" y="547793"/>
                    <a:pt x="291781" y="546299"/>
                  </a:cubicBezTo>
                  <a:cubicBezTo>
                    <a:pt x="296095" y="543882"/>
                    <a:pt x="299307" y="539892"/>
                    <a:pt x="300745" y="535161"/>
                  </a:cubicBezTo>
                  <a:cubicBezTo>
                    <a:pt x="300745" y="533531"/>
                    <a:pt x="295855" y="527147"/>
                    <a:pt x="293954" y="527418"/>
                  </a:cubicBezTo>
                  <a:cubicBezTo>
                    <a:pt x="289152" y="528430"/>
                    <a:pt x="284757" y="530840"/>
                    <a:pt x="281322" y="534346"/>
                  </a:cubicBezTo>
                  <a:cubicBezTo>
                    <a:pt x="279284" y="537760"/>
                    <a:pt x="277945" y="541547"/>
                    <a:pt x="277382" y="545484"/>
                  </a:cubicBezTo>
                  <a:lnTo>
                    <a:pt x="259589" y="552547"/>
                  </a:lnTo>
                  <a:lnTo>
                    <a:pt x="268146" y="519948"/>
                  </a:lnTo>
                  <a:lnTo>
                    <a:pt x="286619" y="503512"/>
                  </a:lnTo>
                  <a:lnTo>
                    <a:pt x="265565" y="495362"/>
                  </a:lnTo>
                  <a:cubicBezTo>
                    <a:pt x="272085" y="483002"/>
                    <a:pt x="278197" y="470777"/>
                    <a:pt x="255378" y="470369"/>
                  </a:cubicBezTo>
                  <a:cubicBezTo>
                    <a:pt x="261490" y="456786"/>
                    <a:pt x="262577" y="444969"/>
                    <a:pt x="247771" y="436412"/>
                  </a:cubicBezTo>
                  <a:lnTo>
                    <a:pt x="245191" y="432473"/>
                  </a:lnTo>
                  <a:lnTo>
                    <a:pt x="247907" y="422693"/>
                  </a:lnTo>
                  <a:cubicBezTo>
                    <a:pt x="261490" y="440758"/>
                    <a:pt x="285804" y="428534"/>
                    <a:pt x="300474" y="442660"/>
                  </a:cubicBezTo>
                  <a:lnTo>
                    <a:pt x="269504" y="451353"/>
                  </a:lnTo>
                  <a:lnTo>
                    <a:pt x="269504" y="458009"/>
                  </a:lnTo>
                  <a:lnTo>
                    <a:pt x="315415" y="464393"/>
                  </a:lnTo>
                  <a:lnTo>
                    <a:pt x="319082" y="493461"/>
                  </a:lnTo>
                  <a:lnTo>
                    <a:pt x="298300" y="495226"/>
                  </a:lnTo>
                  <a:lnTo>
                    <a:pt x="301424" y="468060"/>
                  </a:lnTo>
                  <a:cubicBezTo>
                    <a:pt x="282272" y="481643"/>
                    <a:pt x="282272" y="481643"/>
                    <a:pt x="299659" y="494411"/>
                  </a:cubicBezTo>
                  <a:cubicBezTo>
                    <a:pt x="302375" y="501475"/>
                    <a:pt x="305092" y="514514"/>
                    <a:pt x="307809" y="514514"/>
                  </a:cubicBezTo>
                  <a:cubicBezTo>
                    <a:pt x="324244" y="514514"/>
                    <a:pt x="316502" y="500931"/>
                    <a:pt x="318267" y="492238"/>
                  </a:cubicBezTo>
                  <a:lnTo>
                    <a:pt x="334975" y="485447"/>
                  </a:lnTo>
                  <a:lnTo>
                    <a:pt x="332665" y="510983"/>
                  </a:lnTo>
                  <a:cubicBezTo>
                    <a:pt x="359832" y="498486"/>
                    <a:pt x="344483" y="492510"/>
                    <a:pt x="333616" y="486126"/>
                  </a:cubicBezTo>
                  <a:cubicBezTo>
                    <a:pt x="338506" y="468468"/>
                    <a:pt x="326146" y="466974"/>
                    <a:pt x="314057" y="465208"/>
                  </a:cubicBezTo>
                  <a:lnTo>
                    <a:pt x="350595" y="453119"/>
                  </a:lnTo>
                  <a:lnTo>
                    <a:pt x="307944" y="424051"/>
                  </a:lnTo>
                  <a:cubicBezTo>
                    <a:pt x="314736" y="404356"/>
                    <a:pt x="325195" y="420927"/>
                    <a:pt x="334024" y="421471"/>
                  </a:cubicBezTo>
                  <a:lnTo>
                    <a:pt x="334024" y="420248"/>
                  </a:lnTo>
                  <a:lnTo>
                    <a:pt x="345569" y="437091"/>
                  </a:lnTo>
                  <a:lnTo>
                    <a:pt x="359152" y="418346"/>
                  </a:lnTo>
                  <a:lnTo>
                    <a:pt x="357930" y="418346"/>
                  </a:lnTo>
                  <a:cubicBezTo>
                    <a:pt x="379799" y="431929"/>
                    <a:pt x="381564" y="430843"/>
                    <a:pt x="387269" y="399194"/>
                  </a:cubicBezTo>
                  <a:lnTo>
                    <a:pt x="404112" y="410468"/>
                  </a:lnTo>
                  <a:lnTo>
                    <a:pt x="413485" y="388328"/>
                  </a:lnTo>
                  <a:cubicBezTo>
                    <a:pt x="430056" y="399602"/>
                    <a:pt x="430056" y="399602"/>
                    <a:pt x="439021" y="377190"/>
                  </a:cubicBezTo>
                  <a:lnTo>
                    <a:pt x="414164" y="390094"/>
                  </a:lnTo>
                  <a:lnTo>
                    <a:pt x="389171" y="394576"/>
                  </a:lnTo>
                  <a:lnTo>
                    <a:pt x="394876" y="369176"/>
                  </a:lnTo>
                  <a:cubicBezTo>
                    <a:pt x="400988" y="372300"/>
                    <a:pt x="409274" y="379499"/>
                    <a:pt x="412805" y="377597"/>
                  </a:cubicBezTo>
                  <a:cubicBezTo>
                    <a:pt x="425886" y="369825"/>
                    <a:pt x="438412" y="361156"/>
                    <a:pt x="450295" y="351654"/>
                  </a:cubicBezTo>
                  <a:cubicBezTo>
                    <a:pt x="460482" y="350431"/>
                    <a:pt x="472435" y="349752"/>
                    <a:pt x="467953" y="335082"/>
                  </a:cubicBezTo>
                  <a:cubicBezTo>
                    <a:pt x="467953" y="332773"/>
                    <a:pt x="454369" y="334267"/>
                    <a:pt x="446084" y="333996"/>
                  </a:cubicBezTo>
                  <a:cubicBezTo>
                    <a:pt x="445392" y="330263"/>
                    <a:pt x="444060" y="326679"/>
                    <a:pt x="442145" y="323401"/>
                  </a:cubicBezTo>
                  <a:cubicBezTo>
                    <a:pt x="439151" y="320008"/>
                    <a:pt x="435307" y="317476"/>
                    <a:pt x="431007" y="316066"/>
                  </a:cubicBezTo>
                  <a:cubicBezTo>
                    <a:pt x="429784" y="316066"/>
                    <a:pt x="424351" y="322993"/>
                    <a:pt x="425030" y="323808"/>
                  </a:cubicBezTo>
                  <a:cubicBezTo>
                    <a:pt x="427961" y="328175"/>
                    <a:pt x="431868" y="331803"/>
                    <a:pt x="436440" y="334403"/>
                  </a:cubicBezTo>
                  <a:cubicBezTo>
                    <a:pt x="439156" y="335762"/>
                    <a:pt x="443503" y="334403"/>
                    <a:pt x="447170" y="333181"/>
                  </a:cubicBezTo>
                  <a:lnTo>
                    <a:pt x="451245" y="353012"/>
                  </a:lnTo>
                  <a:cubicBezTo>
                    <a:pt x="426796" y="339429"/>
                    <a:pt x="411719" y="356951"/>
                    <a:pt x="395691" y="370534"/>
                  </a:cubicBezTo>
                  <a:lnTo>
                    <a:pt x="370155" y="372436"/>
                  </a:lnTo>
                  <a:lnTo>
                    <a:pt x="371105" y="373251"/>
                  </a:lnTo>
                  <a:cubicBezTo>
                    <a:pt x="368525" y="361569"/>
                    <a:pt x="365536" y="350567"/>
                    <a:pt x="349508" y="358717"/>
                  </a:cubicBezTo>
                  <a:lnTo>
                    <a:pt x="349508" y="337799"/>
                  </a:lnTo>
                  <a:cubicBezTo>
                    <a:pt x="361326" y="351382"/>
                    <a:pt x="368389" y="347035"/>
                    <a:pt x="372735" y="331822"/>
                  </a:cubicBezTo>
                  <a:lnTo>
                    <a:pt x="371513" y="331822"/>
                  </a:lnTo>
                  <a:lnTo>
                    <a:pt x="383738" y="367274"/>
                  </a:lnTo>
                  <a:lnTo>
                    <a:pt x="394061" y="337527"/>
                  </a:lnTo>
                  <a:lnTo>
                    <a:pt x="416065" y="344998"/>
                  </a:lnTo>
                  <a:lnTo>
                    <a:pt x="404927" y="324080"/>
                  </a:lnTo>
                  <a:lnTo>
                    <a:pt x="420548" y="302755"/>
                  </a:lnTo>
                  <a:cubicBezTo>
                    <a:pt x="439564" y="302755"/>
                    <a:pt x="451925" y="327340"/>
                    <a:pt x="473657" y="316338"/>
                  </a:cubicBezTo>
                  <a:lnTo>
                    <a:pt x="490365" y="329921"/>
                  </a:lnTo>
                  <a:lnTo>
                    <a:pt x="498514" y="310225"/>
                  </a:lnTo>
                  <a:lnTo>
                    <a:pt x="472571" y="316881"/>
                  </a:lnTo>
                  <a:lnTo>
                    <a:pt x="470126" y="297186"/>
                  </a:lnTo>
                  <a:cubicBezTo>
                    <a:pt x="487512" y="305200"/>
                    <a:pt x="493760" y="293247"/>
                    <a:pt x="499465" y="280614"/>
                  </a:cubicBezTo>
                  <a:cubicBezTo>
                    <a:pt x="509109" y="278441"/>
                    <a:pt x="521062" y="278577"/>
                    <a:pt x="517531" y="261870"/>
                  </a:cubicBezTo>
                  <a:cubicBezTo>
                    <a:pt x="500280" y="260104"/>
                    <a:pt x="502589" y="272872"/>
                    <a:pt x="500280" y="281973"/>
                  </a:cubicBezTo>
                  <a:lnTo>
                    <a:pt x="483709" y="276947"/>
                  </a:lnTo>
                  <a:lnTo>
                    <a:pt x="486561" y="254263"/>
                  </a:lnTo>
                  <a:lnTo>
                    <a:pt x="479362" y="252362"/>
                  </a:lnTo>
                  <a:lnTo>
                    <a:pt x="469175" y="274095"/>
                  </a:lnTo>
                  <a:lnTo>
                    <a:pt x="447850" y="274095"/>
                  </a:lnTo>
                  <a:lnTo>
                    <a:pt x="451653" y="294197"/>
                  </a:lnTo>
                  <a:cubicBezTo>
                    <a:pt x="439021" y="289579"/>
                    <a:pt x="424487" y="278169"/>
                    <a:pt x="421634" y="303977"/>
                  </a:cubicBezTo>
                  <a:lnTo>
                    <a:pt x="404927" y="298136"/>
                  </a:lnTo>
                  <a:lnTo>
                    <a:pt x="405606" y="299766"/>
                  </a:lnTo>
                  <a:lnTo>
                    <a:pt x="419189" y="277083"/>
                  </a:lnTo>
                  <a:lnTo>
                    <a:pt x="417831" y="277083"/>
                  </a:lnTo>
                  <a:cubicBezTo>
                    <a:pt x="437391" y="282652"/>
                    <a:pt x="438477" y="270155"/>
                    <a:pt x="438342" y="256437"/>
                  </a:cubicBezTo>
                  <a:lnTo>
                    <a:pt x="439428" y="256437"/>
                  </a:lnTo>
                  <a:cubicBezTo>
                    <a:pt x="460889" y="263228"/>
                    <a:pt x="463198" y="261055"/>
                    <a:pt x="461297" y="237420"/>
                  </a:cubicBezTo>
                  <a:lnTo>
                    <a:pt x="460210" y="238099"/>
                  </a:lnTo>
                  <a:cubicBezTo>
                    <a:pt x="491180" y="249238"/>
                    <a:pt x="490365" y="216638"/>
                    <a:pt x="505306" y="202512"/>
                  </a:cubicBezTo>
                  <a:lnTo>
                    <a:pt x="484388" y="200203"/>
                  </a:lnTo>
                  <a:cubicBezTo>
                    <a:pt x="496613" y="171135"/>
                    <a:pt x="496069" y="169777"/>
                    <a:pt x="471892" y="168554"/>
                  </a:cubicBezTo>
                  <a:cubicBezTo>
                    <a:pt x="485475" y="142747"/>
                    <a:pt x="485475" y="141388"/>
                    <a:pt x="461976" y="130793"/>
                  </a:cubicBezTo>
                  <a:lnTo>
                    <a:pt x="462655" y="131880"/>
                  </a:lnTo>
                  <a:cubicBezTo>
                    <a:pt x="463878" y="117482"/>
                    <a:pt x="461840" y="104714"/>
                    <a:pt x="444454" y="101862"/>
                  </a:cubicBezTo>
                  <a:lnTo>
                    <a:pt x="445133" y="102948"/>
                  </a:lnTo>
                  <a:cubicBezTo>
                    <a:pt x="439700" y="73880"/>
                    <a:pt x="439700" y="73880"/>
                    <a:pt x="407916" y="85698"/>
                  </a:cubicBezTo>
                  <a:cubicBezTo>
                    <a:pt x="421499" y="66682"/>
                    <a:pt x="429241" y="50789"/>
                    <a:pt x="403976" y="38157"/>
                  </a:cubicBezTo>
                  <a:cubicBezTo>
                    <a:pt x="397592" y="34897"/>
                    <a:pt x="398543" y="16968"/>
                    <a:pt x="396098" y="5829"/>
                  </a:cubicBezTo>
                  <a:lnTo>
                    <a:pt x="395283" y="6780"/>
                  </a:lnTo>
                  <a:cubicBezTo>
                    <a:pt x="420004" y="-2320"/>
                    <a:pt x="441737" y="-7754"/>
                    <a:pt x="452468" y="27698"/>
                  </a:cubicBezTo>
                  <a:cubicBezTo>
                    <a:pt x="454777" y="35305"/>
                    <a:pt x="476917" y="36799"/>
                    <a:pt x="472571" y="54864"/>
                  </a:cubicBezTo>
                  <a:lnTo>
                    <a:pt x="506936" y="56223"/>
                  </a:lnTo>
                  <a:lnTo>
                    <a:pt x="490908" y="92489"/>
                  </a:lnTo>
                  <a:lnTo>
                    <a:pt x="531657" y="78906"/>
                  </a:lnTo>
                  <a:lnTo>
                    <a:pt x="516036" y="121829"/>
                  </a:lnTo>
                  <a:lnTo>
                    <a:pt x="548228" y="120470"/>
                  </a:lnTo>
                  <a:lnTo>
                    <a:pt x="548228" y="119384"/>
                  </a:lnTo>
                  <a:lnTo>
                    <a:pt x="537634" y="162306"/>
                  </a:lnTo>
                  <a:lnTo>
                    <a:pt x="564800" y="156058"/>
                  </a:lnTo>
                  <a:lnTo>
                    <a:pt x="547142" y="194498"/>
                  </a:lnTo>
                  <a:cubicBezTo>
                    <a:pt x="569961" y="200610"/>
                    <a:pt x="581643" y="195313"/>
                    <a:pt x="585174" y="178198"/>
                  </a:cubicBezTo>
                  <a:cubicBezTo>
                    <a:pt x="588706" y="161084"/>
                    <a:pt x="574715" y="159182"/>
                    <a:pt x="562898" y="157009"/>
                  </a:cubicBezTo>
                  <a:cubicBezTo>
                    <a:pt x="570776" y="147365"/>
                    <a:pt x="593596" y="162442"/>
                    <a:pt x="593052" y="138807"/>
                  </a:cubicBezTo>
                  <a:lnTo>
                    <a:pt x="592237" y="139487"/>
                  </a:lnTo>
                  <a:cubicBezTo>
                    <a:pt x="620218" y="180236"/>
                    <a:pt x="620898" y="229270"/>
                    <a:pt x="631085" y="275317"/>
                  </a:cubicBezTo>
                  <a:lnTo>
                    <a:pt x="605820" y="276675"/>
                  </a:lnTo>
                  <a:lnTo>
                    <a:pt x="593596" y="267575"/>
                  </a:lnTo>
                  <a:cubicBezTo>
                    <a:pt x="608945" y="261191"/>
                    <a:pt x="604598" y="250324"/>
                    <a:pt x="600116" y="239322"/>
                  </a:cubicBezTo>
                  <a:lnTo>
                    <a:pt x="612748" y="240001"/>
                  </a:lnTo>
                  <a:lnTo>
                    <a:pt x="598078" y="181866"/>
                  </a:lnTo>
                  <a:lnTo>
                    <a:pt x="556106" y="224788"/>
                  </a:lnTo>
                  <a:lnTo>
                    <a:pt x="600387" y="240680"/>
                  </a:lnTo>
                  <a:lnTo>
                    <a:pt x="567245" y="252905"/>
                  </a:lnTo>
                  <a:lnTo>
                    <a:pt x="578926" y="274774"/>
                  </a:lnTo>
                  <a:cubicBezTo>
                    <a:pt x="576889" y="289308"/>
                    <a:pt x="562355" y="307780"/>
                    <a:pt x="591151" y="312535"/>
                  </a:cubicBezTo>
                  <a:lnTo>
                    <a:pt x="591151" y="311448"/>
                  </a:lnTo>
                  <a:cubicBezTo>
                    <a:pt x="565343" y="329649"/>
                    <a:pt x="565343" y="330057"/>
                    <a:pt x="582593" y="350431"/>
                  </a:cubicBezTo>
                  <a:cubicBezTo>
                    <a:pt x="573764" y="357494"/>
                    <a:pt x="558280" y="364014"/>
                    <a:pt x="569010" y="377597"/>
                  </a:cubicBezTo>
                  <a:cubicBezTo>
                    <a:pt x="573493" y="383166"/>
                    <a:pt x="589249" y="379771"/>
                    <a:pt x="599844" y="380586"/>
                  </a:cubicBezTo>
                  <a:lnTo>
                    <a:pt x="598893" y="379227"/>
                  </a:lnTo>
                  <a:cubicBezTo>
                    <a:pt x="593188" y="382759"/>
                    <a:pt x="587483" y="386562"/>
                    <a:pt x="581643" y="389822"/>
                  </a:cubicBezTo>
                  <a:cubicBezTo>
                    <a:pt x="575802" y="393082"/>
                    <a:pt x="567109" y="394984"/>
                    <a:pt x="562898" y="400009"/>
                  </a:cubicBezTo>
                  <a:cubicBezTo>
                    <a:pt x="555573" y="409507"/>
                    <a:pt x="548902" y="419490"/>
                    <a:pt x="542931" y="429892"/>
                  </a:cubicBezTo>
                  <a:lnTo>
                    <a:pt x="558008" y="457058"/>
                  </a:lnTo>
                  <a:cubicBezTo>
                    <a:pt x="539943" y="453391"/>
                    <a:pt x="539943" y="453391"/>
                    <a:pt x="535053" y="473222"/>
                  </a:cubicBezTo>
                  <a:cubicBezTo>
                    <a:pt x="547006" y="473222"/>
                    <a:pt x="559095" y="475259"/>
                    <a:pt x="557872" y="456922"/>
                  </a:cubicBezTo>
                  <a:lnTo>
                    <a:pt x="605956" y="451082"/>
                  </a:lnTo>
                  <a:cubicBezTo>
                    <a:pt x="609759" y="454477"/>
                    <a:pt x="616823" y="457601"/>
                    <a:pt x="617094" y="461133"/>
                  </a:cubicBezTo>
                  <a:cubicBezTo>
                    <a:pt x="618317" y="479198"/>
                    <a:pt x="617094" y="497264"/>
                    <a:pt x="618181" y="515465"/>
                  </a:cubicBezTo>
                  <a:cubicBezTo>
                    <a:pt x="619268" y="533666"/>
                    <a:pt x="624293" y="550102"/>
                    <a:pt x="627553" y="567488"/>
                  </a:cubicBezTo>
                  <a:lnTo>
                    <a:pt x="619811" y="565722"/>
                  </a:lnTo>
                  <a:lnTo>
                    <a:pt x="611933" y="534210"/>
                  </a:lnTo>
                  <a:lnTo>
                    <a:pt x="603376" y="532580"/>
                  </a:lnTo>
                  <a:lnTo>
                    <a:pt x="590064" y="583109"/>
                  </a:lnTo>
                  <a:lnTo>
                    <a:pt x="589249" y="581750"/>
                  </a:lnTo>
                  <a:cubicBezTo>
                    <a:pt x="562898" y="607422"/>
                    <a:pt x="562898" y="607422"/>
                    <a:pt x="564256" y="638392"/>
                  </a:cubicBezTo>
                  <a:cubicBezTo>
                    <a:pt x="595226" y="659853"/>
                    <a:pt x="614378" y="635947"/>
                    <a:pt x="635024" y="617881"/>
                  </a:cubicBezTo>
                  <a:cubicBezTo>
                    <a:pt x="644125" y="658630"/>
                    <a:pt x="635024" y="672213"/>
                    <a:pt x="598621" y="671534"/>
                  </a:cubicBezTo>
                  <a:cubicBezTo>
                    <a:pt x="581795" y="672663"/>
                    <a:pt x="564895" y="671935"/>
                    <a:pt x="548228" y="669361"/>
                  </a:cubicBezTo>
                  <a:cubicBezTo>
                    <a:pt x="499194" y="657000"/>
                    <a:pt x="450566" y="648307"/>
                    <a:pt x="401124" y="666509"/>
                  </a:cubicBezTo>
                  <a:cubicBezTo>
                    <a:pt x="408731" y="656050"/>
                    <a:pt x="415794" y="645319"/>
                    <a:pt x="423944" y="635403"/>
                  </a:cubicBezTo>
                  <a:cubicBezTo>
                    <a:pt x="435353" y="621141"/>
                    <a:pt x="432637" y="609867"/>
                    <a:pt x="417559" y="598050"/>
                  </a:cubicBezTo>
                  <a:cubicBezTo>
                    <a:pt x="409410" y="604027"/>
                    <a:pt x="398951" y="615844"/>
                    <a:pt x="395012" y="613942"/>
                  </a:cubicBezTo>
                  <a:cubicBezTo>
                    <a:pt x="367846" y="600359"/>
                    <a:pt x="367846" y="622500"/>
                    <a:pt x="363635" y="637441"/>
                  </a:cubicBezTo>
                  <a:lnTo>
                    <a:pt x="351818" y="615301"/>
                  </a:lnTo>
                  <a:cubicBezTo>
                    <a:pt x="325873" y="631820"/>
                    <a:pt x="295907" y="640932"/>
                    <a:pt x="265158" y="641652"/>
                  </a:cubicBezTo>
                  <a:cubicBezTo>
                    <a:pt x="259589" y="641652"/>
                    <a:pt x="253748" y="639478"/>
                    <a:pt x="248179" y="640022"/>
                  </a:cubicBezTo>
                  <a:cubicBezTo>
                    <a:pt x="236498" y="641108"/>
                    <a:pt x="224816" y="643282"/>
                    <a:pt x="213135" y="645047"/>
                  </a:cubicBezTo>
                  <a:lnTo>
                    <a:pt x="213135" y="646270"/>
                  </a:lnTo>
                  <a:cubicBezTo>
                    <a:pt x="205257" y="614078"/>
                    <a:pt x="169533" y="645455"/>
                    <a:pt x="157308" y="622092"/>
                  </a:cubicBezTo>
                  <a:cubicBezTo>
                    <a:pt x="152488" y="622265"/>
                    <a:pt x="147799" y="623718"/>
                    <a:pt x="143725" y="626303"/>
                  </a:cubicBezTo>
                  <a:cubicBezTo>
                    <a:pt x="141280" y="628069"/>
                    <a:pt x="141145" y="633094"/>
                    <a:pt x="140058" y="636762"/>
                  </a:cubicBezTo>
                  <a:lnTo>
                    <a:pt x="141416" y="636762"/>
                  </a:lnTo>
                  <a:lnTo>
                    <a:pt x="122128" y="631600"/>
                  </a:lnTo>
                  <a:lnTo>
                    <a:pt x="123351" y="615708"/>
                  </a:lnTo>
                  <a:lnTo>
                    <a:pt x="103112" y="619647"/>
                  </a:lnTo>
                  <a:lnTo>
                    <a:pt x="104470" y="619647"/>
                  </a:lnTo>
                  <a:cubicBezTo>
                    <a:pt x="92653" y="616251"/>
                    <a:pt x="81108" y="614078"/>
                    <a:pt x="76218" y="629970"/>
                  </a:cubicBezTo>
                  <a:lnTo>
                    <a:pt x="77440" y="629970"/>
                  </a:lnTo>
                  <a:lnTo>
                    <a:pt x="41988" y="627661"/>
                  </a:lnTo>
                  <a:lnTo>
                    <a:pt x="40766" y="603076"/>
                  </a:lnTo>
                  <a:cubicBezTo>
                    <a:pt x="43307" y="606044"/>
                    <a:pt x="46283" y="608608"/>
                    <a:pt x="49595" y="610682"/>
                  </a:cubicBezTo>
                  <a:cubicBezTo>
                    <a:pt x="52916" y="611307"/>
                    <a:pt x="56325" y="611307"/>
                    <a:pt x="59646" y="610682"/>
                  </a:cubicBezTo>
                  <a:cubicBezTo>
                    <a:pt x="57201" y="607151"/>
                    <a:pt x="55436" y="602125"/>
                    <a:pt x="52176" y="600631"/>
                  </a:cubicBezTo>
                  <a:cubicBezTo>
                    <a:pt x="48916" y="599137"/>
                    <a:pt x="44977" y="602804"/>
                    <a:pt x="41309" y="604027"/>
                  </a:cubicBezTo>
                  <a:lnTo>
                    <a:pt x="10612" y="603076"/>
                  </a:lnTo>
                  <a:lnTo>
                    <a:pt x="10612" y="563549"/>
                  </a:lnTo>
                  <a:cubicBezTo>
                    <a:pt x="42260" y="571699"/>
                    <a:pt x="36555" y="545076"/>
                    <a:pt x="42668" y="529320"/>
                  </a:cubicBezTo>
                  <a:cubicBezTo>
                    <a:pt x="66166" y="532580"/>
                    <a:pt x="66166" y="532580"/>
                    <a:pt x="60597" y="509896"/>
                  </a:cubicBezTo>
                  <a:lnTo>
                    <a:pt x="43347" y="530678"/>
                  </a:lnTo>
                  <a:cubicBezTo>
                    <a:pt x="19576" y="528912"/>
                    <a:pt x="16045" y="531629"/>
                    <a:pt x="11698" y="563006"/>
                  </a:cubicBezTo>
                  <a:close/>
                  <a:moveTo>
                    <a:pt x="470533" y="603755"/>
                  </a:moveTo>
                  <a:lnTo>
                    <a:pt x="452196" y="584603"/>
                  </a:lnTo>
                  <a:lnTo>
                    <a:pt x="446899" y="612720"/>
                  </a:lnTo>
                  <a:lnTo>
                    <a:pt x="467817" y="610139"/>
                  </a:lnTo>
                  <a:lnTo>
                    <a:pt x="470397" y="630785"/>
                  </a:lnTo>
                  <a:lnTo>
                    <a:pt x="483981" y="620462"/>
                  </a:lnTo>
                  <a:lnTo>
                    <a:pt x="466594" y="611090"/>
                  </a:lnTo>
                  <a:lnTo>
                    <a:pt x="469718" y="601853"/>
                  </a:lnTo>
                  <a:cubicBezTo>
                    <a:pt x="486290" y="593160"/>
                    <a:pt x="486290" y="593160"/>
                    <a:pt x="480313" y="571563"/>
                  </a:cubicBezTo>
                  <a:close/>
                  <a:moveTo>
                    <a:pt x="568603" y="525924"/>
                  </a:moveTo>
                  <a:lnTo>
                    <a:pt x="557057" y="573057"/>
                  </a:lnTo>
                  <a:cubicBezTo>
                    <a:pt x="588027" y="558252"/>
                    <a:pt x="590743" y="544125"/>
                    <a:pt x="567109" y="527011"/>
                  </a:cubicBezTo>
                  <a:lnTo>
                    <a:pt x="592645" y="499845"/>
                  </a:lnTo>
                  <a:lnTo>
                    <a:pt x="569554" y="495498"/>
                  </a:lnTo>
                  <a:lnTo>
                    <a:pt x="603647" y="483817"/>
                  </a:lnTo>
                  <a:cubicBezTo>
                    <a:pt x="561404" y="476074"/>
                    <a:pt x="554476" y="478655"/>
                    <a:pt x="534781" y="504463"/>
                  </a:cubicBezTo>
                  <a:lnTo>
                    <a:pt x="570776" y="494819"/>
                  </a:lnTo>
                  <a:lnTo>
                    <a:pt x="539671" y="521985"/>
                  </a:lnTo>
                  <a:lnTo>
                    <a:pt x="543882" y="529048"/>
                  </a:lnTo>
                  <a:close/>
                  <a:moveTo>
                    <a:pt x="529348" y="553090"/>
                  </a:moveTo>
                  <a:cubicBezTo>
                    <a:pt x="496613" y="569390"/>
                    <a:pt x="496069" y="570476"/>
                    <a:pt x="503133" y="606336"/>
                  </a:cubicBezTo>
                  <a:cubicBezTo>
                    <a:pt x="514271" y="595333"/>
                    <a:pt x="526767" y="583788"/>
                    <a:pt x="538449" y="571291"/>
                  </a:cubicBezTo>
                  <a:cubicBezTo>
                    <a:pt x="543027" y="566748"/>
                    <a:pt x="546229" y="561004"/>
                    <a:pt x="547685" y="554720"/>
                  </a:cubicBezTo>
                  <a:cubicBezTo>
                    <a:pt x="548500" y="549694"/>
                    <a:pt x="544561" y="543990"/>
                    <a:pt x="542795" y="538556"/>
                  </a:cubicBezTo>
                  <a:lnTo>
                    <a:pt x="526360" y="545620"/>
                  </a:lnTo>
                  <a:lnTo>
                    <a:pt x="529891" y="509896"/>
                  </a:lnTo>
                  <a:lnTo>
                    <a:pt x="522149" y="509353"/>
                  </a:lnTo>
                  <a:lnTo>
                    <a:pt x="474337" y="556893"/>
                  </a:lnTo>
                  <a:lnTo>
                    <a:pt x="477597" y="563142"/>
                  </a:lnTo>
                  <a:close/>
                  <a:moveTo>
                    <a:pt x="444046" y="28785"/>
                  </a:moveTo>
                  <a:cubicBezTo>
                    <a:pt x="436983" y="19820"/>
                    <a:pt x="433180" y="11263"/>
                    <a:pt x="430463" y="11534"/>
                  </a:cubicBezTo>
                  <a:cubicBezTo>
                    <a:pt x="423176" y="12408"/>
                    <a:pt x="416412" y="15765"/>
                    <a:pt x="411311" y="21042"/>
                  </a:cubicBezTo>
                  <a:cubicBezTo>
                    <a:pt x="409545" y="22808"/>
                    <a:pt x="415115" y="36255"/>
                    <a:pt x="416880" y="36120"/>
                  </a:cubicBezTo>
                  <a:cubicBezTo>
                    <a:pt x="426174" y="34662"/>
                    <a:pt x="435283" y="32204"/>
                    <a:pt x="444046" y="28785"/>
                  </a:cubicBezTo>
                  <a:close/>
                  <a:moveTo>
                    <a:pt x="494983" y="653605"/>
                  </a:moveTo>
                  <a:lnTo>
                    <a:pt x="549315" y="629291"/>
                  </a:lnTo>
                  <a:cubicBezTo>
                    <a:pt x="530978" y="628069"/>
                    <a:pt x="521062" y="628340"/>
                    <a:pt x="511554" y="626574"/>
                  </a:cubicBezTo>
                  <a:cubicBezTo>
                    <a:pt x="499873" y="624809"/>
                    <a:pt x="500009" y="624129"/>
                    <a:pt x="494983" y="654012"/>
                  </a:cubicBezTo>
                  <a:close/>
                  <a:moveTo>
                    <a:pt x="42124" y="589221"/>
                  </a:moveTo>
                  <a:cubicBezTo>
                    <a:pt x="67932" y="575638"/>
                    <a:pt x="69290" y="568982"/>
                    <a:pt x="56794" y="548472"/>
                  </a:cubicBezTo>
                  <a:close/>
                  <a:moveTo>
                    <a:pt x="107323" y="545620"/>
                  </a:moveTo>
                  <a:cubicBezTo>
                    <a:pt x="101618" y="538420"/>
                    <a:pt x="98494" y="530814"/>
                    <a:pt x="94419" y="530271"/>
                  </a:cubicBezTo>
                  <a:cubicBezTo>
                    <a:pt x="90344" y="529727"/>
                    <a:pt x="84368" y="535296"/>
                    <a:pt x="79206" y="538149"/>
                  </a:cubicBezTo>
                  <a:cubicBezTo>
                    <a:pt x="82194" y="543039"/>
                    <a:pt x="84232" y="550645"/>
                    <a:pt x="88307" y="551732"/>
                  </a:cubicBezTo>
                  <a:cubicBezTo>
                    <a:pt x="92381" y="552818"/>
                    <a:pt x="98766" y="548879"/>
                    <a:pt x="107323" y="545620"/>
                  </a:cubicBezTo>
                  <a:close/>
                  <a:moveTo>
                    <a:pt x="458444" y="60162"/>
                  </a:moveTo>
                  <a:cubicBezTo>
                    <a:pt x="453555" y="55000"/>
                    <a:pt x="450974" y="49703"/>
                    <a:pt x="447578" y="49159"/>
                  </a:cubicBezTo>
                  <a:cubicBezTo>
                    <a:pt x="444182" y="48616"/>
                    <a:pt x="439564" y="52283"/>
                    <a:pt x="435489" y="54049"/>
                  </a:cubicBezTo>
                  <a:cubicBezTo>
                    <a:pt x="437192" y="59082"/>
                    <a:pt x="439921" y="63707"/>
                    <a:pt x="443503" y="67632"/>
                  </a:cubicBezTo>
                  <a:cubicBezTo>
                    <a:pt x="445269" y="68447"/>
                    <a:pt x="451381" y="64101"/>
                    <a:pt x="458444" y="60162"/>
                  </a:cubicBezTo>
                  <a:close/>
                  <a:moveTo>
                    <a:pt x="518481" y="151847"/>
                  </a:moveTo>
                  <a:cubicBezTo>
                    <a:pt x="514135" y="145191"/>
                    <a:pt x="512097" y="138264"/>
                    <a:pt x="509245" y="138264"/>
                  </a:cubicBezTo>
                  <a:cubicBezTo>
                    <a:pt x="504545" y="137853"/>
                    <a:pt x="499969" y="139910"/>
                    <a:pt x="497156" y="143697"/>
                  </a:cubicBezTo>
                  <a:cubicBezTo>
                    <a:pt x="496651" y="148322"/>
                    <a:pt x="498547" y="152884"/>
                    <a:pt x="502182" y="155786"/>
                  </a:cubicBezTo>
                  <a:cubicBezTo>
                    <a:pt x="504898" y="157552"/>
                    <a:pt x="510603" y="154020"/>
                    <a:pt x="518481" y="151847"/>
                  </a:cubicBezTo>
                  <a:close/>
                  <a:moveTo>
                    <a:pt x="456407" y="92082"/>
                  </a:moveTo>
                  <a:lnTo>
                    <a:pt x="464285" y="99009"/>
                  </a:lnTo>
                  <a:cubicBezTo>
                    <a:pt x="468632" y="92897"/>
                    <a:pt x="473114" y="86784"/>
                    <a:pt x="477053" y="80265"/>
                  </a:cubicBezTo>
                  <a:cubicBezTo>
                    <a:pt x="475483" y="78515"/>
                    <a:pt x="473704" y="76964"/>
                    <a:pt x="471756" y="75646"/>
                  </a:cubicBezTo>
                  <a:cubicBezTo>
                    <a:pt x="466458" y="80944"/>
                    <a:pt x="461433" y="86513"/>
                    <a:pt x="456407" y="92082"/>
                  </a:cubicBezTo>
                  <a:close/>
                  <a:moveTo>
                    <a:pt x="549315" y="240680"/>
                  </a:moveTo>
                  <a:lnTo>
                    <a:pt x="543610" y="235926"/>
                  </a:lnTo>
                  <a:lnTo>
                    <a:pt x="530027" y="249509"/>
                  </a:lnTo>
                  <a:cubicBezTo>
                    <a:pt x="532765" y="251672"/>
                    <a:pt x="535725" y="253539"/>
                    <a:pt x="538856" y="255078"/>
                  </a:cubicBezTo>
                  <a:cubicBezTo>
                    <a:pt x="542610" y="250480"/>
                    <a:pt x="546103" y="245673"/>
                    <a:pt x="549315" y="240680"/>
                  </a:cubicBezTo>
                  <a:close/>
                  <a:moveTo>
                    <a:pt x="115473" y="576860"/>
                  </a:moveTo>
                  <a:cubicBezTo>
                    <a:pt x="126747" y="566945"/>
                    <a:pt x="132451" y="564228"/>
                    <a:pt x="132859" y="560832"/>
                  </a:cubicBezTo>
                  <a:cubicBezTo>
                    <a:pt x="133266" y="557437"/>
                    <a:pt x="129192" y="552818"/>
                    <a:pt x="127018" y="548744"/>
                  </a:cubicBezTo>
                  <a:cubicBezTo>
                    <a:pt x="122400" y="551732"/>
                    <a:pt x="116152" y="553905"/>
                    <a:pt x="113435" y="558116"/>
                  </a:cubicBezTo>
                  <a:cubicBezTo>
                    <a:pt x="110719" y="562327"/>
                    <a:pt x="114658" y="567624"/>
                    <a:pt x="115473" y="576860"/>
                  </a:cubicBezTo>
                  <a:close/>
                  <a:moveTo>
                    <a:pt x="441466" y="451082"/>
                  </a:moveTo>
                  <a:lnTo>
                    <a:pt x="451245" y="454070"/>
                  </a:lnTo>
                  <a:cubicBezTo>
                    <a:pt x="452740" y="447822"/>
                    <a:pt x="454369" y="441573"/>
                    <a:pt x="455456" y="435325"/>
                  </a:cubicBezTo>
                  <a:cubicBezTo>
                    <a:pt x="453552" y="434240"/>
                    <a:pt x="451490" y="433460"/>
                    <a:pt x="449344" y="433016"/>
                  </a:cubicBezTo>
                  <a:cubicBezTo>
                    <a:pt x="445948" y="438857"/>
                    <a:pt x="443503" y="444426"/>
                    <a:pt x="440651" y="451082"/>
                  </a:cubicBezTo>
                  <a:close/>
                  <a:moveTo>
                    <a:pt x="385639" y="527826"/>
                  </a:moveTo>
                  <a:lnTo>
                    <a:pt x="394061" y="530950"/>
                  </a:lnTo>
                  <a:lnTo>
                    <a:pt x="401531" y="515737"/>
                  </a:lnTo>
                  <a:cubicBezTo>
                    <a:pt x="398507" y="514349"/>
                    <a:pt x="395372" y="513212"/>
                    <a:pt x="392159" y="512341"/>
                  </a:cubicBezTo>
                  <a:cubicBezTo>
                    <a:pt x="389441" y="517329"/>
                    <a:pt x="387082" y="522504"/>
                    <a:pt x="385096" y="527826"/>
                  </a:cubicBezTo>
                  <a:close/>
                  <a:moveTo>
                    <a:pt x="362276" y="496585"/>
                  </a:moveTo>
                  <a:lnTo>
                    <a:pt x="369340" y="508130"/>
                  </a:lnTo>
                  <a:lnTo>
                    <a:pt x="389171" y="493732"/>
                  </a:lnTo>
                  <a:lnTo>
                    <a:pt x="383194" y="484224"/>
                  </a:lnTo>
                  <a:close/>
                  <a:moveTo>
                    <a:pt x="532064" y="185126"/>
                  </a:moveTo>
                  <a:lnTo>
                    <a:pt x="532064" y="178742"/>
                  </a:lnTo>
                  <a:cubicBezTo>
                    <a:pt x="528805" y="177655"/>
                    <a:pt x="524186" y="174667"/>
                    <a:pt x="522828" y="175753"/>
                  </a:cubicBezTo>
                  <a:cubicBezTo>
                    <a:pt x="518533" y="179845"/>
                    <a:pt x="514707" y="184400"/>
                    <a:pt x="511418" y="189336"/>
                  </a:cubicBezTo>
                  <a:close/>
                  <a:moveTo>
                    <a:pt x="168990" y="580256"/>
                  </a:moveTo>
                  <a:lnTo>
                    <a:pt x="165187" y="568982"/>
                  </a:lnTo>
                  <a:cubicBezTo>
                    <a:pt x="161791" y="566402"/>
                    <a:pt x="158667" y="562462"/>
                    <a:pt x="154999" y="561647"/>
                  </a:cubicBezTo>
                  <a:cubicBezTo>
                    <a:pt x="151332" y="560832"/>
                    <a:pt x="147257" y="566266"/>
                    <a:pt x="147529" y="568167"/>
                  </a:cubicBezTo>
                  <a:cubicBezTo>
                    <a:pt x="148028" y="572715"/>
                    <a:pt x="150327" y="576873"/>
                    <a:pt x="153913" y="579713"/>
                  </a:cubicBezTo>
                  <a:cubicBezTo>
                    <a:pt x="158847" y="580926"/>
                    <a:pt x="163980" y="581111"/>
                    <a:pt x="168990" y="580256"/>
                  </a:cubicBezTo>
                  <a:close/>
                  <a:moveTo>
                    <a:pt x="439428" y="491016"/>
                  </a:moveTo>
                  <a:lnTo>
                    <a:pt x="447306" y="493461"/>
                  </a:lnTo>
                  <a:cubicBezTo>
                    <a:pt x="449001" y="487473"/>
                    <a:pt x="450363" y="481398"/>
                    <a:pt x="451381" y="475259"/>
                  </a:cubicBezTo>
                  <a:cubicBezTo>
                    <a:pt x="451381" y="475259"/>
                    <a:pt x="447442" y="473222"/>
                    <a:pt x="445269" y="471999"/>
                  </a:cubicBezTo>
                  <a:close/>
                  <a:moveTo>
                    <a:pt x="250488" y="562462"/>
                  </a:moveTo>
                  <a:cubicBezTo>
                    <a:pt x="244919" y="556350"/>
                    <a:pt x="241931" y="550238"/>
                    <a:pt x="238671" y="550102"/>
                  </a:cubicBezTo>
                  <a:cubicBezTo>
                    <a:pt x="235411" y="549966"/>
                    <a:pt x="230929" y="555128"/>
                    <a:pt x="228755" y="559067"/>
                  </a:cubicBezTo>
                  <a:cubicBezTo>
                    <a:pt x="227940" y="560425"/>
                    <a:pt x="232015" y="567081"/>
                    <a:pt x="234188" y="567217"/>
                  </a:cubicBezTo>
                  <a:cubicBezTo>
                    <a:pt x="239829" y="566461"/>
                    <a:pt x="245325" y="564859"/>
                    <a:pt x="250488" y="562462"/>
                  </a:cubicBezTo>
                  <a:close/>
                  <a:moveTo>
                    <a:pt x="146306" y="548879"/>
                  </a:moveTo>
                  <a:cubicBezTo>
                    <a:pt x="153098" y="543990"/>
                    <a:pt x="159889" y="541409"/>
                    <a:pt x="159889" y="538013"/>
                  </a:cubicBezTo>
                  <a:cubicBezTo>
                    <a:pt x="159889" y="534617"/>
                    <a:pt x="156086" y="528233"/>
                    <a:pt x="152283" y="526196"/>
                  </a:cubicBezTo>
                  <a:cubicBezTo>
                    <a:pt x="148479" y="524158"/>
                    <a:pt x="142775" y="529727"/>
                    <a:pt x="141416" y="533123"/>
                  </a:cubicBezTo>
                  <a:cubicBezTo>
                    <a:pt x="140058" y="536519"/>
                    <a:pt x="144676" y="542360"/>
                    <a:pt x="146849" y="549423"/>
                  </a:cubicBezTo>
                  <a:close/>
                  <a:moveTo>
                    <a:pt x="483301" y="406257"/>
                  </a:moveTo>
                  <a:cubicBezTo>
                    <a:pt x="488191" y="399873"/>
                    <a:pt x="492674" y="396342"/>
                    <a:pt x="493625" y="392674"/>
                  </a:cubicBezTo>
                  <a:cubicBezTo>
                    <a:pt x="494575" y="389007"/>
                    <a:pt x="490365" y="385204"/>
                    <a:pt x="488327" y="381536"/>
                  </a:cubicBezTo>
                  <a:cubicBezTo>
                    <a:pt x="484241" y="383877"/>
                    <a:pt x="480456" y="386705"/>
                    <a:pt x="477053" y="389958"/>
                  </a:cubicBezTo>
                  <a:cubicBezTo>
                    <a:pt x="476102" y="390094"/>
                    <a:pt x="479091" y="395119"/>
                    <a:pt x="483301" y="406257"/>
                  </a:cubicBezTo>
                  <a:close/>
                  <a:moveTo>
                    <a:pt x="469718" y="374473"/>
                  </a:moveTo>
                  <a:cubicBezTo>
                    <a:pt x="466323" y="369855"/>
                    <a:pt x="463742" y="364693"/>
                    <a:pt x="462519" y="364965"/>
                  </a:cubicBezTo>
                  <a:cubicBezTo>
                    <a:pt x="458193" y="366417"/>
                    <a:pt x="454117" y="368524"/>
                    <a:pt x="450430" y="371213"/>
                  </a:cubicBezTo>
                  <a:lnTo>
                    <a:pt x="457494" y="382487"/>
                  </a:lnTo>
                  <a:close/>
                  <a:moveTo>
                    <a:pt x="467817" y="410197"/>
                  </a:moveTo>
                  <a:cubicBezTo>
                    <a:pt x="465103" y="405195"/>
                    <a:pt x="461670" y="400619"/>
                    <a:pt x="457629" y="396614"/>
                  </a:cubicBezTo>
                  <a:cubicBezTo>
                    <a:pt x="455999" y="395663"/>
                    <a:pt x="449208" y="399058"/>
                    <a:pt x="448800" y="401232"/>
                  </a:cubicBezTo>
                  <a:cubicBezTo>
                    <a:pt x="448688" y="405866"/>
                    <a:pt x="449473" y="410478"/>
                    <a:pt x="451110" y="414815"/>
                  </a:cubicBezTo>
                  <a:close/>
                  <a:moveTo>
                    <a:pt x="518753" y="240680"/>
                  </a:moveTo>
                  <a:cubicBezTo>
                    <a:pt x="515357" y="236062"/>
                    <a:pt x="513184" y="230765"/>
                    <a:pt x="511282" y="230900"/>
                  </a:cubicBezTo>
                  <a:cubicBezTo>
                    <a:pt x="506547" y="231949"/>
                    <a:pt x="501977" y="233640"/>
                    <a:pt x="497699" y="235926"/>
                  </a:cubicBezTo>
                  <a:cubicBezTo>
                    <a:pt x="499737" y="239729"/>
                    <a:pt x="501639" y="246521"/>
                    <a:pt x="503948" y="246657"/>
                  </a:cubicBezTo>
                  <a:cubicBezTo>
                    <a:pt x="506257" y="246793"/>
                    <a:pt x="512777" y="243125"/>
                    <a:pt x="518753" y="240680"/>
                  </a:cubicBezTo>
                  <a:close/>
                  <a:moveTo>
                    <a:pt x="525273" y="611497"/>
                  </a:moveTo>
                  <a:lnTo>
                    <a:pt x="533830" y="613127"/>
                  </a:lnTo>
                  <a:lnTo>
                    <a:pt x="539399" y="590579"/>
                  </a:lnTo>
                  <a:cubicBezTo>
                    <a:pt x="536167" y="589946"/>
                    <a:pt x="532903" y="589493"/>
                    <a:pt x="529620" y="589221"/>
                  </a:cubicBezTo>
                  <a:cubicBezTo>
                    <a:pt x="527718" y="596148"/>
                    <a:pt x="526631" y="603755"/>
                    <a:pt x="525273" y="611226"/>
                  </a:cubicBezTo>
                  <a:close/>
                  <a:moveTo>
                    <a:pt x="425030" y="589493"/>
                  </a:moveTo>
                  <a:lnTo>
                    <a:pt x="432501" y="593160"/>
                  </a:lnTo>
                  <a:lnTo>
                    <a:pt x="441194" y="575502"/>
                  </a:lnTo>
                  <a:lnTo>
                    <a:pt x="433723" y="571699"/>
                  </a:lnTo>
                  <a:close/>
                  <a:moveTo>
                    <a:pt x="477732" y="360754"/>
                  </a:moveTo>
                  <a:lnTo>
                    <a:pt x="483437" y="366188"/>
                  </a:lnTo>
                  <a:cubicBezTo>
                    <a:pt x="487512" y="361841"/>
                    <a:pt x="491723" y="357359"/>
                    <a:pt x="495526" y="352605"/>
                  </a:cubicBezTo>
                  <a:cubicBezTo>
                    <a:pt x="494021" y="350812"/>
                    <a:pt x="492387" y="349133"/>
                    <a:pt x="490636" y="347579"/>
                  </a:cubicBezTo>
                  <a:close/>
                  <a:moveTo>
                    <a:pt x="498514" y="116260"/>
                  </a:moveTo>
                  <a:lnTo>
                    <a:pt x="496341" y="110147"/>
                  </a:lnTo>
                  <a:lnTo>
                    <a:pt x="478955" y="113000"/>
                  </a:lnTo>
                  <a:lnTo>
                    <a:pt x="481943" y="123730"/>
                  </a:lnTo>
                  <a:close/>
                  <a:moveTo>
                    <a:pt x="456407" y="634588"/>
                  </a:moveTo>
                  <a:cubicBezTo>
                    <a:pt x="453962" y="631464"/>
                    <a:pt x="452060" y="626710"/>
                    <a:pt x="449751" y="626574"/>
                  </a:cubicBezTo>
                  <a:cubicBezTo>
                    <a:pt x="447442" y="626439"/>
                    <a:pt x="443639" y="629834"/>
                    <a:pt x="440651" y="631736"/>
                  </a:cubicBezTo>
                  <a:lnTo>
                    <a:pt x="447850" y="643417"/>
                  </a:lnTo>
                  <a:close/>
                  <a:moveTo>
                    <a:pt x="535732" y="284961"/>
                  </a:moveTo>
                  <a:lnTo>
                    <a:pt x="539128" y="292567"/>
                  </a:lnTo>
                  <a:lnTo>
                    <a:pt x="557329" y="280343"/>
                  </a:lnTo>
                  <a:lnTo>
                    <a:pt x="553797" y="274910"/>
                  </a:lnTo>
                  <a:close/>
                  <a:moveTo>
                    <a:pt x="204985" y="568575"/>
                  </a:moveTo>
                  <a:cubicBezTo>
                    <a:pt x="210554" y="564364"/>
                    <a:pt x="215851" y="561919"/>
                    <a:pt x="215715" y="559882"/>
                  </a:cubicBezTo>
                  <a:cubicBezTo>
                    <a:pt x="214743" y="555484"/>
                    <a:pt x="212896" y="551326"/>
                    <a:pt x="210282" y="547657"/>
                  </a:cubicBezTo>
                  <a:cubicBezTo>
                    <a:pt x="207158" y="549559"/>
                    <a:pt x="201589" y="551053"/>
                    <a:pt x="201317" y="553226"/>
                  </a:cubicBezTo>
                  <a:cubicBezTo>
                    <a:pt x="201701" y="558507"/>
                    <a:pt x="202939" y="563690"/>
                    <a:pt x="204985" y="568575"/>
                  </a:cubicBezTo>
                  <a:close/>
                  <a:moveTo>
                    <a:pt x="367981" y="477704"/>
                  </a:moveTo>
                  <a:lnTo>
                    <a:pt x="366216" y="466430"/>
                  </a:lnTo>
                  <a:lnTo>
                    <a:pt x="344483" y="471592"/>
                  </a:lnTo>
                  <a:lnTo>
                    <a:pt x="345977" y="480149"/>
                  </a:lnTo>
                  <a:close/>
                  <a:moveTo>
                    <a:pt x="428154" y="458009"/>
                  </a:moveTo>
                  <a:cubicBezTo>
                    <a:pt x="425438" y="454206"/>
                    <a:pt x="423672" y="449587"/>
                    <a:pt x="421091" y="449044"/>
                  </a:cubicBezTo>
                  <a:cubicBezTo>
                    <a:pt x="418510" y="448501"/>
                    <a:pt x="414979" y="451896"/>
                    <a:pt x="411855" y="453662"/>
                  </a:cubicBezTo>
                  <a:cubicBezTo>
                    <a:pt x="414028" y="456922"/>
                    <a:pt x="415522" y="461269"/>
                    <a:pt x="418510" y="463170"/>
                  </a:cubicBezTo>
                  <a:cubicBezTo>
                    <a:pt x="421499" y="465072"/>
                    <a:pt x="424215" y="460590"/>
                    <a:pt x="428154" y="458009"/>
                  </a:cubicBezTo>
                  <a:close/>
                  <a:moveTo>
                    <a:pt x="507343" y="450674"/>
                  </a:moveTo>
                  <a:lnTo>
                    <a:pt x="513456" y="455836"/>
                  </a:lnTo>
                  <a:lnTo>
                    <a:pt x="523371" y="440623"/>
                  </a:lnTo>
                  <a:lnTo>
                    <a:pt x="519025" y="437634"/>
                  </a:lnTo>
                  <a:close/>
                  <a:moveTo>
                    <a:pt x="425845" y="408159"/>
                  </a:moveTo>
                  <a:cubicBezTo>
                    <a:pt x="421634" y="414271"/>
                    <a:pt x="417016" y="417939"/>
                    <a:pt x="417016" y="421742"/>
                  </a:cubicBezTo>
                  <a:cubicBezTo>
                    <a:pt x="417016" y="425545"/>
                    <a:pt x="421906" y="428670"/>
                    <a:pt x="424623" y="432065"/>
                  </a:cubicBezTo>
                  <a:cubicBezTo>
                    <a:pt x="427656" y="428349"/>
                    <a:pt x="430170" y="424236"/>
                    <a:pt x="432093" y="419841"/>
                  </a:cubicBezTo>
                  <a:cubicBezTo>
                    <a:pt x="433180" y="417260"/>
                    <a:pt x="429648" y="414407"/>
                    <a:pt x="426253" y="408431"/>
                  </a:cubicBezTo>
                  <a:close/>
                  <a:moveTo>
                    <a:pt x="555563" y="388192"/>
                  </a:moveTo>
                  <a:lnTo>
                    <a:pt x="552982" y="383302"/>
                  </a:lnTo>
                  <a:lnTo>
                    <a:pt x="530027" y="390637"/>
                  </a:lnTo>
                  <a:cubicBezTo>
                    <a:pt x="538584" y="393897"/>
                    <a:pt x="542388" y="397021"/>
                    <a:pt x="545104" y="396206"/>
                  </a:cubicBezTo>
                  <a:cubicBezTo>
                    <a:pt x="547821" y="395391"/>
                    <a:pt x="552575" y="391180"/>
                    <a:pt x="555971" y="388464"/>
                  </a:cubicBezTo>
                  <a:close/>
                  <a:moveTo>
                    <a:pt x="523236" y="410468"/>
                  </a:moveTo>
                  <a:cubicBezTo>
                    <a:pt x="520911" y="407347"/>
                    <a:pt x="518169" y="404558"/>
                    <a:pt x="515086" y="402183"/>
                  </a:cubicBezTo>
                  <a:cubicBezTo>
                    <a:pt x="512702" y="402022"/>
                    <a:pt x="510368" y="402916"/>
                    <a:pt x="508702" y="404628"/>
                  </a:cubicBezTo>
                  <a:cubicBezTo>
                    <a:pt x="508702" y="407480"/>
                    <a:pt x="509652" y="412370"/>
                    <a:pt x="511282" y="412913"/>
                  </a:cubicBezTo>
                  <a:cubicBezTo>
                    <a:pt x="512912" y="413457"/>
                    <a:pt x="518074" y="412098"/>
                    <a:pt x="523643" y="410740"/>
                  </a:cubicBezTo>
                  <a:close/>
                  <a:moveTo>
                    <a:pt x="406965" y="436819"/>
                  </a:moveTo>
                  <a:cubicBezTo>
                    <a:pt x="401124" y="432609"/>
                    <a:pt x="398407" y="428941"/>
                    <a:pt x="396098" y="429213"/>
                  </a:cubicBezTo>
                  <a:cubicBezTo>
                    <a:pt x="392544" y="429946"/>
                    <a:pt x="389475" y="432173"/>
                    <a:pt x="387677" y="435325"/>
                  </a:cubicBezTo>
                  <a:cubicBezTo>
                    <a:pt x="386862" y="437227"/>
                    <a:pt x="390801" y="443611"/>
                    <a:pt x="391616" y="443475"/>
                  </a:cubicBezTo>
                  <a:cubicBezTo>
                    <a:pt x="397044" y="441808"/>
                    <a:pt x="402315" y="439672"/>
                    <a:pt x="407372" y="437091"/>
                  </a:cubicBezTo>
                  <a:close/>
                  <a:moveTo>
                    <a:pt x="474880" y="473765"/>
                  </a:moveTo>
                  <a:lnTo>
                    <a:pt x="481943" y="475531"/>
                  </a:lnTo>
                  <a:lnTo>
                    <a:pt x="485746" y="459775"/>
                  </a:lnTo>
                  <a:lnTo>
                    <a:pt x="482758" y="458552"/>
                  </a:lnTo>
                  <a:close/>
                  <a:moveTo>
                    <a:pt x="473657" y="430843"/>
                  </a:moveTo>
                  <a:lnTo>
                    <a:pt x="477732" y="435325"/>
                  </a:lnTo>
                  <a:lnTo>
                    <a:pt x="491315" y="426089"/>
                  </a:lnTo>
                  <a:lnTo>
                    <a:pt x="484931" y="419297"/>
                  </a:lnTo>
                  <a:close/>
                  <a:moveTo>
                    <a:pt x="425845" y="496313"/>
                  </a:moveTo>
                  <a:cubicBezTo>
                    <a:pt x="416065" y="487212"/>
                    <a:pt x="413620" y="482730"/>
                    <a:pt x="411311" y="482730"/>
                  </a:cubicBezTo>
                  <a:cubicBezTo>
                    <a:pt x="409002" y="482730"/>
                    <a:pt x="406286" y="486669"/>
                    <a:pt x="403705" y="488842"/>
                  </a:cubicBezTo>
                  <a:cubicBezTo>
                    <a:pt x="406014" y="491287"/>
                    <a:pt x="407916" y="494955"/>
                    <a:pt x="410632" y="495906"/>
                  </a:cubicBezTo>
                  <a:cubicBezTo>
                    <a:pt x="415680" y="496604"/>
                    <a:pt x="420798" y="496604"/>
                    <a:pt x="425845" y="495906"/>
                  </a:cubicBezTo>
                  <a:close/>
                  <a:moveTo>
                    <a:pt x="359152" y="519133"/>
                  </a:moveTo>
                  <a:cubicBezTo>
                    <a:pt x="355077" y="522664"/>
                    <a:pt x="352089" y="524430"/>
                    <a:pt x="350731" y="527011"/>
                  </a:cubicBezTo>
                  <a:cubicBezTo>
                    <a:pt x="349373" y="529592"/>
                    <a:pt x="351546" y="531357"/>
                    <a:pt x="352089" y="533666"/>
                  </a:cubicBezTo>
                  <a:cubicBezTo>
                    <a:pt x="355213" y="532580"/>
                    <a:pt x="359560" y="532444"/>
                    <a:pt x="361326" y="530271"/>
                  </a:cubicBezTo>
                  <a:cubicBezTo>
                    <a:pt x="363091" y="528097"/>
                    <a:pt x="360511" y="524430"/>
                    <a:pt x="359152" y="519133"/>
                  </a:cubicBezTo>
                  <a:close/>
                  <a:moveTo>
                    <a:pt x="524322" y="302755"/>
                  </a:moveTo>
                  <a:cubicBezTo>
                    <a:pt x="519840" y="298680"/>
                    <a:pt x="517123" y="294605"/>
                    <a:pt x="514407" y="294605"/>
                  </a:cubicBezTo>
                  <a:cubicBezTo>
                    <a:pt x="511690" y="294605"/>
                    <a:pt x="509109" y="298544"/>
                    <a:pt x="506393" y="300853"/>
                  </a:cubicBezTo>
                  <a:cubicBezTo>
                    <a:pt x="508973" y="303298"/>
                    <a:pt x="511147" y="307237"/>
                    <a:pt x="513999" y="307916"/>
                  </a:cubicBezTo>
                  <a:cubicBezTo>
                    <a:pt x="516851" y="308595"/>
                    <a:pt x="519840" y="305200"/>
                    <a:pt x="524322" y="302755"/>
                  </a:cubicBezTo>
                  <a:close/>
                  <a:moveTo>
                    <a:pt x="383059" y="449316"/>
                  </a:moveTo>
                  <a:cubicBezTo>
                    <a:pt x="375452" y="444698"/>
                    <a:pt x="372464" y="441438"/>
                    <a:pt x="369475" y="441030"/>
                  </a:cubicBezTo>
                  <a:cubicBezTo>
                    <a:pt x="366487" y="440623"/>
                    <a:pt x="362684" y="443068"/>
                    <a:pt x="359288" y="444290"/>
                  </a:cubicBezTo>
                  <a:cubicBezTo>
                    <a:pt x="360511" y="447278"/>
                    <a:pt x="361054" y="452032"/>
                    <a:pt x="363091" y="452847"/>
                  </a:cubicBezTo>
                  <a:cubicBezTo>
                    <a:pt x="365129" y="453662"/>
                    <a:pt x="369475" y="451896"/>
                    <a:pt x="383059" y="449316"/>
                  </a:cubicBezTo>
                  <a:close/>
                  <a:moveTo>
                    <a:pt x="502589" y="485175"/>
                  </a:moveTo>
                  <a:lnTo>
                    <a:pt x="508702" y="494955"/>
                  </a:lnTo>
                  <a:lnTo>
                    <a:pt x="524866" y="481372"/>
                  </a:lnTo>
                  <a:lnTo>
                    <a:pt x="520383" y="475803"/>
                  </a:lnTo>
                  <a:close/>
                  <a:moveTo>
                    <a:pt x="327640" y="522393"/>
                  </a:moveTo>
                  <a:cubicBezTo>
                    <a:pt x="323293" y="526603"/>
                    <a:pt x="319218" y="528912"/>
                    <a:pt x="318675" y="531765"/>
                  </a:cubicBezTo>
                  <a:cubicBezTo>
                    <a:pt x="318132" y="534617"/>
                    <a:pt x="321663" y="537470"/>
                    <a:pt x="323565" y="540458"/>
                  </a:cubicBezTo>
                  <a:cubicBezTo>
                    <a:pt x="326146" y="538149"/>
                    <a:pt x="330085" y="536383"/>
                    <a:pt x="330900" y="533666"/>
                  </a:cubicBezTo>
                  <a:cubicBezTo>
                    <a:pt x="331715" y="530950"/>
                    <a:pt x="329270" y="527554"/>
                    <a:pt x="327640" y="522393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" name="Google Shape;1513;p28">
              <a:extLst>
                <a:ext uri="{FF2B5EF4-FFF2-40B4-BE49-F238E27FC236}">
                  <a16:creationId xmlns:a16="http://schemas.microsoft.com/office/drawing/2014/main" id="{4A30D500-07A7-4286-9709-011C23B8CA8F}"/>
                </a:ext>
              </a:extLst>
            </p:cNvPr>
            <p:cNvSpPr/>
            <p:nvPr/>
          </p:nvSpPr>
          <p:spPr>
            <a:xfrm>
              <a:off x="4046274" y="278284"/>
              <a:ext cx="434793" cy="640847"/>
            </a:xfrm>
            <a:custGeom>
              <a:avLst/>
              <a:gdLst/>
              <a:ahLst/>
              <a:cxnLst/>
              <a:rect l="l" t="t" r="r" b="b"/>
              <a:pathLst>
                <a:path w="434793" h="640847" extrusionOk="0">
                  <a:moveTo>
                    <a:pt x="434250" y="0"/>
                  </a:moveTo>
                  <a:cubicBezTo>
                    <a:pt x="429640" y="6759"/>
                    <a:pt x="424109" y="12839"/>
                    <a:pt x="417814" y="18065"/>
                  </a:cubicBezTo>
                  <a:cubicBezTo>
                    <a:pt x="375979" y="43330"/>
                    <a:pt x="332649" y="65334"/>
                    <a:pt x="291900" y="91821"/>
                  </a:cubicBezTo>
                  <a:cubicBezTo>
                    <a:pt x="217193" y="140720"/>
                    <a:pt x="175357" y="215155"/>
                    <a:pt x="141671" y="295567"/>
                  </a:cubicBezTo>
                  <a:cubicBezTo>
                    <a:pt x="140824" y="299420"/>
                    <a:pt x="139642" y="303192"/>
                    <a:pt x="138140" y="306841"/>
                  </a:cubicBezTo>
                  <a:cubicBezTo>
                    <a:pt x="120214" y="332950"/>
                    <a:pt x="115211" y="365821"/>
                    <a:pt x="124556" y="396081"/>
                  </a:cubicBezTo>
                  <a:lnTo>
                    <a:pt x="125779" y="395266"/>
                  </a:lnTo>
                  <a:lnTo>
                    <a:pt x="100922" y="401515"/>
                  </a:lnTo>
                  <a:cubicBezTo>
                    <a:pt x="105389" y="414208"/>
                    <a:pt x="102919" y="428313"/>
                    <a:pt x="94402" y="438732"/>
                  </a:cubicBezTo>
                  <a:cubicBezTo>
                    <a:pt x="82406" y="453176"/>
                    <a:pt x="80932" y="473654"/>
                    <a:pt x="90735" y="489669"/>
                  </a:cubicBezTo>
                  <a:cubicBezTo>
                    <a:pt x="97960" y="498197"/>
                    <a:pt x="97427" y="510843"/>
                    <a:pt x="89512" y="518736"/>
                  </a:cubicBezTo>
                  <a:cubicBezTo>
                    <a:pt x="77423" y="532319"/>
                    <a:pt x="112060" y="520774"/>
                    <a:pt x="107578" y="539790"/>
                  </a:cubicBezTo>
                  <a:cubicBezTo>
                    <a:pt x="105269" y="549706"/>
                    <a:pt x="107578" y="568586"/>
                    <a:pt x="112603" y="570895"/>
                  </a:cubicBezTo>
                  <a:cubicBezTo>
                    <a:pt x="131484" y="579045"/>
                    <a:pt x="134336" y="595073"/>
                    <a:pt x="141671" y="610286"/>
                  </a:cubicBezTo>
                  <a:cubicBezTo>
                    <a:pt x="151179" y="630117"/>
                    <a:pt x="160959" y="630525"/>
                    <a:pt x="190978" y="616806"/>
                  </a:cubicBezTo>
                  <a:cubicBezTo>
                    <a:pt x="203746" y="636230"/>
                    <a:pt x="189348" y="639761"/>
                    <a:pt x="175629" y="640848"/>
                  </a:cubicBezTo>
                  <a:cubicBezTo>
                    <a:pt x="168169" y="639760"/>
                    <a:pt x="161008" y="637172"/>
                    <a:pt x="154575" y="633241"/>
                  </a:cubicBezTo>
                  <a:cubicBezTo>
                    <a:pt x="117901" y="618164"/>
                    <a:pt x="81498" y="602408"/>
                    <a:pt x="44552" y="588146"/>
                  </a:cubicBezTo>
                  <a:cubicBezTo>
                    <a:pt x="10323" y="574563"/>
                    <a:pt x="6384" y="571982"/>
                    <a:pt x="0" y="547397"/>
                  </a:cubicBezTo>
                  <a:cubicBezTo>
                    <a:pt x="11410" y="550249"/>
                    <a:pt x="26351" y="559078"/>
                    <a:pt x="37625" y="555546"/>
                  </a:cubicBezTo>
                  <a:cubicBezTo>
                    <a:pt x="61260" y="548347"/>
                    <a:pt x="54060" y="523762"/>
                    <a:pt x="57592" y="503387"/>
                  </a:cubicBezTo>
                  <a:lnTo>
                    <a:pt x="15349" y="499584"/>
                  </a:lnTo>
                  <a:cubicBezTo>
                    <a:pt x="52134" y="461364"/>
                    <a:pt x="80702" y="416016"/>
                    <a:pt x="99292" y="366335"/>
                  </a:cubicBezTo>
                  <a:cubicBezTo>
                    <a:pt x="110566" y="333735"/>
                    <a:pt x="125236" y="302358"/>
                    <a:pt x="137596" y="270167"/>
                  </a:cubicBezTo>
                  <a:cubicBezTo>
                    <a:pt x="191249" y="129582"/>
                    <a:pt x="298963" y="49714"/>
                    <a:pt x="434793" y="951"/>
                  </a:cubicBezTo>
                  <a:close/>
                  <a:moveTo>
                    <a:pt x="89376" y="563696"/>
                  </a:moveTo>
                  <a:cubicBezTo>
                    <a:pt x="80276" y="586244"/>
                    <a:pt x="91686" y="588281"/>
                    <a:pt x="101194" y="590862"/>
                  </a:cubicBezTo>
                  <a:cubicBezTo>
                    <a:pt x="102824" y="590862"/>
                    <a:pt x="104997" y="589368"/>
                    <a:pt x="109072" y="587602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2" name="Google Shape;1514;p28">
              <a:extLst>
                <a:ext uri="{FF2B5EF4-FFF2-40B4-BE49-F238E27FC236}">
                  <a16:creationId xmlns:a16="http://schemas.microsoft.com/office/drawing/2014/main" id="{1713A1C7-AD63-4B4C-A0D2-1CAC70A23358}"/>
                </a:ext>
              </a:extLst>
            </p:cNvPr>
            <p:cNvSpPr/>
            <p:nvPr/>
          </p:nvSpPr>
          <p:spPr>
            <a:xfrm>
              <a:off x="4570715" y="214715"/>
              <a:ext cx="182556" cy="107818"/>
            </a:xfrm>
            <a:custGeom>
              <a:avLst/>
              <a:gdLst/>
              <a:ahLst/>
              <a:cxnLst/>
              <a:rect l="l" t="t" r="r" b="b"/>
              <a:pathLst>
                <a:path w="182556" h="107818" extrusionOk="0">
                  <a:moveTo>
                    <a:pt x="408" y="38983"/>
                  </a:moveTo>
                  <a:cubicBezTo>
                    <a:pt x="25536" y="21869"/>
                    <a:pt x="52702" y="21869"/>
                    <a:pt x="79868" y="25400"/>
                  </a:cubicBezTo>
                  <a:cubicBezTo>
                    <a:pt x="96168" y="27302"/>
                    <a:pt x="107849" y="25400"/>
                    <a:pt x="114098" y="8965"/>
                  </a:cubicBezTo>
                  <a:lnTo>
                    <a:pt x="112875" y="9780"/>
                  </a:lnTo>
                  <a:lnTo>
                    <a:pt x="127952" y="0"/>
                  </a:lnTo>
                  <a:lnTo>
                    <a:pt x="144252" y="44417"/>
                  </a:lnTo>
                  <a:lnTo>
                    <a:pt x="114369" y="37082"/>
                  </a:lnTo>
                  <a:lnTo>
                    <a:pt x="112739" y="44824"/>
                  </a:lnTo>
                  <a:cubicBezTo>
                    <a:pt x="124692" y="50665"/>
                    <a:pt x="130397" y="71039"/>
                    <a:pt x="150364" y="58407"/>
                  </a:cubicBezTo>
                  <a:lnTo>
                    <a:pt x="181469" y="107170"/>
                  </a:lnTo>
                  <a:lnTo>
                    <a:pt x="182556" y="107170"/>
                  </a:lnTo>
                  <a:cubicBezTo>
                    <a:pt x="157971" y="111788"/>
                    <a:pt x="152945" y="90735"/>
                    <a:pt x="143980" y="75250"/>
                  </a:cubicBezTo>
                  <a:lnTo>
                    <a:pt x="0" y="3803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3" name="Google Shape;1515;p28">
              <a:extLst>
                <a:ext uri="{FF2B5EF4-FFF2-40B4-BE49-F238E27FC236}">
                  <a16:creationId xmlns:a16="http://schemas.microsoft.com/office/drawing/2014/main" id="{2977F217-1EB7-4501-A9C0-8214D30BB1A5}"/>
                </a:ext>
              </a:extLst>
            </p:cNvPr>
            <p:cNvSpPr/>
            <p:nvPr/>
          </p:nvSpPr>
          <p:spPr>
            <a:xfrm>
              <a:off x="4882174" y="656436"/>
              <a:ext cx="38304" cy="139769"/>
            </a:xfrm>
            <a:custGeom>
              <a:avLst/>
              <a:gdLst/>
              <a:ahLst/>
              <a:cxnLst/>
              <a:rect l="l" t="t" r="r" b="b"/>
              <a:pathLst>
                <a:path w="38304" h="139769" extrusionOk="0">
                  <a:moveTo>
                    <a:pt x="24042" y="139769"/>
                  </a:moveTo>
                  <a:cubicBezTo>
                    <a:pt x="22140" y="135015"/>
                    <a:pt x="17386" y="127681"/>
                    <a:pt x="18880" y="126186"/>
                  </a:cubicBezTo>
                  <a:cubicBezTo>
                    <a:pt x="35587" y="108121"/>
                    <a:pt x="21733" y="104861"/>
                    <a:pt x="7606" y="101465"/>
                  </a:cubicBezTo>
                  <a:lnTo>
                    <a:pt x="8557" y="102824"/>
                  </a:lnTo>
                  <a:lnTo>
                    <a:pt x="19967" y="73892"/>
                  </a:lnTo>
                  <a:cubicBezTo>
                    <a:pt x="19254" y="71687"/>
                    <a:pt x="18798" y="69409"/>
                    <a:pt x="18609" y="67100"/>
                  </a:cubicBezTo>
                  <a:lnTo>
                    <a:pt x="30290" y="34501"/>
                  </a:lnTo>
                  <a:lnTo>
                    <a:pt x="0" y="34501"/>
                  </a:lnTo>
                  <a:lnTo>
                    <a:pt x="0" y="35588"/>
                  </a:lnTo>
                  <a:cubicBezTo>
                    <a:pt x="11002" y="26215"/>
                    <a:pt x="22276" y="16979"/>
                    <a:pt x="13583" y="0"/>
                  </a:cubicBezTo>
                  <a:lnTo>
                    <a:pt x="38304" y="1087"/>
                  </a:lnTo>
                  <a:cubicBezTo>
                    <a:pt x="35323" y="34550"/>
                    <a:pt x="34506" y="68169"/>
                    <a:pt x="35859" y="101737"/>
                  </a:cubicBezTo>
                  <a:cubicBezTo>
                    <a:pt x="36988" y="115465"/>
                    <a:pt x="32753" y="129097"/>
                    <a:pt x="24042" y="139769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4" name="Google Shape;1516;p28">
              <a:extLst>
                <a:ext uri="{FF2B5EF4-FFF2-40B4-BE49-F238E27FC236}">
                  <a16:creationId xmlns:a16="http://schemas.microsoft.com/office/drawing/2014/main" id="{1F032DF5-E3B7-414B-B407-E053C619B9D6}"/>
                </a:ext>
              </a:extLst>
            </p:cNvPr>
            <p:cNvSpPr/>
            <p:nvPr/>
          </p:nvSpPr>
          <p:spPr>
            <a:xfrm>
              <a:off x="4489217" y="687677"/>
              <a:ext cx="72669" cy="73484"/>
            </a:xfrm>
            <a:custGeom>
              <a:avLst/>
              <a:gdLst/>
              <a:ahLst/>
              <a:cxnLst/>
              <a:rect l="l" t="t" r="r" b="b"/>
              <a:pathLst>
                <a:path w="72669" h="73484" extrusionOk="0">
                  <a:moveTo>
                    <a:pt x="32463" y="52566"/>
                  </a:moveTo>
                  <a:lnTo>
                    <a:pt x="0" y="30290"/>
                  </a:lnTo>
                  <a:lnTo>
                    <a:pt x="5705" y="6520"/>
                  </a:lnTo>
                  <a:cubicBezTo>
                    <a:pt x="19967" y="4754"/>
                    <a:pt x="38576" y="31105"/>
                    <a:pt x="48356" y="0"/>
                  </a:cubicBezTo>
                  <a:lnTo>
                    <a:pt x="72669" y="66421"/>
                  </a:lnTo>
                  <a:lnTo>
                    <a:pt x="59086" y="73484"/>
                  </a:lnTo>
                  <a:cubicBezTo>
                    <a:pt x="60716" y="60716"/>
                    <a:pt x="62754" y="45503"/>
                    <a:pt x="43330" y="51616"/>
                  </a:cubicBezTo>
                  <a:cubicBezTo>
                    <a:pt x="48084" y="42243"/>
                    <a:pt x="56913" y="32328"/>
                    <a:pt x="40070" y="24449"/>
                  </a:cubicBezTo>
                  <a:cubicBezTo>
                    <a:pt x="37082" y="28389"/>
                    <a:pt x="33550" y="31105"/>
                    <a:pt x="33143" y="34229"/>
                  </a:cubicBezTo>
                  <a:cubicBezTo>
                    <a:pt x="32454" y="40316"/>
                    <a:pt x="32227" y="46446"/>
                    <a:pt x="32463" y="52566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5" name="Google Shape;1517;p28">
              <a:extLst>
                <a:ext uri="{FF2B5EF4-FFF2-40B4-BE49-F238E27FC236}">
                  <a16:creationId xmlns:a16="http://schemas.microsoft.com/office/drawing/2014/main" id="{FA7E7F3F-3CAA-4CA0-8F35-1682187D446E}"/>
                </a:ext>
              </a:extLst>
            </p:cNvPr>
            <p:cNvSpPr/>
            <p:nvPr/>
          </p:nvSpPr>
          <p:spPr>
            <a:xfrm>
              <a:off x="4815482" y="406780"/>
              <a:ext cx="69001" cy="112467"/>
            </a:xfrm>
            <a:custGeom>
              <a:avLst/>
              <a:gdLst/>
              <a:ahLst/>
              <a:cxnLst/>
              <a:rect l="l" t="t" r="r" b="b"/>
              <a:pathLst>
                <a:path w="69001" h="112467" extrusionOk="0">
                  <a:moveTo>
                    <a:pt x="23635" y="93723"/>
                  </a:moveTo>
                  <a:cubicBezTo>
                    <a:pt x="29339" y="73213"/>
                    <a:pt x="32192" y="54332"/>
                    <a:pt x="13583" y="36810"/>
                  </a:cubicBezTo>
                  <a:cubicBezTo>
                    <a:pt x="5433" y="29339"/>
                    <a:pt x="4075" y="14670"/>
                    <a:pt x="0" y="3260"/>
                  </a:cubicBezTo>
                  <a:lnTo>
                    <a:pt x="7199" y="0"/>
                  </a:lnTo>
                  <a:lnTo>
                    <a:pt x="68187" y="112468"/>
                  </a:lnTo>
                  <a:lnTo>
                    <a:pt x="69002" y="111788"/>
                  </a:lnTo>
                  <a:lnTo>
                    <a:pt x="50121" y="108936"/>
                  </a:lnTo>
                  <a:lnTo>
                    <a:pt x="43466" y="74571"/>
                  </a:lnTo>
                  <a:lnTo>
                    <a:pt x="23499" y="92636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6" name="Google Shape;1518;p28">
              <a:extLst>
                <a:ext uri="{FF2B5EF4-FFF2-40B4-BE49-F238E27FC236}">
                  <a16:creationId xmlns:a16="http://schemas.microsoft.com/office/drawing/2014/main" id="{34E21786-0035-4F6F-B62E-99B6D34A051C}"/>
                </a:ext>
              </a:extLst>
            </p:cNvPr>
            <p:cNvSpPr/>
            <p:nvPr/>
          </p:nvSpPr>
          <p:spPr>
            <a:xfrm>
              <a:off x="4632382" y="352448"/>
              <a:ext cx="55282" cy="69001"/>
            </a:xfrm>
            <a:custGeom>
              <a:avLst/>
              <a:gdLst/>
              <a:ahLst/>
              <a:cxnLst/>
              <a:rect l="l" t="t" r="r" b="b"/>
              <a:pathLst>
                <a:path w="55282" h="69001" extrusionOk="0">
                  <a:moveTo>
                    <a:pt x="55283" y="33686"/>
                  </a:moveTo>
                  <a:cubicBezTo>
                    <a:pt x="42787" y="38847"/>
                    <a:pt x="31105" y="44417"/>
                    <a:pt x="30698" y="60852"/>
                  </a:cubicBezTo>
                  <a:cubicBezTo>
                    <a:pt x="30698" y="63704"/>
                    <a:pt x="23770" y="66285"/>
                    <a:pt x="19967" y="69002"/>
                  </a:cubicBezTo>
                  <a:cubicBezTo>
                    <a:pt x="26215" y="43602"/>
                    <a:pt x="23770" y="40477"/>
                    <a:pt x="0" y="43194"/>
                  </a:cubicBezTo>
                  <a:lnTo>
                    <a:pt x="0" y="0"/>
                  </a:lnTo>
                  <a:lnTo>
                    <a:pt x="18473" y="10051"/>
                  </a:lnTo>
                  <a:cubicBezTo>
                    <a:pt x="17386" y="12361"/>
                    <a:pt x="15077" y="15349"/>
                    <a:pt x="15756" y="16843"/>
                  </a:cubicBezTo>
                  <a:cubicBezTo>
                    <a:pt x="18465" y="22769"/>
                    <a:pt x="22034" y="28262"/>
                    <a:pt x="26351" y="33143"/>
                  </a:cubicBezTo>
                  <a:cubicBezTo>
                    <a:pt x="27166" y="33958"/>
                    <a:pt x="34093" y="28796"/>
                    <a:pt x="38168" y="26487"/>
                  </a:cubicBezTo>
                  <a:cubicBezTo>
                    <a:pt x="33686" y="21461"/>
                    <a:pt x="29475" y="16300"/>
                    <a:pt x="24585" y="11681"/>
                  </a:cubicBezTo>
                  <a:cubicBezTo>
                    <a:pt x="23091" y="10323"/>
                    <a:pt x="19695" y="11681"/>
                    <a:pt x="17250" y="10731"/>
                  </a:cubicBezTo>
                  <a:cubicBezTo>
                    <a:pt x="46590" y="-8014"/>
                    <a:pt x="44417" y="21733"/>
                    <a:pt x="53925" y="34365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7" name="Google Shape;1519;p28">
              <a:extLst>
                <a:ext uri="{FF2B5EF4-FFF2-40B4-BE49-F238E27FC236}">
                  <a16:creationId xmlns:a16="http://schemas.microsoft.com/office/drawing/2014/main" id="{86D6F142-6804-40C0-926D-E945BC71016A}"/>
                </a:ext>
              </a:extLst>
            </p:cNvPr>
            <p:cNvSpPr/>
            <p:nvPr/>
          </p:nvSpPr>
          <p:spPr>
            <a:xfrm>
              <a:off x="4480524" y="252748"/>
              <a:ext cx="91006" cy="27578"/>
            </a:xfrm>
            <a:custGeom>
              <a:avLst/>
              <a:gdLst/>
              <a:ahLst/>
              <a:cxnLst/>
              <a:rect l="l" t="t" r="r" b="b"/>
              <a:pathLst>
                <a:path w="91006" h="27578" extrusionOk="0">
                  <a:moveTo>
                    <a:pt x="90191" y="0"/>
                  </a:moveTo>
                  <a:cubicBezTo>
                    <a:pt x="66285" y="30426"/>
                    <a:pt x="33550" y="29611"/>
                    <a:pt x="0" y="25536"/>
                  </a:cubicBezTo>
                  <a:lnTo>
                    <a:pt x="0" y="26487"/>
                  </a:lnTo>
                  <a:cubicBezTo>
                    <a:pt x="16294" y="18305"/>
                    <a:pt x="33079" y="11137"/>
                    <a:pt x="50257" y="5026"/>
                  </a:cubicBezTo>
                  <a:cubicBezTo>
                    <a:pt x="63673" y="2333"/>
                    <a:pt x="77323" y="968"/>
                    <a:pt x="91006" y="951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8" name="Google Shape;1520;p28">
              <a:extLst>
                <a:ext uri="{FF2B5EF4-FFF2-40B4-BE49-F238E27FC236}">
                  <a16:creationId xmlns:a16="http://schemas.microsoft.com/office/drawing/2014/main" id="{DD420864-F46C-46ED-9A52-CF66B233E183}"/>
                </a:ext>
              </a:extLst>
            </p:cNvPr>
            <p:cNvSpPr/>
            <p:nvPr/>
          </p:nvSpPr>
          <p:spPr>
            <a:xfrm>
              <a:off x="4675440" y="1054011"/>
              <a:ext cx="131619" cy="14670"/>
            </a:xfrm>
            <a:custGeom>
              <a:avLst/>
              <a:gdLst/>
              <a:ahLst/>
              <a:cxnLst/>
              <a:rect l="l" t="t" r="r" b="b"/>
              <a:pathLst>
                <a:path w="131619" h="14670" extrusionOk="0">
                  <a:moveTo>
                    <a:pt x="131484" y="3125"/>
                  </a:moveTo>
                  <a:lnTo>
                    <a:pt x="0" y="13719"/>
                  </a:lnTo>
                  <a:lnTo>
                    <a:pt x="0" y="14670"/>
                  </a:lnTo>
                  <a:cubicBezTo>
                    <a:pt x="42651" y="-3259"/>
                    <a:pt x="86931" y="-2037"/>
                    <a:pt x="131620" y="4075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9" name="Google Shape;1521;p28">
              <a:extLst>
                <a:ext uri="{FF2B5EF4-FFF2-40B4-BE49-F238E27FC236}">
                  <a16:creationId xmlns:a16="http://schemas.microsoft.com/office/drawing/2014/main" id="{4D8148EB-0644-4867-816F-2221478A9A31}"/>
                </a:ext>
              </a:extLst>
            </p:cNvPr>
            <p:cNvSpPr/>
            <p:nvPr/>
          </p:nvSpPr>
          <p:spPr>
            <a:xfrm>
              <a:off x="4498453" y="802288"/>
              <a:ext cx="40749" cy="40779"/>
            </a:xfrm>
            <a:custGeom>
              <a:avLst/>
              <a:gdLst/>
              <a:ahLst/>
              <a:cxnLst/>
              <a:rect l="l" t="t" r="r" b="b"/>
              <a:pathLst>
                <a:path w="40749" h="40779" extrusionOk="0">
                  <a:moveTo>
                    <a:pt x="38168" y="9674"/>
                  </a:moveTo>
                  <a:lnTo>
                    <a:pt x="40749" y="13613"/>
                  </a:lnTo>
                  <a:cubicBezTo>
                    <a:pt x="39798" y="41866"/>
                    <a:pt x="18609" y="39149"/>
                    <a:pt x="0" y="40779"/>
                  </a:cubicBezTo>
                  <a:cubicBezTo>
                    <a:pt x="1540" y="38930"/>
                    <a:pt x="2097" y="36453"/>
                    <a:pt x="1494" y="34123"/>
                  </a:cubicBezTo>
                  <a:lnTo>
                    <a:pt x="3939" y="3562"/>
                  </a:lnTo>
                  <a:cubicBezTo>
                    <a:pt x="15330" y="-2926"/>
                    <a:pt x="29728" y="-354"/>
                    <a:pt x="38168" y="967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0" name="Google Shape;1522;p28">
              <a:extLst>
                <a:ext uri="{FF2B5EF4-FFF2-40B4-BE49-F238E27FC236}">
                  <a16:creationId xmlns:a16="http://schemas.microsoft.com/office/drawing/2014/main" id="{4722487B-C7A9-4CDB-9F47-4DF0213B7793}"/>
                </a:ext>
              </a:extLst>
            </p:cNvPr>
            <p:cNvSpPr/>
            <p:nvPr/>
          </p:nvSpPr>
          <p:spPr>
            <a:xfrm>
              <a:off x="4719449" y="482166"/>
              <a:ext cx="41699" cy="71854"/>
            </a:xfrm>
            <a:custGeom>
              <a:avLst/>
              <a:gdLst/>
              <a:ahLst/>
              <a:cxnLst/>
              <a:rect l="l" t="t" r="r" b="b"/>
              <a:pathLst>
                <a:path w="41699" h="71854" extrusionOk="0">
                  <a:moveTo>
                    <a:pt x="41700" y="68187"/>
                  </a:moveTo>
                  <a:cubicBezTo>
                    <a:pt x="26351" y="54604"/>
                    <a:pt x="14534" y="61667"/>
                    <a:pt x="0" y="71854"/>
                  </a:cubicBezTo>
                  <a:lnTo>
                    <a:pt x="21190" y="43873"/>
                  </a:lnTo>
                  <a:cubicBezTo>
                    <a:pt x="14710" y="33667"/>
                    <a:pt x="8904" y="23049"/>
                    <a:pt x="3803" y="12089"/>
                  </a:cubicBezTo>
                  <a:cubicBezTo>
                    <a:pt x="3124" y="10595"/>
                    <a:pt x="12496" y="4890"/>
                    <a:pt x="17386" y="1087"/>
                  </a:cubicBezTo>
                  <a:lnTo>
                    <a:pt x="16707" y="0"/>
                  </a:lnTo>
                  <a:cubicBezTo>
                    <a:pt x="11274" y="16979"/>
                    <a:pt x="15349" y="28253"/>
                    <a:pt x="34908" y="30019"/>
                  </a:cubicBezTo>
                  <a:lnTo>
                    <a:pt x="34093" y="2961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1" name="Google Shape;1523;p28">
              <a:extLst>
                <a:ext uri="{FF2B5EF4-FFF2-40B4-BE49-F238E27FC236}">
                  <a16:creationId xmlns:a16="http://schemas.microsoft.com/office/drawing/2014/main" id="{BCD0257F-FFCC-41DB-9400-DFD65449C56C}"/>
                </a:ext>
              </a:extLst>
            </p:cNvPr>
            <p:cNvSpPr/>
            <p:nvPr/>
          </p:nvSpPr>
          <p:spPr>
            <a:xfrm>
              <a:off x="4806924" y="1057136"/>
              <a:ext cx="112467" cy="18631"/>
            </a:xfrm>
            <a:custGeom>
              <a:avLst/>
              <a:gdLst/>
              <a:ahLst/>
              <a:cxnLst/>
              <a:rect l="l" t="t" r="r" b="b"/>
              <a:pathLst>
                <a:path w="112467" h="18631" extrusionOk="0">
                  <a:moveTo>
                    <a:pt x="679" y="951"/>
                  </a:moveTo>
                  <a:cubicBezTo>
                    <a:pt x="16164" y="2988"/>
                    <a:pt x="31649" y="5433"/>
                    <a:pt x="47133" y="7199"/>
                  </a:cubicBezTo>
                  <a:cubicBezTo>
                    <a:pt x="69002" y="9508"/>
                    <a:pt x="90871" y="11274"/>
                    <a:pt x="112468" y="15077"/>
                  </a:cubicBezTo>
                  <a:cubicBezTo>
                    <a:pt x="73484" y="26079"/>
                    <a:pt x="37218" y="8829"/>
                    <a:pt x="0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2" name="Google Shape;1524;p28">
              <a:extLst>
                <a:ext uri="{FF2B5EF4-FFF2-40B4-BE49-F238E27FC236}">
                  <a16:creationId xmlns:a16="http://schemas.microsoft.com/office/drawing/2014/main" id="{2AB5FB41-8D78-414E-A1E6-99B0ED845263}"/>
                </a:ext>
              </a:extLst>
            </p:cNvPr>
            <p:cNvSpPr/>
            <p:nvPr/>
          </p:nvSpPr>
          <p:spPr>
            <a:xfrm>
              <a:off x="4170966" y="673279"/>
              <a:ext cx="66285" cy="36266"/>
            </a:xfrm>
            <a:custGeom>
              <a:avLst/>
              <a:gdLst/>
              <a:ahLst/>
              <a:cxnLst/>
              <a:rect l="l" t="t" r="r" b="b"/>
              <a:pathLst>
                <a:path w="66285" h="36266" extrusionOk="0">
                  <a:moveTo>
                    <a:pt x="64927" y="7335"/>
                  </a:moveTo>
                  <a:cubicBezTo>
                    <a:pt x="63926" y="14929"/>
                    <a:pt x="62290" y="22426"/>
                    <a:pt x="60037" y="29747"/>
                  </a:cubicBezTo>
                  <a:cubicBezTo>
                    <a:pt x="58815" y="32463"/>
                    <a:pt x="52974" y="33278"/>
                    <a:pt x="49171" y="35044"/>
                  </a:cubicBezTo>
                  <a:lnTo>
                    <a:pt x="49850" y="36267"/>
                  </a:lnTo>
                  <a:cubicBezTo>
                    <a:pt x="50936" y="16164"/>
                    <a:pt x="42922" y="6248"/>
                    <a:pt x="22684" y="13583"/>
                  </a:cubicBezTo>
                  <a:cubicBezTo>
                    <a:pt x="9101" y="18473"/>
                    <a:pt x="3803" y="11138"/>
                    <a:pt x="1222" y="0"/>
                  </a:cubicBezTo>
                  <a:lnTo>
                    <a:pt x="0" y="815"/>
                  </a:lnTo>
                  <a:lnTo>
                    <a:pt x="66285" y="882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3" name="Google Shape;1525;p28">
              <a:extLst>
                <a:ext uri="{FF2B5EF4-FFF2-40B4-BE49-F238E27FC236}">
                  <a16:creationId xmlns:a16="http://schemas.microsoft.com/office/drawing/2014/main" id="{B6A00F5A-0F8A-4ED7-99F0-68472D8D7F8C}"/>
                </a:ext>
              </a:extLst>
            </p:cNvPr>
            <p:cNvSpPr/>
            <p:nvPr/>
          </p:nvSpPr>
          <p:spPr>
            <a:xfrm>
              <a:off x="4629937" y="190674"/>
              <a:ext cx="57592" cy="41217"/>
            </a:xfrm>
            <a:custGeom>
              <a:avLst/>
              <a:gdLst/>
              <a:ahLst/>
              <a:cxnLst/>
              <a:rect l="l" t="t" r="r" b="b"/>
              <a:pathLst>
                <a:path w="57592" h="41217" extrusionOk="0">
                  <a:moveTo>
                    <a:pt x="55419" y="32463"/>
                  </a:moveTo>
                  <a:cubicBezTo>
                    <a:pt x="29475" y="43873"/>
                    <a:pt x="29475" y="43873"/>
                    <a:pt x="0" y="33958"/>
                  </a:cubicBezTo>
                  <a:cubicBezTo>
                    <a:pt x="11524" y="32479"/>
                    <a:pt x="22750" y="29226"/>
                    <a:pt x="33278" y="24314"/>
                  </a:cubicBezTo>
                  <a:cubicBezTo>
                    <a:pt x="41157" y="18745"/>
                    <a:pt x="45367" y="8150"/>
                    <a:pt x="57592" y="0"/>
                  </a:cubicBezTo>
                  <a:lnTo>
                    <a:pt x="54196" y="33278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4" name="Google Shape;1526;p28">
              <a:extLst>
                <a:ext uri="{FF2B5EF4-FFF2-40B4-BE49-F238E27FC236}">
                  <a16:creationId xmlns:a16="http://schemas.microsoft.com/office/drawing/2014/main" id="{7EDD2F8F-788A-4742-9DA0-281311AFB52F}"/>
                </a:ext>
              </a:extLst>
            </p:cNvPr>
            <p:cNvSpPr/>
            <p:nvPr/>
          </p:nvSpPr>
          <p:spPr>
            <a:xfrm>
              <a:off x="4465854" y="579692"/>
              <a:ext cx="36810" cy="48219"/>
            </a:xfrm>
            <a:custGeom>
              <a:avLst/>
              <a:gdLst/>
              <a:ahLst/>
              <a:cxnLst/>
              <a:rect l="l" t="t" r="r" b="b"/>
              <a:pathLst>
                <a:path w="36810" h="48219" extrusionOk="0">
                  <a:moveTo>
                    <a:pt x="4754" y="48220"/>
                  </a:moveTo>
                  <a:lnTo>
                    <a:pt x="0" y="0"/>
                  </a:lnTo>
                  <a:lnTo>
                    <a:pt x="30290" y="13583"/>
                  </a:lnTo>
                  <a:lnTo>
                    <a:pt x="5162" y="30698"/>
                  </a:lnTo>
                  <a:lnTo>
                    <a:pt x="36810" y="38440"/>
                  </a:lnTo>
                  <a:lnTo>
                    <a:pt x="6384" y="46046"/>
                  </a:lnTo>
                  <a:cubicBezTo>
                    <a:pt x="5914" y="46823"/>
                    <a:pt x="5368" y="47552"/>
                    <a:pt x="4754" y="4822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5" name="Google Shape;1527;p28">
              <a:extLst>
                <a:ext uri="{FF2B5EF4-FFF2-40B4-BE49-F238E27FC236}">
                  <a16:creationId xmlns:a16="http://schemas.microsoft.com/office/drawing/2014/main" id="{8D6E5770-2D65-4030-9E83-B7CFCA3E8B62}"/>
                </a:ext>
              </a:extLst>
            </p:cNvPr>
            <p:cNvSpPr/>
            <p:nvPr/>
          </p:nvSpPr>
          <p:spPr>
            <a:xfrm>
              <a:off x="4346595" y="686862"/>
              <a:ext cx="72261" cy="32455"/>
            </a:xfrm>
            <a:custGeom>
              <a:avLst/>
              <a:gdLst/>
              <a:ahLst/>
              <a:cxnLst/>
              <a:rect l="l" t="t" r="r" b="b"/>
              <a:pathLst>
                <a:path w="72261" h="32455" extrusionOk="0">
                  <a:moveTo>
                    <a:pt x="51344" y="1494"/>
                  </a:moveTo>
                  <a:lnTo>
                    <a:pt x="71175" y="21597"/>
                  </a:lnTo>
                  <a:lnTo>
                    <a:pt x="72262" y="20918"/>
                  </a:lnTo>
                  <a:cubicBezTo>
                    <a:pt x="56913" y="23906"/>
                    <a:pt x="41292" y="25808"/>
                    <a:pt x="26351" y="30290"/>
                  </a:cubicBezTo>
                  <a:cubicBezTo>
                    <a:pt x="7471" y="35995"/>
                    <a:pt x="1087" y="31105"/>
                    <a:pt x="0" y="7471"/>
                  </a:cubicBezTo>
                  <a:lnTo>
                    <a:pt x="13583" y="23227"/>
                  </a:lnTo>
                  <a:lnTo>
                    <a:pt x="25400" y="10595"/>
                  </a:lnTo>
                  <a:lnTo>
                    <a:pt x="24178" y="10595"/>
                  </a:lnTo>
                  <a:cubicBezTo>
                    <a:pt x="36131" y="13719"/>
                    <a:pt x="50121" y="22412"/>
                    <a:pt x="52431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6" name="Google Shape;1528;p28">
              <a:extLst>
                <a:ext uri="{FF2B5EF4-FFF2-40B4-BE49-F238E27FC236}">
                  <a16:creationId xmlns:a16="http://schemas.microsoft.com/office/drawing/2014/main" id="{0F7838C3-BE79-4A7B-AD33-3FC45D0D9E26}"/>
                </a:ext>
              </a:extLst>
            </p:cNvPr>
            <p:cNvSpPr/>
            <p:nvPr/>
          </p:nvSpPr>
          <p:spPr>
            <a:xfrm>
              <a:off x="4881495" y="944668"/>
              <a:ext cx="50528" cy="28931"/>
            </a:xfrm>
            <a:custGeom>
              <a:avLst/>
              <a:gdLst/>
              <a:ahLst/>
              <a:cxnLst/>
              <a:rect l="l" t="t" r="r" b="b"/>
              <a:pathLst>
                <a:path w="50528" h="28931" extrusionOk="0">
                  <a:moveTo>
                    <a:pt x="29204" y="0"/>
                  </a:moveTo>
                  <a:lnTo>
                    <a:pt x="36946" y="1766"/>
                  </a:lnTo>
                  <a:lnTo>
                    <a:pt x="50529" y="28932"/>
                  </a:lnTo>
                  <a:lnTo>
                    <a:pt x="0" y="16843"/>
                  </a:lnTo>
                  <a:lnTo>
                    <a:pt x="815" y="1820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7" name="Google Shape;1529;p28">
              <a:extLst>
                <a:ext uri="{FF2B5EF4-FFF2-40B4-BE49-F238E27FC236}">
                  <a16:creationId xmlns:a16="http://schemas.microsoft.com/office/drawing/2014/main" id="{08A2829C-7ABD-43EF-B139-443B746AEA65}"/>
                </a:ext>
              </a:extLst>
            </p:cNvPr>
            <p:cNvSpPr/>
            <p:nvPr/>
          </p:nvSpPr>
          <p:spPr>
            <a:xfrm>
              <a:off x="4213617" y="639865"/>
              <a:ext cx="43058" cy="41835"/>
            </a:xfrm>
            <a:custGeom>
              <a:avLst/>
              <a:gdLst/>
              <a:ahLst/>
              <a:cxnLst/>
              <a:rect l="l" t="t" r="r" b="b"/>
              <a:pathLst>
                <a:path w="43058" h="41835" extrusionOk="0">
                  <a:moveTo>
                    <a:pt x="38576" y="2445"/>
                  </a:moveTo>
                  <a:lnTo>
                    <a:pt x="43058" y="36946"/>
                  </a:lnTo>
                  <a:lnTo>
                    <a:pt x="22005" y="40749"/>
                  </a:lnTo>
                  <a:lnTo>
                    <a:pt x="22820" y="41836"/>
                  </a:lnTo>
                  <a:cubicBezTo>
                    <a:pt x="27981" y="21461"/>
                    <a:pt x="29204" y="3396"/>
                    <a:pt x="0" y="0"/>
                  </a:cubicBezTo>
                  <a:lnTo>
                    <a:pt x="39119" y="3667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8" name="Google Shape;1530;p28">
              <a:extLst>
                <a:ext uri="{FF2B5EF4-FFF2-40B4-BE49-F238E27FC236}">
                  <a16:creationId xmlns:a16="http://schemas.microsoft.com/office/drawing/2014/main" id="{D9DE7192-1A47-4560-AF36-976B530790C4}"/>
                </a:ext>
              </a:extLst>
            </p:cNvPr>
            <p:cNvSpPr/>
            <p:nvPr/>
          </p:nvSpPr>
          <p:spPr>
            <a:xfrm>
              <a:off x="4639717" y="667846"/>
              <a:ext cx="57048" cy="43873"/>
            </a:xfrm>
            <a:custGeom>
              <a:avLst/>
              <a:gdLst/>
              <a:ahLst/>
              <a:cxnLst/>
              <a:rect l="l" t="t" r="r" b="b"/>
              <a:pathLst>
                <a:path w="57048" h="43873" extrusionOk="0">
                  <a:moveTo>
                    <a:pt x="0" y="29747"/>
                  </a:moveTo>
                  <a:lnTo>
                    <a:pt x="38033" y="17794"/>
                  </a:lnTo>
                  <a:lnTo>
                    <a:pt x="40613" y="0"/>
                  </a:lnTo>
                  <a:lnTo>
                    <a:pt x="57049" y="11546"/>
                  </a:lnTo>
                  <a:lnTo>
                    <a:pt x="56370" y="9916"/>
                  </a:lnTo>
                  <a:lnTo>
                    <a:pt x="43737" y="34093"/>
                  </a:lnTo>
                  <a:cubicBezTo>
                    <a:pt x="31648" y="26215"/>
                    <a:pt x="25808" y="31513"/>
                    <a:pt x="23499" y="43873"/>
                  </a:cubicBezTo>
                  <a:lnTo>
                    <a:pt x="24721" y="4387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39" name="Google Shape;1531;p28">
              <a:extLst>
                <a:ext uri="{FF2B5EF4-FFF2-40B4-BE49-F238E27FC236}">
                  <a16:creationId xmlns:a16="http://schemas.microsoft.com/office/drawing/2014/main" id="{E59E688F-25A3-457B-B404-01FC94589503}"/>
                </a:ext>
              </a:extLst>
            </p:cNvPr>
            <p:cNvSpPr/>
            <p:nvPr/>
          </p:nvSpPr>
          <p:spPr>
            <a:xfrm>
              <a:off x="4534177" y="335690"/>
              <a:ext cx="65198" cy="29661"/>
            </a:xfrm>
            <a:custGeom>
              <a:avLst/>
              <a:gdLst/>
              <a:ahLst/>
              <a:cxnLst/>
              <a:rect l="l" t="t" r="r" b="b"/>
              <a:pathLst>
                <a:path w="65198" h="29661" extrusionOk="0">
                  <a:moveTo>
                    <a:pt x="26759" y="28983"/>
                  </a:moveTo>
                  <a:lnTo>
                    <a:pt x="11546" y="25451"/>
                  </a:lnTo>
                  <a:cubicBezTo>
                    <a:pt x="7437" y="24904"/>
                    <a:pt x="3496" y="23466"/>
                    <a:pt x="0" y="21240"/>
                  </a:cubicBezTo>
                  <a:cubicBezTo>
                    <a:pt x="21733" y="19610"/>
                    <a:pt x="37082" y="-20731"/>
                    <a:pt x="65199" y="14177"/>
                  </a:cubicBezTo>
                  <a:cubicBezTo>
                    <a:pt x="47405" y="9423"/>
                    <a:pt x="28253" y="594"/>
                    <a:pt x="25536" y="29662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0" name="Google Shape;1532;p28">
              <a:extLst>
                <a:ext uri="{FF2B5EF4-FFF2-40B4-BE49-F238E27FC236}">
                  <a16:creationId xmlns:a16="http://schemas.microsoft.com/office/drawing/2014/main" id="{ED691542-408C-404E-B46E-25FC1C9C17F6}"/>
                </a:ext>
              </a:extLst>
            </p:cNvPr>
            <p:cNvSpPr/>
            <p:nvPr/>
          </p:nvSpPr>
          <p:spPr>
            <a:xfrm>
              <a:off x="4569085" y="189315"/>
              <a:ext cx="45639" cy="41981"/>
            </a:xfrm>
            <a:custGeom>
              <a:avLst/>
              <a:gdLst/>
              <a:ahLst/>
              <a:cxnLst/>
              <a:rect l="l" t="t" r="r" b="b"/>
              <a:pathLst>
                <a:path w="45639" h="41981" extrusionOk="0">
                  <a:moveTo>
                    <a:pt x="40749" y="0"/>
                  </a:moveTo>
                  <a:lnTo>
                    <a:pt x="45639" y="27166"/>
                  </a:lnTo>
                  <a:lnTo>
                    <a:pt x="23363" y="37218"/>
                  </a:lnTo>
                  <a:cubicBezTo>
                    <a:pt x="16292" y="41269"/>
                    <a:pt x="8055" y="42802"/>
                    <a:pt x="0" y="4156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1" name="Google Shape;1533;p28">
              <a:extLst>
                <a:ext uri="{FF2B5EF4-FFF2-40B4-BE49-F238E27FC236}">
                  <a16:creationId xmlns:a16="http://schemas.microsoft.com/office/drawing/2014/main" id="{48CC067F-C028-43AC-86A1-DAD19DFFF4CF}"/>
                </a:ext>
              </a:extLst>
            </p:cNvPr>
            <p:cNvSpPr/>
            <p:nvPr/>
          </p:nvSpPr>
          <p:spPr>
            <a:xfrm>
              <a:off x="4511493" y="585261"/>
              <a:ext cx="55554" cy="25244"/>
            </a:xfrm>
            <a:custGeom>
              <a:avLst/>
              <a:gdLst/>
              <a:ahLst/>
              <a:cxnLst/>
              <a:rect l="l" t="t" r="r" b="b"/>
              <a:pathLst>
                <a:path w="55554" h="25244" extrusionOk="0">
                  <a:moveTo>
                    <a:pt x="0" y="543"/>
                  </a:moveTo>
                  <a:lnTo>
                    <a:pt x="55555" y="21597"/>
                  </a:lnTo>
                  <a:lnTo>
                    <a:pt x="54740" y="20510"/>
                  </a:lnTo>
                  <a:cubicBezTo>
                    <a:pt x="30969" y="29339"/>
                    <a:pt x="11274" y="27574"/>
                    <a:pt x="1222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2" name="Google Shape;1534;p28">
              <a:extLst>
                <a:ext uri="{FF2B5EF4-FFF2-40B4-BE49-F238E27FC236}">
                  <a16:creationId xmlns:a16="http://schemas.microsoft.com/office/drawing/2014/main" id="{15484389-EF95-4EF0-9C79-22B9731B3634}"/>
                </a:ext>
              </a:extLst>
            </p:cNvPr>
            <p:cNvSpPr/>
            <p:nvPr/>
          </p:nvSpPr>
          <p:spPr>
            <a:xfrm>
              <a:off x="4677070" y="592052"/>
              <a:ext cx="48083" cy="65334"/>
            </a:xfrm>
            <a:custGeom>
              <a:avLst/>
              <a:gdLst/>
              <a:ahLst/>
              <a:cxnLst/>
              <a:rect l="l" t="t" r="r" b="b"/>
              <a:pathLst>
                <a:path w="48083" h="65334" extrusionOk="0">
                  <a:moveTo>
                    <a:pt x="5433" y="0"/>
                  </a:moveTo>
                  <a:cubicBezTo>
                    <a:pt x="11942" y="12658"/>
                    <a:pt x="19436" y="24784"/>
                    <a:pt x="27845" y="36267"/>
                  </a:cubicBezTo>
                  <a:cubicBezTo>
                    <a:pt x="31648" y="41021"/>
                    <a:pt x="41428" y="41292"/>
                    <a:pt x="48084" y="43602"/>
                  </a:cubicBezTo>
                  <a:lnTo>
                    <a:pt x="32599" y="65334"/>
                  </a:lnTo>
                  <a:lnTo>
                    <a:pt x="33958" y="65334"/>
                  </a:lnTo>
                  <a:cubicBezTo>
                    <a:pt x="28675" y="55203"/>
                    <a:pt x="22779" y="45405"/>
                    <a:pt x="16300" y="35995"/>
                  </a:cubicBezTo>
                  <a:cubicBezTo>
                    <a:pt x="11482" y="31562"/>
                    <a:pt x="5978" y="27938"/>
                    <a:pt x="0" y="2526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3" name="Google Shape;1535;p28">
              <a:extLst>
                <a:ext uri="{FF2B5EF4-FFF2-40B4-BE49-F238E27FC236}">
                  <a16:creationId xmlns:a16="http://schemas.microsoft.com/office/drawing/2014/main" id="{508F6FBA-5556-4636-B2F6-113AB01777F9}"/>
                </a:ext>
              </a:extLst>
            </p:cNvPr>
            <p:cNvSpPr/>
            <p:nvPr/>
          </p:nvSpPr>
          <p:spPr>
            <a:xfrm>
              <a:off x="4738194" y="565430"/>
              <a:ext cx="37353" cy="52973"/>
            </a:xfrm>
            <a:custGeom>
              <a:avLst/>
              <a:gdLst/>
              <a:ahLst/>
              <a:cxnLst/>
              <a:rect l="l" t="t" r="r" b="b"/>
              <a:pathLst>
                <a:path w="37353" h="52973" extrusionOk="0">
                  <a:moveTo>
                    <a:pt x="37353" y="24993"/>
                  </a:moveTo>
                  <a:lnTo>
                    <a:pt x="13583" y="52974"/>
                  </a:lnTo>
                  <a:lnTo>
                    <a:pt x="14670" y="52295"/>
                  </a:lnTo>
                  <a:lnTo>
                    <a:pt x="4482" y="51208"/>
                  </a:lnTo>
                  <a:cubicBezTo>
                    <a:pt x="1807" y="41230"/>
                    <a:pt x="302" y="30973"/>
                    <a:pt x="0" y="20646"/>
                  </a:cubicBezTo>
                  <a:cubicBezTo>
                    <a:pt x="0" y="13583"/>
                    <a:pt x="6927" y="7063"/>
                    <a:pt x="10866" y="0"/>
                  </a:cubicBezTo>
                  <a:lnTo>
                    <a:pt x="28796" y="13583"/>
                  </a:lnTo>
                  <a:cubicBezTo>
                    <a:pt x="19288" y="5569"/>
                    <a:pt x="11681" y="7199"/>
                    <a:pt x="9236" y="19424"/>
                  </a:cubicBezTo>
                  <a:cubicBezTo>
                    <a:pt x="9236" y="21869"/>
                    <a:pt x="17386" y="27845"/>
                    <a:pt x="22820" y="29068"/>
                  </a:cubicBezTo>
                  <a:cubicBezTo>
                    <a:pt x="28253" y="30290"/>
                    <a:pt x="32328" y="26487"/>
                    <a:pt x="37353" y="24993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4" name="Google Shape;1536;p28">
              <a:extLst>
                <a:ext uri="{FF2B5EF4-FFF2-40B4-BE49-F238E27FC236}">
                  <a16:creationId xmlns:a16="http://schemas.microsoft.com/office/drawing/2014/main" id="{4A94EA8E-CA81-46BB-BA60-42A2C8540600}"/>
                </a:ext>
              </a:extLst>
            </p:cNvPr>
            <p:cNvSpPr/>
            <p:nvPr/>
          </p:nvSpPr>
          <p:spPr>
            <a:xfrm>
              <a:off x="4443985" y="1024808"/>
              <a:ext cx="61123" cy="28788"/>
            </a:xfrm>
            <a:custGeom>
              <a:avLst/>
              <a:gdLst/>
              <a:ahLst/>
              <a:cxnLst/>
              <a:rect l="l" t="t" r="r" b="b"/>
              <a:pathLst>
                <a:path w="61123" h="28788" extrusionOk="0">
                  <a:moveTo>
                    <a:pt x="60580" y="0"/>
                  </a:moveTo>
                  <a:cubicBezTo>
                    <a:pt x="46677" y="10383"/>
                    <a:pt x="31855" y="19477"/>
                    <a:pt x="16300" y="27166"/>
                  </a:cubicBezTo>
                  <a:cubicBezTo>
                    <a:pt x="2717" y="32871"/>
                    <a:pt x="-1630" y="22684"/>
                    <a:pt x="1358" y="9780"/>
                  </a:cubicBezTo>
                  <a:lnTo>
                    <a:pt x="0" y="10595"/>
                  </a:lnTo>
                  <a:cubicBezTo>
                    <a:pt x="8074" y="11964"/>
                    <a:pt x="16286" y="12329"/>
                    <a:pt x="24449" y="11681"/>
                  </a:cubicBezTo>
                  <a:cubicBezTo>
                    <a:pt x="36878" y="8787"/>
                    <a:pt x="49124" y="5157"/>
                    <a:pt x="61124" y="815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5" name="Google Shape;1537;p28">
              <a:extLst>
                <a:ext uri="{FF2B5EF4-FFF2-40B4-BE49-F238E27FC236}">
                  <a16:creationId xmlns:a16="http://schemas.microsoft.com/office/drawing/2014/main" id="{2DD2A14B-331F-4797-A170-3313601F9075}"/>
                </a:ext>
              </a:extLst>
            </p:cNvPr>
            <p:cNvSpPr/>
            <p:nvPr/>
          </p:nvSpPr>
          <p:spPr>
            <a:xfrm>
              <a:off x="4635235" y="1016658"/>
              <a:ext cx="47133" cy="31372"/>
            </a:xfrm>
            <a:custGeom>
              <a:avLst/>
              <a:gdLst/>
              <a:ahLst/>
              <a:cxnLst/>
              <a:rect l="l" t="t" r="r" b="b"/>
              <a:pathLst>
                <a:path w="47133" h="31372" extrusionOk="0">
                  <a:moveTo>
                    <a:pt x="19560" y="0"/>
                  </a:moveTo>
                  <a:lnTo>
                    <a:pt x="15349" y="23227"/>
                  </a:lnTo>
                  <a:lnTo>
                    <a:pt x="45911" y="6384"/>
                  </a:lnTo>
                  <a:lnTo>
                    <a:pt x="47133" y="23635"/>
                  </a:lnTo>
                  <a:cubicBezTo>
                    <a:pt x="31784" y="27030"/>
                    <a:pt x="15892" y="41428"/>
                    <a:pt x="0" y="19288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6" name="Google Shape;1538;p28">
              <a:extLst>
                <a:ext uri="{FF2B5EF4-FFF2-40B4-BE49-F238E27FC236}">
                  <a16:creationId xmlns:a16="http://schemas.microsoft.com/office/drawing/2014/main" id="{58E2FFE4-8FB0-4CB5-804C-B4CECB2A6B76}"/>
                </a:ext>
              </a:extLst>
            </p:cNvPr>
            <p:cNvSpPr/>
            <p:nvPr/>
          </p:nvSpPr>
          <p:spPr>
            <a:xfrm>
              <a:off x="4384763" y="618947"/>
              <a:ext cx="16707" cy="27166"/>
            </a:xfrm>
            <a:custGeom>
              <a:avLst/>
              <a:gdLst/>
              <a:ahLst/>
              <a:cxnLst/>
              <a:rect l="l" t="t" r="r" b="b"/>
              <a:pathLst>
                <a:path w="16707" h="27166" extrusionOk="0">
                  <a:moveTo>
                    <a:pt x="16707" y="2173"/>
                  </a:moveTo>
                  <a:lnTo>
                    <a:pt x="16707" y="25400"/>
                  </a:lnTo>
                  <a:lnTo>
                    <a:pt x="11410" y="27166"/>
                  </a:lnTo>
                  <a:lnTo>
                    <a:pt x="0" y="0"/>
                  </a:lnTo>
                  <a:lnTo>
                    <a:pt x="16707" y="244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7" name="Google Shape;1539;p28">
              <a:extLst>
                <a:ext uri="{FF2B5EF4-FFF2-40B4-BE49-F238E27FC236}">
                  <a16:creationId xmlns:a16="http://schemas.microsoft.com/office/drawing/2014/main" id="{ED00AF42-E1E1-4F19-A73B-ECC901AEC740}"/>
                </a:ext>
              </a:extLst>
            </p:cNvPr>
            <p:cNvSpPr/>
            <p:nvPr/>
          </p:nvSpPr>
          <p:spPr>
            <a:xfrm>
              <a:off x="4428229" y="787648"/>
              <a:ext cx="35587" cy="20510"/>
            </a:xfrm>
            <a:custGeom>
              <a:avLst/>
              <a:gdLst/>
              <a:ahLst/>
              <a:cxnLst/>
              <a:rect l="l" t="t" r="r" b="b"/>
              <a:pathLst>
                <a:path w="35587" h="20510" extrusionOk="0">
                  <a:moveTo>
                    <a:pt x="18609" y="20510"/>
                  </a:moveTo>
                  <a:lnTo>
                    <a:pt x="0" y="20510"/>
                  </a:lnTo>
                  <a:lnTo>
                    <a:pt x="12225" y="0"/>
                  </a:lnTo>
                  <a:lnTo>
                    <a:pt x="10866" y="0"/>
                  </a:lnTo>
                  <a:lnTo>
                    <a:pt x="35588" y="3532"/>
                  </a:lnTo>
                  <a:lnTo>
                    <a:pt x="22005" y="1874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8" name="Google Shape;1540;p28">
              <a:extLst>
                <a:ext uri="{FF2B5EF4-FFF2-40B4-BE49-F238E27FC236}">
                  <a16:creationId xmlns:a16="http://schemas.microsoft.com/office/drawing/2014/main" id="{B48D45C3-CA58-45B3-8A0E-DEF632560CFB}"/>
                </a:ext>
              </a:extLst>
            </p:cNvPr>
            <p:cNvSpPr/>
            <p:nvPr/>
          </p:nvSpPr>
          <p:spPr>
            <a:xfrm>
              <a:off x="4363438" y="435440"/>
              <a:ext cx="32599" cy="24177"/>
            </a:xfrm>
            <a:custGeom>
              <a:avLst/>
              <a:gdLst/>
              <a:ahLst/>
              <a:cxnLst/>
              <a:rect l="l" t="t" r="r" b="b"/>
              <a:pathLst>
                <a:path w="32599" h="24177" extrusionOk="0">
                  <a:moveTo>
                    <a:pt x="32599" y="13447"/>
                  </a:moveTo>
                  <a:lnTo>
                    <a:pt x="11138" y="24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49" name="Google Shape;1541;p28">
              <a:extLst>
                <a:ext uri="{FF2B5EF4-FFF2-40B4-BE49-F238E27FC236}">
                  <a16:creationId xmlns:a16="http://schemas.microsoft.com/office/drawing/2014/main" id="{7DDD6131-2A14-41E4-B657-2CD1C1787E11}"/>
                </a:ext>
              </a:extLst>
            </p:cNvPr>
            <p:cNvSpPr/>
            <p:nvPr/>
          </p:nvSpPr>
          <p:spPr>
            <a:xfrm>
              <a:off x="4083899" y="884767"/>
              <a:ext cx="60580" cy="16978"/>
            </a:xfrm>
            <a:custGeom>
              <a:avLst/>
              <a:gdLst/>
              <a:ahLst/>
              <a:cxnLst/>
              <a:rect l="l" t="t" r="r" b="b"/>
              <a:pathLst>
                <a:path w="60580" h="16978" extrusionOk="0">
                  <a:moveTo>
                    <a:pt x="543" y="0"/>
                  </a:moveTo>
                  <a:lnTo>
                    <a:pt x="60580" y="14670"/>
                  </a:lnTo>
                  <a:lnTo>
                    <a:pt x="60580" y="16979"/>
                  </a:lnTo>
                  <a:lnTo>
                    <a:pt x="0" y="217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0" name="Google Shape;1542;p28">
              <a:extLst>
                <a:ext uri="{FF2B5EF4-FFF2-40B4-BE49-F238E27FC236}">
                  <a16:creationId xmlns:a16="http://schemas.microsoft.com/office/drawing/2014/main" id="{3506107C-F95C-4DD8-9C5F-ECC0463DC5F7}"/>
                </a:ext>
              </a:extLst>
            </p:cNvPr>
            <p:cNvSpPr/>
            <p:nvPr/>
          </p:nvSpPr>
          <p:spPr>
            <a:xfrm>
              <a:off x="4444529" y="806121"/>
              <a:ext cx="35859" cy="33278"/>
            </a:xfrm>
            <a:custGeom>
              <a:avLst/>
              <a:gdLst/>
              <a:ahLst/>
              <a:cxnLst/>
              <a:rect l="l" t="t" r="r" b="b"/>
              <a:pathLst>
                <a:path w="35859" h="33278" extrusionOk="0">
                  <a:moveTo>
                    <a:pt x="2309" y="2037"/>
                  </a:moveTo>
                  <a:lnTo>
                    <a:pt x="5433" y="2037"/>
                  </a:lnTo>
                  <a:lnTo>
                    <a:pt x="35859" y="0"/>
                  </a:lnTo>
                  <a:cubicBezTo>
                    <a:pt x="23634" y="4347"/>
                    <a:pt x="21461" y="12225"/>
                    <a:pt x="27166" y="23227"/>
                  </a:cubicBezTo>
                  <a:cubicBezTo>
                    <a:pt x="13583" y="15621"/>
                    <a:pt x="3803" y="16164"/>
                    <a:pt x="0" y="33278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1" name="Google Shape;1543;p28">
              <a:extLst>
                <a:ext uri="{FF2B5EF4-FFF2-40B4-BE49-F238E27FC236}">
                  <a16:creationId xmlns:a16="http://schemas.microsoft.com/office/drawing/2014/main" id="{E4B0AE0E-C258-4147-87B3-F42471E3F6A1}"/>
                </a:ext>
              </a:extLst>
            </p:cNvPr>
            <p:cNvSpPr/>
            <p:nvPr/>
          </p:nvSpPr>
          <p:spPr>
            <a:xfrm>
              <a:off x="4557947" y="570999"/>
              <a:ext cx="38304" cy="35859"/>
            </a:xfrm>
            <a:custGeom>
              <a:avLst/>
              <a:gdLst/>
              <a:ahLst/>
              <a:cxnLst/>
              <a:rect l="l" t="t" r="r" b="b"/>
              <a:pathLst>
                <a:path w="38304" h="35859" extrusionOk="0">
                  <a:moveTo>
                    <a:pt x="9101" y="35859"/>
                  </a:moveTo>
                  <a:cubicBezTo>
                    <a:pt x="18745" y="21190"/>
                    <a:pt x="9101" y="10866"/>
                    <a:pt x="1087" y="0"/>
                  </a:cubicBezTo>
                  <a:lnTo>
                    <a:pt x="0" y="0"/>
                  </a:lnTo>
                  <a:lnTo>
                    <a:pt x="35452" y="12225"/>
                  </a:lnTo>
                  <a:lnTo>
                    <a:pt x="38304" y="22276"/>
                  </a:lnTo>
                  <a:lnTo>
                    <a:pt x="8829" y="3585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2" name="Google Shape;1544;p28">
              <a:extLst>
                <a:ext uri="{FF2B5EF4-FFF2-40B4-BE49-F238E27FC236}">
                  <a16:creationId xmlns:a16="http://schemas.microsoft.com/office/drawing/2014/main" id="{B5D15A34-DEAC-401B-BE3F-4A2E25B0685F}"/>
                </a:ext>
              </a:extLst>
            </p:cNvPr>
            <p:cNvSpPr/>
            <p:nvPr/>
          </p:nvSpPr>
          <p:spPr>
            <a:xfrm>
              <a:off x="4404757" y="1016115"/>
              <a:ext cx="40586" cy="26540"/>
            </a:xfrm>
            <a:custGeom>
              <a:avLst/>
              <a:gdLst/>
              <a:ahLst/>
              <a:cxnLst/>
              <a:rect l="l" t="t" r="r" b="b"/>
              <a:pathLst>
                <a:path w="40586" h="26540" extrusionOk="0">
                  <a:moveTo>
                    <a:pt x="40586" y="18880"/>
                  </a:moveTo>
                  <a:cubicBezTo>
                    <a:pt x="32437" y="21190"/>
                    <a:pt x="24423" y="23770"/>
                    <a:pt x="16137" y="25672"/>
                  </a:cubicBezTo>
                  <a:cubicBezTo>
                    <a:pt x="2554" y="28796"/>
                    <a:pt x="-2879" y="23499"/>
                    <a:pt x="1467" y="9644"/>
                  </a:cubicBezTo>
                  <a:lnTo>
                    <a:pt x="381" y="9644"/>
                  </a:lnTo>
                  <a:lnTo>
                    <a:pt x="28498" y="0"/>
                  </a:lnTo>
                  <a:lnTo>
                    <a:pt x="27139" y="0"/>
                  </a:lnTo>
                  <a:lnTo>
                    <a:pt x="38956" y="19288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3" name="Google Shape;1545;p28">
              <a:extLst>
                <a:ext uri="{FF2B5EF4-FFF2-40B4-BE49-F238E27FC236}">
                  <a16:creationId xmlns:a16="http://schemas.microsoft.com/office/drawing/2014/main" id="{5213EA27-4CBA-4BEC-9A69-FE843314A810}"/>
                </a:ext>
              </a:extLst>
            </p:cNvPr>
            <p:cNvSpPr/>
            <p:nvPr/>
          </p:nvSpPr>
          <p:spPr>
            <a:xfrm>
              <a:off x="4425377" y="1067459"/>
              <a:ext cx="59357" cy="16978"/>
            </a:xfrm>
            <a:custGeom>
              <a:avLst/>
              <a:gdLst/>
              <a:ahLst/>
              <a:cxnLst/>
              <a:rect l="l" t="t" r="r" b="b"/>
              <a:pathLst>
                <a:path w="59357" h="16978" extrusionOk="0">
                  <a:moveTo>
                    <a:pt x="59358" y="16979"/>
                  </a:moveTo>
                  <a:lnTo>
                    <a:pt x="0" y="2445"/>
                  </a:lnTo>
                  <a:lnTo>
                    <a:pt x="0" y="0"/>
                  </a:lnTo>
                  <a:lnTo>
                    <a:pt x="58000" y="1358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" name="Google Shape;1546;p28">
              <a:extLst>
                <a:ext uri="{FF2B5EF4-FFF2-40B4-BE49-F238E27FC236}">
                  <a16:creationId xmlns:a16="http://schemas.microsoft.com/office/drawing/2014/main" id="{4ED96C50-91B4-4B20-8E04-F4159BF1EC99}"/>
                </a:ext>
              </a:extLst>
            </p:cNvPr>
            <p:cNvSpPr/>
            <p:nvPr/>
          </p:nvSpPr>
          <p:spPr>
            <a:xfrm>
              <a:off x="4363959" y="998049"/>
              <a:ext cx="51638" cy="28116"/>
            </a:xfrm>
            <a:custGeom>
              <a:avLst/>
              <a:gdLst/>
              <a:ahLst/>
              <a:cxnLst/>
              <a:rect l="l" t="t" r="r" b="b"/>
              <a:pathLst>
                <a:path w="51638" h="28116" extrusionOk="0">
                  <a:moveTo>
                    <a:pt x="42130" y="27709"/>
                  </a:moveTo>
                  <a:cubicBezTo>
                    <a:pt x="32176" y="28253"/>
                    <a:pt x="22201" y="28253"/>
                    <a:pt x="12247" y="27709"/>
                  </a:cubicBezTo>
                  <a:cubicBezTo>
                    <a:pt x="158" y="26623"/>
                    <a:pt x="-4596" y="20918"/>
                    <a:pt x="5456" y="10323"/>
                  </a:cubicBezTo>
                  <a:lnTo>
                    <a:pt x="4233" y="10323"/>
                  </a:lnTo>
                  <a:lnTo>
                    <a:pt x="32486" y="0"/>
                  </a:lnTo>
                  <a:lnTo>
                    <a:pt x="31128" y="0"/>
                  </a:lnTo>
                  <a:lnTo>
                    <a:pt x="51638" y="11138"/>
                  </a:lnTo>
                  <a:lnTo>
                    <a:pt x="41043" y="27438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" name="Google Shape;1547;p28">
              <a:extLst>
                <a:ext uri="{FF2B5EF4-FFF2-40B4-BE49-F238E27FC236}">
                  <a16:creationId xmlns:a16="http://schemas.microsoft.com/office/drawing/2014/main" id="{6D86710A-6779-4126-9FD5-8C4ACE21C35B}"/>
                </a:ext>
              </a:extLst>
            </p:cNvPr>
            <p:cNvSpPr/>
            <p:nvPr/>
          </p:nvSpPr>
          <p:spPr>
            <a:xfrm>
              <a:off x="4575605" y="1071398"/>
              <a:ext cx="55826" cy="16843"/>
            </a:xfrm>
            <a:custGeom>
              <a:avLst/>
              <a:gdLst/>
              <a:ahLst/>
              <a:cxnLst/>
              <a:rect l="l" t="t" r="r" b="b"/>
              <a:pathLst>
                <a:path w="55826" h="16843" extrusionOk="0">
                  <a:moveTo>
                    <a:pt x="55419" y="0"/>
                  </a:moveTo>
                  <a:lnTo>
                    <a:pt x="2581" y="16843"/>
                  </a:lnTo>
                  <a:lnTo>
                    <a:pt x="0" y="6656"/>
                  </a:lnTo>
                  <a:lnTo>
                    <a:pt x="55826" y="95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" name="Google Shape;1548;p28">
              <a:extLst>
                <a:ext uri="{FF2B5EF4-FFF2-40B4-BE49-F238E27FC236}">
                  <a16:creationId xmlns:a16="http://schemas.microsoft.com/office/drawing/2014/main" id="{4E04CD78-85D6-492D-9C78-78F224454ADD}"/>
                </a:ext>
              </a:extLst>
            </p:cNvPr>
            <p:cNvSpPr/>
            <p:nvPr/>
          </p:nvSpPr>
          <p:spPr>
            <a:xfrm>
              <a:off x="4457704" y="625602"/>
              <a:ext cx="18472" cy="39526"/>
            </a:xfrm>
            <a:custGeom>
              <a:avLst/>
              <a:gdLst/>
              <a:ahLst/>
              <a:cxnLst/>
              <a:rect l="l" t="t" r="r" b="b"/>
              <a:pathLst>
                <a:path w="18472" h="39526" extrusionOk="0">
                  <a:moveTo>
                    <a:pt x="12904" y="2309"/>
                  </a:moveTo>
                  <a:cubicBezTo>
                    <a:pt x="13511" y="1684"/>
                    <a:pt x="14057" y="1001"/>
                    <a:pt x="14534" y="272"/>
                  </a:cubicBezTo>
                  <a:lnTo>
                    <a:pt x="18473" y="38440"/>
                  </a:lnTo>
                  <a:lnTo>
                    <a:pt x="17658" y="39527"/>
                  </a:lnTo>
                  <a:lnTo>
                    <a:pt x="17658" y="395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" name="Google Shape;1549;p28">
              <a:extLst>
                <a:ext uri="{FF2B5EF4-FFF2-40B4-BE49-F238E27FC236}">
                  <a16:creationId xmlns:a16="http://schemas.microsoft.com/office/drawing/2014/main" id="{064E86B1-056A-430C-9C43-5D4BBAEF9197}"/>
                </a:ext>
              </a:extLst>
            </p:cNvPr>
            <p:cNvSpPr/>
            <p:nvPr/>
          </p:nvSpPr>
          <p:spPr>
            <a:xfrm>
              <a:off x="4416140" y="707372"/>
              <a:ext cx="33550" cy="23362"/>
            </a:xfrm>
            <a:custGeom>
              <a:avLst/>
              <a:gdLst/>
              <a:ahLst/>
              <a:cxnLst/>
              <a:rect l="l" t="t" r="r" b="b"/>
              <a:pathLst>
                <a:path w="33550" h="23362" extrusionOk="0">
                  <a:moveTo>
                    <a:pt x="1630" y="679"/>
                  </a:moveTo>
                  <a:lnTo>
                    <a:pt x="33550" y="17250"/>
                  </a:lnTo>
                  <a:lnTo>
                    <a:pt x="0" y="23363"/>
                  </a:lnTo>
                  <a:lnTo>
                    <a:pt x="2717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" name="Google Shape;1550;p28">
              <a:extLst>
                <a:ext uri="{FF2B5EF4-FFF2-40B4-BE49-F238E27FC236}">
                  <a16:creationId xmlns:a16="http://schemas.microsoft.com/office/drawing/2014/main" id="{ACEDE898-EA19-496F-9CB0-0E7C4A6B275C}"/>
                </a:ext>
              </a:extLst>
            </p:cNvPr>
            <p:cNvSpPr/>
            <p:nvPr/>
          </p:nvSpPr>
          <p:spPr>
            <a:xfrm>
              <a:off x="4346188" y="661190"/>
              <a:ext cx="29067" cy="36810"/>
            </a:xfrm>
            <a:custGeom>
              <a:avLst/>
              <a:gdLst/>
              <a:ahLst/>
              <a:cxnLst/>
              <a:rect l="l" t="t" r="r" b="b"/>
              <a:pathLst>
                <a:path w="29067" h="36810" extrusionOk="0">
                  <a:moveTo>
                    <a:pt x="0" y="33822"/>
                  </a:moveTo>
                  <a:lnTo>
                    <a:pt x="3124" y="0"/>
                  </a:lnTo>
                  <a:lnTo>
                    <a:pt x="29068" y="21597"/>
                  </a:lnTo>
                  <a:lnTo>
                    <a:pt x="29068" y="20239"/>
                  </a:lnTo>
                  <a:lnTo>
                    <a:pt x="25129" y="36810"/>
                  </a:lnTo>
                  <a:lnTo>
                    <a:pt x="26351" y="36810"/>
                  </a:lnTo>
                  <a:cubicBezTo>
                    <a:pt x="18065" y="24449"/>
                    <a:pt x="9101" y="28660"/>
                    <a:pt x="0" y="33822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" name="Google Shape;1551;p28">
              <a:extLst>
                <a:ext uri="{FF2B5EF4-FFF2-40B4-BE49-F238E27FC236}">
                  <a16:creationId xmlns:a16="http://schemas.microsoft.com/office/drawing/2014/main" id="{7D32E3B0-554A-4F3E-87DC-0A152AD329A2}"/>
                </a:ext>
              </a:extLst>
            </p:cNvPr>
            <p:cNvSpPr/>
            <p:nvPr/>
          </p:nvSpPr>
          <p:spPr>
            <a:xfrm>
              <a:off x="4456210" y="747306"/>
              <a:ext cx="29067" cy="23362"/>
            </a:xfrm>
            <a:custGeom>
              <a:avLst/>
              <a:gdLst/>
              <a:ahLst/>
              <a:cxnLst/>
              <a:rect l="l" t="t" r="r" b="b"/>
              <a:pathLst>
                <a:path w="29067" h="23362" extrusionOk="0">
                  <a:moveTo>
                    <a:pt x="0" y="11681"/>
                  </a:moveTo>
                  <a:lnTo>
                    <a:pt x="22820" y="0"/>
                  </a:lnTo>
                  <a:lnTo>
                    <a:pt x="29068" y="23363"/>
                  </a:lnTo>
                  <a:cubicBezTo>
                    <a:pt x="26852" y="21660"/>
                    <a:pt x="24489" y="20160"/>
                    <a:pt x="22005" y="18880"/>
                  </a:cubicBezTo>
                  <a:cubicBezTo>
                    <a:pt x="15485" y="16571"/>
                    <a:pt x="8829" y="14534"/>
                    <a:pt x="0" y="11681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" name="Google Shape;1552;p28">
              <a:extLst>
                <a:ext uri="{FF2B5EF4-FFF2-40B4-BE49-F238E27FC236}">
                  <a16:creationId xmlns:a16="http://schemas.microsoft.com/office/drawing/2014/main" id="{42DBCF29-8D53-4CFC-86D5-D4C925688BB8}"/>
                </a:ext>
              </a:extLst>
            </p:cNvPr>
            <p:cNvSpPr/>
            <p:nvPr/>
          </p:nvSpPr>
          <p:spPr>
            <a:xfrm>
              <a:off x="4239968" y="735897"/>
              <a:ext cx="32735" cy="18744"/>
            </a:xfrm>
            <a:custGeom>
              <a:avLst/>
              <a:gdLst/>
              <a:ahLst/>
              <a:cxnLst/>
              <a:rect l="l" t="t" r="r" b="b"/>
              <a:pathLst>
                <a:path w="32735" h="18744" extrusionOk="0">
                  <a:moveTo>
                    <a:pt x="30290" y="18745"/>
                  </a:moveTo>
                  <a:lnTo>
                    <a:pt x="0" y="5162"/>
                  </a:lnTo>
                  <a:lnTo>
                    <a:pt x="1902" y="0"/>
                  </a:lnTo>
                  <a:lnTo>
                    <a:pt x="32735" y="1208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" name="Google Shape;1553;p28">
              <a:extLst>
                <a:ext uri="{FF2B5EF4-FFF2-40B4-BE49-F238E27FC236}">
                  <a16:creationId xmlns:a16="http://schemas.microsoft.com/office/drawing/2014/main" id="{30DBFDC6-F1BA-42F8-BE9B-2CEE34F918C6}"/>
                </a:ext>
              </a:extLst>
            </p:cNvPr>
            <p:cNvSpPr/>
            <p:nvPr/>
          </p:nvSpPr>
          <p:spPr>
            <a:xfrm>
              <a:off x="4320380" y="542338"/>
              <a:ext cx="19559" cy="37353"/>
            </a:xfrm>
            <a:custGeom>
              <a:avLst/>
              <a:gdLst/>
              <a:ahLst/>
              <a:cxnLst/>
              <a:rect l="l" t="t" r="r" b="b"/>
              <a:pathLst>
                <a:path w="19559" h="37353" extrusionOk="0">
                  <a:moveTo>
                    <a:pt x="0" y="951"/>
                  </a:moveTo>
                  <a:lnTo>
                    <a:pt x="19560" y="37353"/>
                  </a:lnTo>
                  <a:cubicBezTo>
                    <a:pt x="-6792" y="37353"/>
                    <a:pt x="5977" y="13991"/>
                    <a:pt x="1222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" name="Google Shape;1554;p28">
              <a:extLst>
                <a:ext uri="{FF2B5EF4-FFF2-40B4-BE49-F238E27FC236}">
                  <a16:creationId xmlns:a16="http://schemas.microsoft.com/office/drawing/2014/main" id="{3CEB972A-D706-4A40-ABE1-6B0295E86FD6}"/>
                </a:ext>
              </a:extLst>
            </p:cNvPr>
            <p:cNvSpPr/>
            <p:nvPr/>
          </p:nvSpPr>
          <p:spPr>
            <a:xfrm>
              <a:off x="4477128" y="558268"/>
              <a:ext cx="38787" cy="27536"/>
            </a:xfrm>
            <a:custGeom>
              <a:avLst/>
              <a:gdLst/>
              <a:ahLst/>
              <a:cxnLst/>
              <a:rect l="l" t="t" r="r" b="b"/>
              <a:pathLst>
                <a:path w="38787" h="27536" extrusionOk="0">
                  <a:moveTo>
                    <a:pt x="35588" y="26857"/>
                  </a:moveTo>
                  <a:cubicBezTo>
                    <a:pt x="28796" y="4037"/>
                    <a:pt x="28796" y="4037"/>
                    <a:pt x="16300" y="15176"/>
                  </a:cubicBezTo>
                  <a:lnTo>
                    <a:pt x="0" y="12595"/>
                  </a:lnTo>
                  <a:cubicBezTo>
                    <a:pt x="6112" y="8248"/>
                    <a:pt x="11817" y="1728"/>
                    <a:pt x="18609" y="370"/>
                  </a:cubicBezTo>
                  <a:cubicBezTo>
                    <a:pt x="25400" y="-988"/>
                    <a:pt x="37353" y="1593"/>
                    <a:pt x="38304" y="4852"/>
                  </a:cubicBezTo>
                  <a:cubicBezTo>
                    <a:pt x="40206" y="11508"/>
                    <a:pt x="35995" y="19930"/>
                    <a:pt x="34365" y="27536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" name="Google Shape;1555;p28">
              <a:extLst>
                <a:ext uri="{FF2B5EF4-FFF2-40B4-BE49-F238E27FC236}">
                  <a16:creationId xmlns:a16="http://schemas.microsoft.com/office/drawing/2014/main" id="{25BB67F4-3417-4CFD-8B06-1E603D3C33BE}"/>
                </a:ext>
              </a:extLst>
            </p:cNvPr>
            <p:cNvSpPr/>
            <p:nvPr/>
          </p:nvSpPr>
          <p:spPr>
            <a:xfrm>
              <a:off x="4373761" y="789006"/>
              <a:ext cx="28931" cy="17386"/>
            </a:xfrm>
            <a:custGeom>
              <a:avLst/>
              <a:gdLst/>
              <a:ahLst/>
              <a:cxnLst/>
              <a:rect l="l" t="t" r="r" b="b"/>
              <a:pathLst>
                <a:path w="28931" h="17386" extrusionOk="0">
                  <a:moveTo>
                    <a:pt x="0" y="11953"/>
                  </a:moveTo>
                  <a:lnTo>
                    <a:pt x="27166" y="0"/>
                  </a:lnTo>
                  <a:lnTo>
                    <a:pt x="28932" y="3803"/>
                  </a:lnTo>
                  <a:lnTo>
                    <a:pt x="3667" y="17386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" name="Google Shape;1556;p28">
              <a:extLst>
                <a:ext uri="{FF2B5EF4-FFF2-40B4-BE49-F238E27FC236}">
                  <a16:creationId xmlns:a16="http://schemas.microsoft.com/office/drawing/2014/main" id="{35979F3C-1510-4197-AB3C-1E7D9E61BE94}"/>
                </a:ext>
              </a:extLst>
            </p:cNvPr>
            <p:cNvSpPr/>
            <p:nvPr/>
          </p:nvSpPr>
          <p:spPr>
            <a:xfrm>
              <a:off x="4662808" y="446850"/>
              <a:ext cx="19967" cy="33278"/>
            </a:xfrm>
            <a:custGeom>
              <a:avLst/>
              <a:gdLst/>
              <a:ahLst/>
              <a:cxnLst/>
              <a:rect l="l" t="t" r="r" b="b"/>
              <a:pathLst>
                <a:path w="19967" h="33278" extrusionOk="0">
                  <a:moveTo>
                    <a:pt x="19967" y="3667"/>
                  </a:moveTo>
                  <a:lnTo>
                    <a:pt x="5297" y="33278"/>
                  </a:lnTo>
                  <a:lnTo>
                    <a:pt x="0" y="31105"/>
                  </a:lnTo>
                  <a:lnTo>
                    <a:pt x="13583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" name="Google Shape;1557;p28">
              <a:extLst>
                <a:ext uri="{FF2B5EF4-FFF2-40B4-BE49-F238E27FC236}">
                  <a16:creationId xmlns:a16="http://schemas.microsoft.com/office/drawing/2014/main" id="{0553E53D-8386-46B8-A025-C6AAD29904BC}"/>
                </a:ext>
              </a:extLst>
            </p:cNvPr>
            <p:cNvSpPr/>
            <p:nvPr/>
          </p:nvSpPr>
          <p:spPr>
            <a:xfrm>
              <a:off x="4325813" y="491674"/>
              <a:ext cx="18744" cy="32599"/>
            </a:xfrm>
            <a:custGeom>
              <a:avLst/>
              <a:gdLst/>
              <a:ahLst/>
              <a:cxnLst/>
              <a:rect l="l" t="t" r="r" b="b"/>
              <a:pathLst>
                <a:path w="18744" h="32599" extrusionOk="0">
                  <a:moveTo>
                    <a:pt x="543" y="32599"/>
                  </a:moveTo>
                  <a:lnTo>
                    <a:pt x="3667" y="0"/>
                  </a:lnTo>
                  <a:lnTo>
                    <a:pt x="18745" y="31513"/>
                  </a:lnTo>
                  <a:lnTo>
                    <a:pt x="0" y="3151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" name="Google Shape;1558;p28">
              <a:extLst>
                <a:ext uri="{FF2B5EF4-FFF2-40B4-BE49-F238E27FC236}">
                  <a16:creationId xmlns:a16="http://schemas.microsoft.com/office/drawing/2014/main" id="{A1BEF8A8-C239-4D7C-8B03-0EBAB6F44879}"/>
                </a:ext>
              </a:extLst>
            </p:cNvPr>
            <p:cNvSpPr/>
            <p:nvPr/>
          </p:nvSpPr>
          <p:spPr>
            <a:xfrm>
              <a:off x="4396037" y="605092"/>
              <a:ext cx="19152" cy="25264"/>
            </a:xfrm>
            <a:custGeom>
              <a:avLst/>
              <a:gdLst/>
              <a:ahLst/>
              <a:cxnLst/>
              <a:rect l="l" t="t" r="r" b="b"/>
              <a:pathLst>
                <a:path w="19152" h="25264" extrusionOk="0">
                  <a:moveTo>
                    <a:pt x="5433" y="16028"/>
                  </a:moveTo>
                  <a:lnTo>
                    <a:pt x="5433" y="16028"/>
                  </a:lnTo>
                  <a:lnTo>
                    <a:pt x="0" y="3124"/>
                  </a:lnTo>
                  <a:lnTo>
                    <a:pt x="5569" y="0"/>
                  </a:lnTo>
                  <a:lnTo>
                    <a:pt x="19152" y="21190"/>
                  </a:lnTo>
                  <a:lnTo>
                    <a:pt x="13583" y="2526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" name="Google Shape;1559;p28">
              <a:extLst>
                <a:ext uri="{FF2B5EF4-FFF2-40B4-BE49-F238E27FC236}">
                  <a16:creationId xmlns:a16="http://schemas.microsoft.com/office/drawing/2014/main" id="{AEE1AF15-2252-4AA5-A0F6-F8CA1DCDE809}"/>
                </a:ext>
              </a:extLst>
            </p:cNvPr>
            <p:cNvSpPr/>
            <p:nvPr/>
          </p:nvSpPr>
          <p:spPr>
            <a:xfrm>
              <a:off x="4580495" y="1034180"/>
              <a:ext cx="26894" cy="25943"/>
            </a:xfrm>
            <a:custGeom>
              <a:avLst/>
              <a:gdLst/>
              <a:ahLst/>
              <a:cxnLst/>
              <a:rect l="l" t="t" r="r" b="b"/>
              <a:pathLst>
                <a:path w="26894" h="25943" extrusionOk="0">
                  <a:moveTo>
                    <a:pt x="26894" y="7335"/>
                  </a:moveTo>
                  <a:lnTo>
                    <a:pt x="5297" y="25944"/>
                  </a:lnTo>
                  <a:lnTo>
                    <a:pt x="0" y="20918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" name="Google Shape;1560;p28">
              <a:extLst>
                <a:ext uri="{FF2B5EF4-FFF2-40B4-BE49-F238E27FC236}">
                  <a16:creationId xmlns:a16="http://schemas.microsoft.com/office/drawing/2014/main" id="{56D8D155-2C4E-4EC5-A841-63CA3BD97735}"/>
                </a:ext>
              </a:extLst>
            </p:cNvPr>
            <p:cNvSpPr/>
            <p:nvPr/>
          </p:nvSpPr>
          <p:spPr>
            <a:xfrm>
              <a:off x="4367785" y="849451"/>
              <a:ext cx="31512" cy="29067"/>
            </a:xfrm>
            <a:custGeom>
              <a:avLst/>
              <a:gdLst/>
              <a:ahLst/>
              <a:cxnLst/>
              <a:rect l="l" t="t" r="r" b="b"/>
              <a:pathLst>
                <a:path w="31512" h="29067" extrusionOk="0">
                  <a:moveTo>
                    <a:pt x="543" y="29068"/>
                  </a:moveTo>
                  <a:lnTo>
                    <a:pt x="31513" y="0"/>
                  </a:lnTo>
                  <a:lnTo>
                    <a:pt x="24993" y="27166"/>
                  </a:lnTo>
                  <a:lnTo>
                    <a:pt x="26215" y="26351"/>
                  </a:lnTo>
                  <a:lnTo>
                    <a:pt x="0" y="2838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" name="Google Shape;1561;p28">
              <a:extLst>
                <a:ext uri="{FF2B5EF4-FFF2-40B4-BE49-F238E27FC236}">
                  <a16:creationId xmlns:a16="http://schemas.microsoft.com/office/drawing/2014/main" id="{100B5E28-6369-4E79-801A-F478995E95D4}"/>
                </a:ext>
              </a:extLst>
            </p:cNvPr>
            <p:cNvSpPr/>
            <p:nvPr/>
          </p:nvSpPr>
          <p:spPr>
            <a:xfrm>
              <a:off x="4556725" y="543697"/>
              <a:ext cx="16435" cy="27166"/>
            </a:xfrm>
            <a:custGeom>
              <a:avLst/>
              <a:gdLst/>
              <a:ahLst/>
              <a:cxnLst/>
              <a:rect l="l" t="t" r="r" b="b"/>
              <a:pathLst>
                <a:path w="16435" h="27166" extrusionOk="0">
                  <a:moveTo>
                    <a:pt x="2309" y="27166"/>
                  </a:moveTo>
                  <a:lnTo>
                    <a:pt x="0" y="0"/>
                  </a:lnTo>
                  <a:lnTo>
                    <a:pt x="16435" y="6656"/>
                  </a:lnTo>
                  <a:lnTo>
                    <a:pt x="1222" y="2703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0" name="Google Shape;1562;p28">
              <a:extLst>
                <a:ext uri="{FF2B5EF4-FFF2-40B4-BE49-F238E27FC236}">
                  <a16:creationId xmlns:a16="http://schemas.microsoft.com/office/drawing/2014/main" id="{40C6116C-3BA5-4B39-8484-7916EDCA54D5}"/>
                </a:ext>
              </a:extLst>
            </p:cNvPr>
            <p:cNvSpPr/>
            <p:nvPr/>
          </p:nvSpPr>
          <p:spPr>
            <a:xfrm>
              <a:off x="4899561" y="794847"/>
              <a:ext cx="15620" cy="25264"/>
            </a:xfrm>
            <a:custGeom>
              <a:avLst/>
              <a:gdLst/>
              <a:ahLst/>
              <a:cxnLst/>
              <a:rect l="l" t="t" r="r" b="b"/>
              <a:pathLst>
                <a:path w="15620" h="25264" extrusionOk="0">
                  <a:moveTo>
                    <a:pt x="0" y="25264"/>
                  </a:moveTo>
                  <a:lnTo>
                    <a:pt x="6112" y="0"/>
                  </a:lnTo>
                  <a:lnTo>
                    <a:pt x="15621" y="2132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1" name="Google Shape;1563;p28">
              <a:extLst>
                <a:ext uri="{FF2B5EF4-FFF2-40B4-BE49-F238E27FC236}">
                  <a16:creationId xmlns:a16="http://schemas.microsoft.com/office/drawing/2014/main" id="{B1AFC096-14A3-4BF8-A285-793893FF8386}"/>
                </a:ext>
              </a:extLst>
            </p:cNvPr>
            <p:cNvSpPr/>
            <p:nvPr/>
          </p:nvSpPr>
          <p:spPr>
            <a:xfrm>
              <a:off x="4252193" y="627912"/>
              <a:ext cx="36130" cy="21249"/>
            </a:xfrm>
            <a:custGeom>
              <a:avLst/>
              <a:gdLst/>
              <a:ahLst/>
              <a:cxnLst/>
              <a:rect l="l" t="t" r="r" b="b"/>
              <a:pathLst>
                <a:path w="36130" h="21249" extrusionOk="0">
                  <a:moveTo>
                    <a:pt x="35452" y="6792"/>
                  </a:moveTo>
                  <a:cubicBezTo>
                    <a:pt x="29068" y="35316"/>
                    <a:pt x="11953" y="12496"/>
                    <a:pt x="0" y="14398"/>
                  </a:cubicBezTo>
                  <a:lnTo>
                    <a:pt x="815" y="15621"/>
                  </a:lnTo>
                  <a:lnTo>
                    <a:pt x="5162" y="0"/>
                  </a:lnTo>
                  <a:lnTo>
                    <a:pt x="4075" y="0"/>
                  </a:lnTo>
                  <a:lnTo>
                    <a:pt x="36131" y="7878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2" name="Google Shape;1564;p28">
              <a:extLst>
                <a:ext uri="{FF2B5EF4-FFF2-40B4-BE49-F238E27FC236}">
                  <a16:creationId xmlns:a16="http://schemas.microsoft.com/office/drawing/2014/main" id="{E5CD607F-0D73-489C-9943-D2CDA2B50CF5}"/>
                </a:ext>
              </a:extLst>
            </p:cNvPr>
            <p:cNvSpPr/>
            <p:nvPr/>
          </p:nvSpPr>
          <p:spPr>
            <a:xfrm>
              <a:off x="4735749" y="319848"/>
              <a:ext cx="27166" cy="27166"/>
            </a:xfrm>
            <a:custGeom>
              <a:avLst/>
              <a:gdLst/>
              <a:ahLst/>
              <a:cxnLst/>
              <a:rect l="l" t="t" r="r" b="b"/>
              <a:pathLst>
                <a:path w="27166" h="27166" extrusionOk="0">
                  <a:moveTo>
                    <a:pt x="16979" y="951"/>
                  </a:moveTo>
                  <a:lnTo>
                    <a:pt x="27166" y="19967"/>
                  </a:lnTo>
                  <a:lnTo>
                    <a:pt x="0" y="27166"/>
                  </a:lnTo>
                  <a:lnTo>
                    <a:pt x="17522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3" name="Google Shape;1565;p28">
              <a:extLst>
                <a:ext uri="{FF2B5EF4-FFF2-40B4-BE49-F238E27FC236}">
                  <a16:creationId xmlns:a16="http://schemas.microsoft.com/office/drawing/2014/main" id="{4817BC9E-FEA1-4B8C-9A4C-BF3B0595AF0C}"/>
                </a:ext>
              </a:extLst>
            </p:cNvPr>
            <p:cNvSpPr/>
            <p:nvPr/>
          </p:nvSpPr>
          <p:spPr>
            <a:xfrm>
              <a:off x="4592176" y="656979"/>
              <a:ext cx="10866" cy="23906"/>
            </a:xfrm>
            <a:custGeom>
              <a:avLst/>
              <a:gdLst/>
              <a:ahLst/>
              <a:cxnLst/>
              <a:rect l="l" t="t" r="r" b="b"/>
              <a:pathLst>
                <a:path w="10866" h="23906" extrusionOk="0">
                  <a:moveTo>
                    <a:pt x="407" y="23906"/>
                  </a:moveTo>
                  <a:lnTo>
                    <a:pt x="10866" y="0"/>
                  </a:lnTo>
                  <a:cubicBezTo>
                    <a:pt x="10866" y="22820"/>
                    <a:pt x="10866" y="22820"/>
                    <a:pt x="0" y="2377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4" name="Google Shape;1566;p28">
              <a:extLst>
                <a:ext uri="{FF2B5EF4-FFF2-40B4-BE49-F238E27FC236}">
                  <a16:creationId xmlns:a16="http://schemas.microsoft.com/office/drawing/2014/main" id="{EF08003A-F502-43CC-8CF3-028EED560768}"/>
                </a:ext>
              </a:extLst>
            </p:cNvPr>
            <p:cNvSpPr/>
            <p:nvPr/>
          </p:nvSpPr>
          <p:spPr>
            <a:xfrm>
              <a:off x="4467775" y="664857"/>
              <a:ext cx="10167" cy="50800"/>
            </a:xfrm>
            <a:custGeom>
              <a:avLst/>
              <a:gdLst/>
              <a:ahLst/>
              <a:cxnLst/>
              <a:rect l="l" t="t" r="r" b="b"/>
              <a:pathLst>
                <a:path w="10167" h="50800" extrusionOk="0">
                  <a:moveTo>
                    <a:pt x="7995" y="4618"/>
                  </a:moveTo>
                  <a:cubicBezTo>
                    <a:pt x="7995" y="20103"/>
                    <a:pt x="9489" y="35452"/>
                    <a:pt x="10168" y="50801"/>
                  </a:cubicBezTo>
                  <a:cubicBezTo>
                    <a:pt x="-2411" y="36517"/>
                    <a:pt x="-3426" y="15426"/>
                    <a:pt x="7723" y="0"/>
                  </a:cubicBezTo>
                  <a:lnTo>
                    <a:pt x="7723" y="0"/>
                  </a:lnTo>
                  <a:cubicBezTo>
                    <a:pt x="8110" y="1508"/>
                    <a:pt x="8202" y="3075"/>
                    <a:pt x="7995" y="4618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5" name="Google Shape;1567;p28">
              <a:extLst>
                <a:ext uri="{FF2B5EF4-FFF2-40B4-BE49-F238E27FC236}">
                  <a16:creationId xmlns:a16="http://schemas.microsoft.com/office/drawing/2014/main" id="{519EC639-4CC2-438A-AA27-1EA3D7E2184B}"/>
                </a:ext>
              </a:extLst>
            </p:cNvPr>
            <p:cNvSpPr/>
            <p:nvPr/>
          </p:nvSpPr>
          <p:spPr>
            <a:xfrm>
              <a:off x="4305982" y="516395"/>
              <a:ext cx="20374" cy="26894"/>
            </a:xfrm>
            <a:custGeom>
              <a:avLst/>
              <a:gdLst/>
              <a:ahLst/>
              <a:cxnLst/>
              <a:rect l="l" t="t" r="r" b="b"/>
              <a:pathLst>
                <a:path w="20374" h="26894" extrusionOk="0">
                  <a:moveTo>
                    <a:pt x="15621" y="26215"/>
                  </a:moveTo>
                  <a:cubicBezTo>
                    <a:pt x="-8014" y="29339"/>
                    <a:pt x="4618" y="12632"/>
                    <a:pt x="0" y="0"/>
                  </a:cubicBezTo>
                  <a:lnTo>
                    <a:pt x="20375" y="7878"/>
                  </a:lnTo>
                  <a:lnTo>
                    <a:pt x="20375" y="7199"/>
                  </a:lnTo>
                  <a:cubicBezTo>
                    <a:pt x="6792" y="10731"/>
                    <a:pt x="5162" y="17250"/>
                    <a:pt x="14941" y="2689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6" name="Google Shape;1568;p28">
              <a:extLst>
                <a:ext uri="{FF2B5EF4-FFF2-40B4-BE49-F238E27FC236}">
                  <a16:creationId xmlns:a16="http://schemas.microsoft.com/office/drawing/2014/main" id="{D31033A6-E0EA-4485-A22D-1912D8929201}"/>
                </a:ext>
              </a:extLst>
            </p:cNvPr>
            <p:cNvSpPr/>
            <p:nvPr/>
          </p:nvSpPr>
          <p:spPr>
            <a:xfrm>
              <a:off x="4501170" y="434353"/>
              <a:ext cx="25400" cy="17793"/>
            </a:xfrm>
            <a:custGeom>
              <a:avLst/>
              <a:gdLst/>
              <a:ahLst/>
              <a:cxnLst/>
              <a:rect l="l" t="t" r="r" b="b"/>
              <a:pathLst>
                <a:path w="25400" h="17793" extrusionOk="0">
                  <a:moveTo>
                    <a:pt x="25400" y="4211"/>
                  </a:moveTo>
                  <a:lnTo>
                    <a:pt x="2581" y="17794"/>
                  </a:lnTo>
                  <a:lnTo>
                    <a:pt x="0" y="11817"/>
                  </a:lnTo>
                  <a:lnTo>
                    <a:pt x="23227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7" name="Google Shape;1569;p28">
              <a:extLst>
                <a:ext uri="{FF2B5EF4-FFF2-40B4-BE49-F238E27FC236}">
                  <a16:creationId xmlns:a16="http://schemas.microsoft.com/office/drawing/2014/main" id="{89A43729-FA77-4568-91AE-C28773E06E58}"/>
                </a:ext>
              </a:extLst>
            </p:cNvPr>
            <p:cNvSpPr/>
            <p:nvPr/>
          </p:nvSpPr>
          <p:spPr>
            <a:xfrm>
              <a:off x="4631024" y="1067730"/>
              <a:ext cx="44959" cy="4618"/>
            </a:xfrm>
            <a:custGeom>
              <a:avLst/>
              <a:gdLst/>
              <a:ahLst/>
              <a:cxnLst/>
              <a:rect l="l" t="t" r="r" b="b"/>
              <a:pathLst>
                <a:path w="44959" h="4618" extrusionOk="0">
                  <a:moveTo>
                    <a:pt x="44417" y="0"/>
                  </a:moveTo>
                  <a:lnTo>
                    <a:pt x="0" y="3667"/>
                  </a:lnTo>
                  <a:lnTo>
                    <a:pt x="0" y="4618"/>
                  </a:lnTo>
                  <a:lnTo>
                    <a:pt x="44960" y="95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8" name="Google Shape;1570;p28">
              <a:extLst>
                <a:ext uri="{FF2B5EF4-FFF2-40B4-BE49-F238E27FC236}">
                  <a16:creationId xmlns:a16="http://schemas.microsoft.com/office/drawing/2014/main" id="{4081659D-99A0-49A2-A52C-24E438D5FAAD}"/>
                </a:ext>
              </a:extLst>
            </p:cNvPr>
            <p:cNvSpPr/>
            <p:nvPr/>
          </p:nvSpPr>
          <p:spPr>
            <a:xfrm>
              <a:off x="4566369" y="659696"/>
              <a:ext cx="26215" cy="21189"/>
            </a:xfrm>
            <a:custGeom>
              <a:avLst/>
              <a:gdLst/>
              <a:ahLst/>
              <a:cxnLst/>
              <a:rect l="l" t="t" r="r" b="b"/>
              <a:pathLst>
                <a:path w="26215" h="21189" extrusionOk="0">
                  <a:moveTo>
                    <a:pt x="0" y="9916"/>
                  </a:moveTo>
                  <a:lnTo>
                    <a:pt x="6384" y="0"/>
                  </a:lnTo>
                  <a:lnTo>
                    <a:pt x="26215" y="21190"/>
                  </a:lnTo>
                  <a:lnTo>
                    <a:pt x="26215" y="21190"/>
                  </a:lnTo>
                  <a:lnTo>
                    <a:pt x="0" y="896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79" name="Google Shape;1571;p28">
              <a:extLst>
                <a:ext uri="{FF2B5EF4-FFF2-40B4-BE49-F238E27FC236}">
                  <a16:creationId xmlns:a16="http://schemas.microsoft.com/office/drawing/2014/main" id="{095FDAA2-A275-43E5-AE5F-E91F19DA8760}"/>
                </a:ext>
              </a:extLst>
            </p:cNvPr>
            <p:cNvSpPr/>
            <p:nvPr/>
          </p:nvSpPr>
          <p:spPr>
            <a:xfrm>
              <a:off x="4264553" y="837770"/>
              <a:ext cx="8828" cy="27166"/>
            </a:xfrm>
            <a:custGeom>
              <a:avLst/>
              <a:gdLst/>
              <a:ahLst/>
              <a:cxnLst/>
              <a:rect l="l" t="t" r="r" b="b"/>
              <a:pathLst>
                <a:path w="8828" h="27166" extrusionOk="0">
                  <a:moveTo>
                    <a:pt x="5705" y="0"/>
                  </a:moveTo>
                  <a:lnTo>
                    <a:pt x="8829" y="27166"/>
                  </a:lnTo>
                  <a:lnTo>
                    <a:pt x="0" y="27166"/>
                  </a:lnTo>
                  <a:lnTo>
                    <a:pt x="6927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0" name="Google Shape;1572;p28">
              <a:extLst>
                <a:ext uri="{FF2B5EF4-FFF2-40B4-BE49-F238E27FC236}">
                  <a16:creationId xmlns:a16="http://schemas.microsoft.com/office/drawing/2014/main" id="{9D6D528C-D9CA-47A2-87FA-95D81ACC4789}"/>
                </a:ext>
              </a:extLst>
            </p:cNvPr>
            <p:cNvSpPr/>
            <p:nvPr/>
          </p:nvSpPr>
          <p:spPr>
            <a:xfrm>
              <a:off x="4270123" y="597892"/>
              <a:ext cx="24313" cy="22548"/>
            </a:xfrm>
            <a:custGeom>
              <a:avLst/>
              <a:gdLst/>
              <a:ahLst/>
              <a:cxnLst/>
              <a:rect l="l" t="t" r="r" b="b"/>
              <a:pathLst>
                <a:path w="24313" h="22548" extrusionOk="0">
                  <a:moveTo>
                    <a:pt x="951" y="8966"/>
                  </a:moveTo>
                  <a:cubicBezTo>
                    <a:pt x="7471" y="-10730"/>
                    <a:pt x="16571" y="8287"/>
                    <a:pt x="24314" y="7472"/>
                  </a:cubicBezTo>
                  <a:lnTo>
                    <a:pt x="20918" y="22549"/>
                  </a:lnTo>
                  <a:lnTo>
                    <a:pt x="22140" y="22549"/>
                  </a:lnTo>
                  <a:lnTo>
                    <a:pt x="0" y="8966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1" name="Google Shape;1573;p28">
              <a:extLst>
                <a:ext uri="{FF2B5EF4-FFF2-40B4-BE49-F238E27FC236}">
                  <a16:creationId xmlns:a16="http://schemas.microsoft.com/office/drawing/2014/main" id="{D38A18EE-541C-4108-A3FC-42BD2AF08C3A}"/>
                </a:ext>
              </a:extLst>
            </p:cNvPr>
            <p:cNvSpPr/>
            <p:nvPr/>
          </p:nvSpPr>
          <p:spPr>
            <a:xfrm>
              <a:off x="4531460" y="1048035"/>
              <a:ext cx="22955" cy="15484"/>
            </a:xfrm>
            <a:custGeom>
              <a:avLst/>
              <a:gdLst/>
              <a:ahLst/>
              <a:cxnLst/>
              <a:rect l="l" t="t" r="r" b="b"/>
              <a:pathLst>
                <a:path w="22955" h="15484" extrusionOk="0">
                  <a:moveTo>
                    <a:pt x="0" y="815"/>
                  </a:moveTo>
                  <a:lnTo>
                    <a:pt x="22955" y="6384"/>
                  </a:lnTo>
                  <a:lnTo>
                    <a:pt x="6520" y="15485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2" name="Google Shape;1574;p28">
              <a:extLst>
                <a:ext uri="{FF2B5EF4-FFF2-40B4-BE49-F238E27FC236}">
                  <a16:creationId xmlns:a16="http://schemas.microsoft.com/office/drawing/2014/main" id="{7688063F-3CCA-49AA-8B52-B455F2FA79D5}"/>
                </a:ext>
              </a:extLst>
            </p:cNvPr>
            <p:cNvSpPr/>
            <p:nvPr/>
          </p:nvSpPr>
          <p:spPr>
            <a:xfrm>
              <a:off x="4263531" y="804219"/>
              <a:ext cx="13790" cy="33550"/>
            </a:xfrm>
            <a:custGeom>
              <a:avLst/>
              <a:gdLst/>
              <a:ahLst/>
              <a:cxnLst/>
              <a:rect l="l" t="t" r="r" b="b"/>
              <a:pathLst>
                <a:path w="13790" h="33550" extrusionOk="0">
                  <a:moveTo>
                    <a:pt x="8357" y="33550"/>
                  </a:moveTo>
                  <a:cubicBezTo>
                    <a:pt x="-7807" y="21325"/>
                    <a:pt x="2517" y="13040"/>
                    <a:pt x="13791" y="0"/>
                  </a:cubicBezTo>
                  <a:lnTo>
                    <a:pt x="6727" y="3355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3" name="Google Shape;1575;p28">
              <a:extLst>
                <a:ext uri="{FF2B5EF4-FFF2-40B4-BE49-F238E27FC236}">
                  <a16:creationId xmlns:a16="http://schemas.microsoft.com/office/drawing/2014/main" id="{83CDFFDF-88D8-48C5-9ABD-4E15AE731A4F}"/>
                </a:ext>
              </a:extLst>
            </p:cNvPr>
            <p:cNvSpPr/>
            <p:nvPr/>
          </p:nvSpPr>
          <p:spPr>
            <a:xfrm>
              <a:off x="4558592" y="668525"/>
              <a:ext cx="18507" cy="23626"/>
            </a:xfrm>
            <a:custGeom>
              <a:avLst/>
              <a:gdLst/>
              <a:ahLst/>
              <a:cxnLst/>
              <a:rect l="l" t="t" r="r" b="b"/>
              <a:pathLst>
                <a:path w="18507" h="23626" extrusionOk="0">
                  <a:moveTo>
                    <a:pt x="7370" y="0"/>
                  </a:moveTo>
                  <a:cubicBezTo>
                    <a:pt x="2615" y="11002"/>
                    <a:pt x="578" y="20782"/>
                    <a:pt x="18508" y="23363"/>
                  </a:cubicBezTo>
                  <a:cubicBezTo>
                    <a:pt x="-10017" y="25672"/>
                    <a:pt x="1257" y="12361"/>
                    <a:pt x="7777" y="1087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4" name="Google Shape;1576;p28">
              <a:extLst>
                <a:ext uri="{FF2B5EF4-FFF2-40B4-BE49-F238E27FC236}">
                  <a16:creationId xmlns:a16="http://schemas.microsoft.com/office/drawing/2014/main" id="{5226CC54-1756-48B3-8861-5EDE520D3D0C}"/>
                </a:ext>
              </a:extLst>
            </p:cNvPr>
            <p:cNvSpPr/>
            <p:nvPr/>
          </p:nvSpPr>
          <p:spPr>
            <a:xfrm>
              <a:off x="4247167" y="605907"/>
              <a:ext cx="23906" cy="22276"/>
            </a:xfrm>
            <a:custGeom>
              <a:avLst/>
              <a:gdLst/>
              <a:ahLst/>
              <a:cxnLst/>
              <a:rect l="l" t="t" r="r" b="b"/>
              <a:pathLst>
                <a:path w="23906" h="22276" extrusionOk="0">
                  <a:moveTo>
                    <a:pt x="10187" y="22005"/>
                  </a:moveTo>
                  <a:lnTo>
                    <a:pt x="0" y="8421"/>
                  </a:lnTo>
                  <a:lnTo>
                    <a:pt x="23906" y="951"/>
                  </a:lnTo>
                  <a:lnTo>
                    <a:pt x="23091" y="0"/>
                  </a:lnTo>
                  <a:lnTo>
                    <a:pt x="9508" y="22276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5" name="Google Shape;1577;p28">
              <a:extLst>
                <a:ext uri="{FF2B5EF4-FFF2-40B4-BE49-F238E27FC236}">
                  <a16:creationId xmlns:a16="http://schemas.microsoft.com/office/drawing/2014/main" id="{DC664BA3-A908-4226-B182-3DBC8F84F9E7}"/>
                </a:ext>
              </a:extLst>
            </p:cNvPr>
            <p:cNvSpPr/>
            <p:nvPr/>
          </p:nvSpPr>
          <p:spPr>
            <a:xfrm>
              <a:off x="4475770" y="664042"/>
              <a:ext cx="24856" cy="31240"/>
            </a:xfrm>
            <a:custGeom>
              <a:avLst/>
              <a:gdLst/>
              <a:ahLst/>
              <a:cxnLst/>
              <a:rect l="l" t="t" r="r" b="b"/>
              <a:pathLst>
                <a:path w="24856" h="31240" extrusionOk="0">
                  <a:moveTo>
                    <a:pt x="0" y="5433"/>
                  </a:moveTo>
                  <a:cubicBezTo>
                    <a:pt x="262" y="3996"/>
                    <a:pt x="262" y="2524"/>
                    <a:pt x="0" y="1087"/>
                  </a:cubicBezTo>
                  <a:lnTo>
                    <a:pt x="815" y="0"/>
                  </a:lnTo>
                  <a:lnTo>
                    <a:pt x="24857" y="7471"/>
                  </a:lnTo>
                  <a:lnTo>
                    <a:pt x="20239" y="3124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6" name="Google Shape;1578;p28">
              <a:extLst>
                <a:ext uri="{FF2B5EF4-FFF2-40B4-BE49-F238E27FC236}">
                  <a16:creationId xmlns:a16="http://schemas.microsoft.com/office/drawing/2014/main" id="{D2419667-75CD-4769-A2A5-07A2A5AC82EE}"/>
                </a:ext>
              </a:extLst>
            </p:cNvPr>
            <p:cNvSpPr/>
            <p:nvPr/>
          </p:nvSpPr>
          <p:spPr>
            <a:xfrm>
              <a:off x="4559985" y="409632"/>
              <a:ext cx="25536" cy="7742"/>
            </a:xfrm>
            <a:custGeom>
              <a:avLst/>
              <a:gdLst/>
              <a:ahLst/>
              <a:cxnLst/>
              <a:rect l="l" t="t" r="r" b="b"/>
              <a:pathLst>
                <a:path w="25536" h="7742" extrusionOk="0">
                  <a:moveTo>
                    <a:pt x="1087" y="0"/>
                  </a:moveTo>
                  <a:lnTo>
                    <a:pt x="25536" y="2852"/>
                  </a:lnTo>
                  <a:lnTo>
                    <a:pt x="24857" y="7742"/>
                  </a:lnTo>
                  <a:lnTo>
                    <a:pt x="0" y="475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7" name="Google Shape;1579;p28">
              <a:extLst>
                <a:ext uri="{FF2B5EF4-FFF2-40B4-BE49-F238E27FC236}">
                  <a16:creationId xmlns:a16="http://schemas.microsoft.com/office/drawing/2014/main" id="{59179F26-ECB4-4353-81ED-8B4184CB940F}"/>
                </a:ext>
              </a:extLst>
            </p:cNvPr>
            <p:cNvSpPr/>
            <p:nvPr/>
          </p:nvSpPr>
          <p:spPr>
            <a:xfrm>
              <a:off x="4559713" y="364672"/>
              <a:ext cx="22819" cy="8696"/>
            </a:xfrm>
            <a:custGeom>
              <a:avLst/>
              <a:gdLst/>
              <a:ahLst/>
              <a:cxnLst/>
              <a:rect l="l" t="t" r="r" b="b"/>
              <a:pathLst>
                <a:path w="22819" h="8696" extrusionOk="0">
                  <a:moveTo>
                    <a:pt x="0" y="679"/>
                  </a:moveTo>
                  <a:lnTo>
                    <a:pt x="22820" y="4890"/>
                  </a:lnTo>
                  <a:cubicBezTo>
                    <a:pt x="7878" y="10595"/>
                    <a:pt x="7878" y="10595"/>
                    <a:pt x="1222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8" name="Google Shape;1580;p28">
              <a:extLst>
                <a:ext uri="{FF2B5EF4-FFF2-40B4-BE49-F238E27FC236}">
                  <a16:creationId xmlns:a16="http://schemas.microsoft.com/office/drawing/2014/main" id="{4E3BBF5A-26D7-41F5-9502-3BA819DC0E0D}"/>
                </a:ext>
              </a:extLst>
            </p:cNvPr>
            <p:cNvSpPr/>
            <p:nvPr/>
          </p:nvSpPr>
          <p:spPr>
            <a:xfrm>
              <a:off x="4300612" y="864936"/>
              <a:ext cx="21940" cy="30290"/>
            </a:xfrm>
            <a:custGeom>
              <a:avLst/>
              <a:gdLst/>
              <a:ahLst/>
              <a:cxnLst/>
              <a:rect l="l" t="t" r="r" b="b"/>
              <a:pathLst>
                <a:path w="21940" h="30290" extrusionOk="0">
                  <a:moveTo>
                    <a:pt x="6592" y="29747"/>
                  </a:moveTo>
                  <a:cubicBezTo>
                    <a:pt x="-5497" y="12496"/>
                    <a:pt x="-1286" y="4482"/>
                    <a:pt x="21941" y="1222"/>
                  </a:cubicBezTo>
                  <a:lnTo>
                    <a:pt x="21126" y="0"/>
                  </a:lnTo>
                  <a:lnTo>
                    <a:pt x="5234" y="3029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89" name="Google Shape;1581;p28">
              <a:extLst>
                <a:ext uri="{FF2B5EF4-FFF2-40B4-BE49-F238E27FC236}">
                  <a16:creationId xmlns:a16="http://schemas.microsoft.com/office/drawing/2014/main" id="{905A3A2C-CE26-4766-8D30-7C854168F3D8}"/>
                </a:ext>
              </a:extLst>
            </p:cNvPr>
            <p:cNvSpPr/>
            <p:nvPr/>
          </p:nvSpPr>
          <p:spPr>
            <a:xfrm>
              <a:off x="4270258" y="947656"/>
              <a:ext cx="17793" cy="12360"/>
            </a:xfrm>
            <a:custGeom>
              <a:avLst/>
              <a:gdLst/>
              <a:ahLst/>
              <a:cxnLst/>
              <a:rect l="l" t="t" r="r" b="b"/>
              <a:pathLst>
                <a:path w="17793" h="12360" extrusionOk="0">
                  <a:moveTo>
                    <a:pt x="16028" y="12361"/>
                  </a:moveTo>
                  <a:lnTo>
                    <a:pt x="0" y="9236"/>
                  </a:lnTo>
                  <a:lnTo>
                    <a:pt x="1630" y="0"/>
                  </a:lnTo>
                  <a:lnTo>
                    <a:pt x="17794" y="312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0" name="Google Shape;1582;p28">
              <a:extLst>
                <a:ext uri="{FF2B5EF4-FFF2-40B4-BE49-F238E27FC236}">
                  <a16:creationId xmlns:a16="http://schemas.microsoft.com/office/drawing/2014/main" id="{A74AFF91-D881-4AA5-8972-A46D2BE9A017}"/>
                </a:ext>
              </a:extLst>
            </p:cNvPr>
            <p:cNvSpPr/>
            <p:nvPr/>
          </p:nvSpPr>
          <p:spPr>
            <a:xfrm>
              <a:off x="4374304" y="662956"/>
              <a:ext cx="24313" cy="24992"/>
            </a:xfrm>
            <a:custGeom>
              <a:avLst/>
              <a:gdLst/>
              <a:ahLst/>
              <a:cxnLst/>
              <a:rect l="l" t="t" r="r" b="b"/>
              <a:pathLst>
                <a:path w="24313" h="24992" extrusionOk="0">
                  <a:moveTo>
                    <a:pt x="951" y="19424"/>
                  </a:moveTo>
                  <a:lnTo>
                    <a:pt x="9644" y="0"/>
                  </a:lnTo>
                  <a:lnTo>
                    <a:pt x="23227" y="24993"/>
                  </a:lnTo>
                  <a:lnTo>
                    <a:pt x="24314" y="24042"/>
                  </a:lnTo>
                  <a:lnTo>
                    <a:pt x="0" y="1806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1" name="Google Shape;1583;p28">
              <a:extLst>
                <a:ext uri="{FF2B5EF4-FFF2-40B4-BE49-F238E27FC236}">
                  <a16:creationId xmlns:a16="http://schemas.microsoft.com/office/drawing/2014/main" id="{371356D9-BA51-4C26-B7BB-06A8E8FD0728}"/>
                </a:ext>
              </a:extLst>
            </p:cNvPr>
            <p:cNvSpPr/>
            <p:nvPr/>
          </p:nvSpPr>
          <p:spPr>
            <a:xfrm>
              <a:off x="4284680" y="712262"/>
              <a:ext cx="27685" cy="35180"/>
            </a:xfrm>
            <a:custGeom>
              <a:avLst/>
              <a:gdLst/>
              <a:ahLst/>
              <a:cxnLst/>
              <a:rect l="l" t="t" r="r" b="b"/>
              <a:pathLst>
                <a:path w="27685" h="35180" extrusionOk="0">
                  <a:moveTo>
                    <a:pt x="520" y="0"/>
                  </a:moveTo>
                  <a:cubicBezTo>
                    <a:pt x="1866" y="12606"/>
                    <a:pt x="13178" y="21734"/>
                    <a:pt x="25784" y="20387"/>
                  </a:cubicBezTo>
                  <a:cubicBezTo>
                    <a:pt x="26421" y="20319"/>
                    <a:pt x="27055" y="20224"/>
                    <a:pt x="27686" y="20103"/>
                  </a:cubicBezTo>
                  <a:lnTo>
                    <a:pt x="24154" y="35180"/>
                  </a:lnTo>
                  <a:lnTo>
                    <a:pt x="26327" y="34501"/>
                  </a:lnTo>
                  <a:cubicBezTo>
                    <a:pt x="16004" y="24042"/>
                    <a:pt x="-3420" y="20646"/>
                    <a:pt x="520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2" name="Google Shape;1584;p28">
              <a:extLst>
                <a:ext uri="{FF2B5EF4-FFF2-40B4-BE49-F238E27FC236}">
                  <a16:creationId xmlns:a16="http://schemas.microsoft.com/office/drawing/2014/main" id="{36223FCC-3D12-48EC-B154-C13E3C508515}"/>
                </a:ext>
              </a:extLst>
            </p:cNvPr>
            <p:cNvSpPr/>
            <p:nvPr/>
          </p:nvSpPr>
          <p:spPr>
            <a:xfrm>
              <a:off x="4631160" y="746763"/>
              <a:ext cx="30833" cy="27166"/>
            </a:xfrm>
            <a:custGeom>
              <a:avLst/>
              <a:gdLst/>
              <a:ahLst/>
              <a:cxnLst/>
              <a:rect l="l" t="t" r="r" b="b"/>
              <a:pathLst>
                <a:path w="30833" h="27166" extrusionOk="0">
                  <a:moveTo>
                    <a:pt x="27166" y="21190"/>
                  </a:moveTo>
                  <a:lnTo>
                    <a:pt x="0" y="27166"/>
                  </a:lnTo>
                  <a:cubicBezTo>
                    <a:pt x="2309" y="17930"/>
                    <a:pt x="4618" y="8829"/>
                    <a:pt x="7063" y="0"/>
                  </a:cubicBezTo>
                  <a:lnTo>
                    <a:pt x="30834" y="6112"/>
                  </a:lnTo>
                  <a:lnTo>
                    <a:pt x="29883" y="5297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3" name="Google Shape;1585;p28">
              <a:extLst>
                <a:ext uri="{FF2B5EF4-FFF2-40B4-BE49-F238E27FC236}">
                  <a16:creationId xmlns:a16="http://schemas.microsoft.com/office/drawing/2014/main" id="{C22E0D87-67CD-4A99-AFD5-64D6A23A0D9E}"/>
                </a:ext>
              </a:extLst>
            </p:cNvPr>
            <p:cNvSpPr/>
            <p:nvPr/>
          </p:nvSpPr>
          <p:spPr>
            <a:xfrm>
              <a:off x="4443170" y="837770"/>
              <a:ext cx="29746" cy="18880"/>
            </a:xfrm>
            <a:custGeom>
              <a:avLst/>
              <a:gdLst/>
              <a:ahLst/>
              <a:cxnLst/>
              <a:rect l="l" t="t" r="r" b="b"/>
              <a:pathLst>
                <a:path w="29746" h="18880" extrusionOk="0">
                  <a:moveTo>
                    <a:pt x="0" y="0"/>
                  </a:moveTo>
                  <a:lnTo>
                    <a:pt x="29747" y="1888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4" name="Google Shape;1586;p28">
              <a:extLst>
                <a:ext uri="{FF2B5EF4-FFF2-40B4-BE49-F238E27FC236}">
                  <a16:creationId xmlns:a16="http://schemas.microsoft.com/office/drawing/2014/main" id="{C4C14F7A-5D0A-4547-A4AD-E9B8F59A4569}"/>
                </a:ext>
              </a:extLst>
            </p:cNvPr>
            <p:cNvSpPr/>
            <p:nvPr/>
          </p:nvSpPr>
          <p:spPr>
            <a:xfrm>
              <a:off x="4199898" y="704384"/>
              <a:ext cx="20917" cy="8964"/>
            </a:xfrm>
            <a:custGeom>
              <a:avLst/>
              <a:gdLst/>
              <a:ahLst/>
              <a:cxnLst/>
              <a:rect l="l" t="t" r="r" b="b"/>
              <a:pathLst>
                <a:path w="20917" h="8964" extrusionOk="0">
                  <a:moveTo>
                    <a:pt x="20239" y="3939"/>
                  </a:moveTo>
                  <a:lnTo>
                    <a:pt x="951" y="8965"/>
                  </a:lnTo>
                  <a:lnTo>
                    <a:pt x="0" y="0"/>
                  </a:lnTo>
                  <a:lnTo>
                    <a:pt x="20918" y="5162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5" name="Google Shape;1587;p28">
              <a:extLst>
                <a:ext uri="{FF2B5EF4-FFF2-40B4-BE49-F238E27FC236}">
                  <a16:creationId xmlns:a16="http://schemas.microsoft.com/office/drawing/2014/main" id="{8CC68704-9157-4864-B025-64D189EB34E6}"/>
                </a:ext>
              </a:extLst>
            </p:cNvPr>
            <p:cNvSpPr/>
            <p:nvPr/>
          </p:nvSpPr>
          <p:spPr>
            <a:xfrm>
              <a:off x="4658907" y="589607"/>
              <a:ext cx="18842" cy="27166"/>
            </a:xfrm>
            <a:custGeom>
              <a:avLst/>
              <a:gdLst/>
              <a:ahLst/>
              <a:cxnLst/>
              <a:rect l="l" t="t" r="r" b="b"/>
              <a:pathLst>
                <a:path w="18842" h="27166" extrusionOk="0">
                  <a:moveTo>
                    <a:pt x="18843" y="27166"/>
                  </a:moveTo>
                  <a:cubicBezTo>
                    <a:pt x="-4249" y="15892"/>
                    <a:pt x="-5471" y="11274"/>
                    <a:pt x="11644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6" name="Google Shape;1588;p28">
              <a:extLst>
                <a:ext uri="{FF2B5EF4-FFF2-40B4-BE49-F238E27FC236}">
                  <a16:creationId xmlns:a16="http://schemas.microsoft.com/office/drawing/2014/main" id="{BA7B338A-6880-4282-8D17-8CCD1F128FD5}"/>
                </a:ext>
              </a:extLst>
            </p:cNvPr>
            <p:cNvSpPr/>
            <p:nvPr/>
          </p:nvSpPr>
          <p:spPr>
            <a:xfrm>
              <a:off x="4512987" y="1040938"/>
              <a:ext cx="19695" cy="8455"/>
            </a:xfrm>
            <a:custGeom>
              <a:avLst/>
              <a:gdLst/>
              <a:ahLst/>
              <a:cxnLst/>
              <a:rect l="l" t="t" r="r" b="b"/>
              <a:pathLst>
                <a:path w="19695" h="8455" extrusionOk="0">
                  <a:moveTo>
                    <a:pt x="19695" y="7097"/>
                  </a:moveTo>
                  <a:lnTo>
                    <a:pt x="0" y="8455"/>
                  </a:lnTo>
                  <a:cubicBezTo>
                    <a:pt x="10731" y="-2818"/>
                    <a:pt x="10731" y="-2818"/>
                    <a:pt x="18473" y="8455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7" name="Google Shape;1589;p28">
              <a:extLst>
                <a:ext uri="{FF2B5EF4-FFF2-40B4-BE49-F238E27FC236}">
                  <a16:creationId xmlns:a16="http://schemas.microsoft.com/office/drawing/2014/main" id="{2AD38F56-DCC7-488B-B879-A2D2B09E1CFA}"/>
                </a:ext>
              </a:extLst>
            </p:cNvPr>
            <p:cNvSpPr/>
            <p:nvPr/>
          </p:nvSpPr>
          <p:spPr>
            <a:xfrm>
              <a:off x="4295930" y="699333"/>
              <a:ext cx="21461" cy="18498"/>
            </a:xfrm>
            <a:custGeom>
              <a:avLst/>
              <a:gdLst/>
              <a:ahLst/>
              <a:cxnLst/>
              <a:rect l="l" t="t" r="r" b="b"/>
              <a:pathLst>
                <a:path w="21461" h="18498" extrusionOk="0">
                  <a:moveTo>
                    <a:pt x="21461" y="18498"/>
                  </a:moveTo>
                  <a:lnTo>
                    <a:pt x="0" y="3964"/>
                  </a:lnTo>
                  <a:cubicBezTo>
                    <a:pt x="4618" y="2606"/>
                    <a:pt x="12496" y="-1062"/>
                    <a:pt x="13583" y="297"/>
                  </a:cubicBezTo>
                  <a:cubicBezTo>
                    <a:pt x="16911" y="6036"/>
                    <a:pt x="19556" y="12144"/>
                    <a:pt x="21461" y="18498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" name="Google Shape;1590;p28">
              <a:extLst>
                <a:ext uri="{FF2B5EF4-FFF2-40B4-BE49-F238E27FC236}">
                  <a16:creationId xmlns:a16="http://schemas.microsoft.com/office/drawing/2014/main" id="{CF45C4AA-E8CF-4848-B217-2FBE65337FEA}"/>
                </a:ext>
              </a:extLst>
            </p:cNvPr>
            <p:cNvSpPr/>
            <p:nvPr/>
          </p:nvSpPr>
          <p:spPr>
            <a:xfrm>
              <a:off x="4340075" y="626961"/>
              <a:ext cx="18065" cy="17657"/>
            </a:xfrm>
            <a:custGeom>
              <a:avLst/>
              <a:gdLst/>
              <a:ahLst/>
              <a:cxnLst/>
              <a:rect l="l" t="t" r="r" b="b"/>
              <a:pathLst>
                <a:path w="18065" h="17657" extrusionOk="0">
                  <a:moveTo>
                    <a:pt x="18065" y="8965"/>
                  </a:moveTo>
                  <a:lnTo>
                    <a:pt x="5433" y="17658"/>
                  </a:lnTo>
                  <a:lnTo>
                    <a:pt x="0" y="8557"/>
                  </a:lnTo>
                  <a:lnTo>
                    <a:pt x="12632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9" name="Google Shape;1591;p28">
              <a:extLst>
                <a:ext uri="{FF2B5EF4-FFF2-40B4-BE49-F238E27FC236}">
                  <a16:creationId xmlns:a16="http://schemas.microsoft.com/office/drawing/2014/main" id="{C9BCF527-3ACA-474B-BBCD-2E2FA9314120}"/>
                </a:ext>
              </a:extLst>
            </p:cNvPr>
            <p:cNvSpPr/>
            <p:nvPr/>
          </p:nvSpPr>
          <p:spPr>
            <a:xfrm>
              <a:off x="4624912" y="772843"/>
              <a:ext cx="27981" cy="29203"/>
            </a:xfrm>
            <a:custGeom>
              <a:avLst/>
              <a:gdLst/>
              <a:ahLst/>
              <a:cxnLst/>
              <a:rect l="l" t="t" r="r" b="b"/>
              <a:pathLst>
                <a:path w="27981" h="29203" extrusionOk="0">
                  <a:moveTo>
                    <a:pt x="7063" y="0"/>
                  </a:moveTo>
                  <a:lnTo>
                    <a:pt x="27981" y="17658"/>
                  </a:lnTo>
                  <a:lnTo>
                    <a:pt x="24993" y="25808"/>
                  </a:lnTo>
                  <a:lnTo>
                    <a:pt x="26215" y="25808"/>
                  </a:lnTo>
                  <a:lnTo>
                    <a:pt x="0" y="27981"/>
                  </a:lnTo>
                  <a:lnTo>
                    <a:pt x="0" y="29204"/>
                  </a:lnTo>
                  <a:cubicBezTo>
                    <a:pt x="2717" y="19152"/>
                    <a:pt x="4890" y="9508"/>
                    <a:pt x="7063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" name="Google Shape;1592;p28">
              <a:extLst>
                <a:ext uri="{FF2B5EF4-FFF2-40B4-BE49-F238E27FC236}">
                  <a16:creationId xmlns:a16="http://schemas.microsoft.com/office/drawing/2014/main" id="{907DED71-0C01-4F4B-A17B-89017CAAE6A0}"/>
                </a:ext>
              </a:extLst>
            </p:cNvPr>
            <p:cNvSpPr/>
            <p:nvPr/>
          </p:nvSpPr>
          <p:spPr>
            <a:xfrm>
              <a:off x="4287645" y="619762"/>
              <a:ext cx="23362" cy="20782"/>
            </a:xfrm>
            <a:custGeom>
              <a:avLst/>
              <a:gdLst/>
              <a:ahLst/>
              <a:cxnLst/>
              <a:rect l="l" t="t" r="r" b="b"/>
              <a:pathLst>
                <a:path w="23362" h="20782" extrusionOk="0">
                  <a:moveTo>
                    <a:pt x="3396" y="679"/>
                  </a:moveTo>
                  <a:lnTo>
                    <a:pt x="23363" y="20782"/>
                  </a:lnTo>
                  <a:lnTo>
                    <a:pt x="0" y="14941"/>
                  </a:lnTo>
                  <a:lnTo>
                    <a:pt x="0" y="16300"/>
                  </a:lnTo>
                  <a:lnTo>
                    <a:pt x="3939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1" name="Google Shape;1593;p28">
              <a:extLst>
                <a:ext uri="{FF2B5EF4-FFF2-40B4-BE49-F238E27FC236}">
                  <a16:creationId xmlns:a16="http://schemas.microsoft.com/office/drawing/2014/main" id="{5A3259E0-0F7F-4204-BC27-632F5CA25509}"/>
                </a:ext>
              </a:extLst>
            </p:cNvPr>
            <p:cNvSpPr/>
            <p:nvPr/>
          </p:nvSpPr>
          <p:spPr>
            <a:xfrm>
              <a:off x="4425920" y="461112"/>
              <a:ext cx="12632" cy="19559"/>
            </a:xfrm>
            <a:custGeom>
              <a:avLst/>
              <a:gdLst/>
              <a:ahLst/>
              <a:cxnLst/>
              <a:rect l="l" t="t" r="r" b="b"/>
              <a:pathLst>
                <a:path w="12632" h="19559" extrusionOk="0">
                  <a:moveTo>
                    <a:pt x="12632" y="19560"/>
                  </a:moveTo>
                  <a:lnTo>
                    <a:pt x="0" y="0"/>
                  </a:lnTo>
                  <a:cubicBezTo>
                    <a:pt x="3809" y="2207"/>
                    <a:pt x="7442" y="4705"/>
                    <a:pt x="10866" y="7471"/>
                  </a:cubicBezTo>
                  <a:cubicBezTo>
                    <a:pt x="12089" y="8557"/>
                    <a:pt x="11546" y="11410"/>
                    <a:pt x="12632" y="1956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" name="Google Shape;1594;p28">
              <a:extLst>
                <a:ext uri="{FF2B5EF4-FFF2-40B4-BE49-F238E27FC236}">
                  <a16:creationId xmlns:a16="http://schemas.microsoft.com/office/drawing/2014/main" id="{10AAC836-D1B6-44CA-8169-E8820D18D7C1}"/>
                </a:ext>
              </a:extLst>
            </p:cNvPr>
            <p:cNvSpPr/>
            <p:nvPr/>
          </p:nvSpPr>
          <p:spPr>
            <a:xfrm>
              <a:off x="4793341" y="382738"/>
              <a:ext cx="13039" cy="19287"/>
            </a:xfrm>
            <a:custGeom>
              <a:avLst/>
              <a:gdLst/>
              <a:ahLst/>
              <a:cxnLst/>
              <a:rect l="l" t="t" r="r" b="b"/>
              <a:pathLst>
                <a:path w="13039" h="19287" extrusionOk="0">
                  <a:moveTo>
                    <a:pt x="7878" y="19288"/>
                  </a:moveTo>
                  <a:lnTo>
                    <a:pt x="0" y="2445"/>
                  </a:lnTo>
                  <a:lnTo>
                    <a:pt x="5433" y="0"/>
                  </a:lnTo>
                  <a:lnTo>
                    <a:pt x="13040" y="1684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3" name="Google Shape;1595;p28">
              <a:extLst>
                <a:ext uri="{FF2B5EF4-FFF2-40B4-BE49-F238E27FC236}">
                  <a16:creationId xmlns:a16="http://schemas.microsoft.com/office/drawing/2014/main" id="{34F6BD5E-048B-4C82-A38C-DFD9110D9BBF}"/>
                </a:ext>
              </a:extLst>
            </p:cNvPr>
            <p:cNvSpPr/>
            <p:nvPr/>
          </p:nvSpPr>
          <p:spPr>
            <a:xfrm>
              <a:off x="4309242" y="746763"/>
              <a:ext cx="17386" cy="11224"/>
            </a:xfrm>
            <a:custGeom>
              <a:avLst/>
              <a:gdLst/>
              <a:ahLst/>
              <a:cxnLst/>
              <a:rect l="l" t="t" r="r" b="b"/>
              <a:pathLst>
                <a:path w="17386" h="11224" extrusionOk="0">
                  <a:moveTo>
                    <a:pt x="0" y="679"/>
                  </a:moveTo>
                  <a:lnTo>
                    <a:pt x="17386" y="9236"/>
                  </a:lnTo>
                  <a:cubicBezTo>
                    <a:pt x="13855" y="9916"/>
                    <a:pt x="8965" y="12225"/>
                    <a:pt x="6792" y="10731"/>
                  </a:cubicBezTo>
                  <a:cubicBezTo>
                    <a:pt x="4618" y="9236"/>
                    <a:pt x="2988" y="3667"/>
                    <a:pt x="1222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4" name="Google Shape;1596;p28">
              <a:extLst>
                <a:ext uri="{FF2B5EF4-FFF2-40B4-BE49-F238E27FC236}">
                  <a16:creationId xmlns:a16="http://schemas.microsoft.com/office/drawing/2014/main" id="{12033A4C-4CD8-437D-AAA7-AEB65976857D}"/>
                </a:ext>
              </a:extLst>
            </p:cNvPr>
            <p:cNvSpPr/>
            <p:nvPr/>
          </p:nvSpPr>
          <p:spPr>
            <a:xfrm>
              <a:off x="4425105" y="769854"/>
              <a:ext cx="16163" cy="19423"/>
            </a:xfrm>
            <a:custGeom>
              <a:avLst/>
              <a:gdLst/>
              <a:ahLst/>
              <a:cxnLst/>
              <a:rect l="l" t="t" r="r" b="b"/>
              <a:pathLst>
                <a:path w="16163" h="19423" extrusionOk="0">
                  <a:moveTo>
                    <a:pt x="14941" y="18201"/>
                  </a:moveTo>
                  <a:lnTo>
                    <a:pt x="0" y="10866"/>
                  </a:lnTo>
                  <a:lnTo>
                    <a:pt x="16164" y="0"/>
                  </a:lnTo>
                  <a:lnTo>
                    <a:pt x="13583" y="1942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5" name="Google Shape;1597;p28">
              <a:extLst>
                <a:ext uri="{FF2B5EF4-FFF2-40B4-BE49-F238E27FC236}">
                  <a16:creationId xmlns:a16="http://schemas.microsoft.com/office/drawing/2014/main" id="{FBCEC604-F997-4FA4-AB2D-F588E734C1E2}"/>
                </a:ext>
              </a:extLst>
            </p:cNvPr>
            <p:cNvSpPr/>
            <p:nvPr/>
          </p:nvSpPr>
          <p:spPr>
            <a:xfrm>
              <a:off x="4872123" y="723944"/>
              <a:ext cx="30018" cy="6384"/>
            </a:xfrm>
            <a:custGeom>
              <a:avLst/>
              <a:gdLst/>
              <a:ahLst/>
              <a:cxnLst/>
              <a:rect l="l" t="t" r="r" b="b"/>
              <a:pathLst>
                <a:path w="30018" h="6384" extrusionOk="0">
                  <a:moveTo>
                    <a:pt x="30019" y="6384"/>
                  </a:moveTo>
                  <a:lnTo>
                    <a:pt x="0" y="6384"/>
                  </a:lnTo>
                  <a:lnTo>
                    <a:pt x="28660" y="0"/>
                  </a:lnTo>
                  <a:cubicBezTo>
                    <a:pt x="28879" y="2171"/>
                    <a:pt x="29335" y="4311"/>
                    <a:pt x="30019" y="638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6" name="Google Shape;1598;p28">
              <a:extLst>
                <a:ext uri="{FF2B5EF4-FFF2-40B4-BE49-F238E27FC236}">
                  <a16:creationId xmlns:a16="http://schemas.microsoft.com/office/drawing/2014/main" id="{521EFA78-BF17-4C3A-9F71-D1A73A6E12A9}"/>
                </a:ext>
              </a:extLst>
            </p:cNvPr>
            <p:cNvSpPr/>
            <p:nvPr/>
          </p:nvSpPr>
          <p:spPr>
            <a:xfrm>
              <a:off x="4651806" y="767002"/>
              <a:ext cx="30154" cy="24449"/>
            </a:xfrm>
            <a:custGeom>
              <a:avLst/>
              <a:gdLst/>
              <a:ahLst/>
              <a:cxnLst/>
              <a:rect l="l" t="t" r="r" b="b"/>
              <a:pathLst>
                <a:path w="30154" h="24449" extrusionOk="0">
                  <a:moveTo>
                    <a:pt x="30154" y="5705"/>
                  </a:moveTo>
                  <a:lnTo>
                    <a:pt x="28117" y="14398"/>
                  </a:lnTo>
                  <a:lnTo>
                    <a:pt x="0" y="24449"/>
                  </a:lnTo>
                  <a:lnTo>
                    <a:pt x="5977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7" name="Google Shape;1599;p28">
              <a:extLst>
                <a:ext uri="{FF2B5EF4-FFF2-40B4-BE49-F238E27FC236}">
                  <a16:creationId xmlns:a16="http://schemas.microsoft.com/office/drawing/2014/main" id="{4B6B48B6-E978-4843-893F-E80ED41A231D}"/>
                </a:ext>
              </a:extLst>
            </p:cNvPr>
            <p:cNvSpPr/>
            <p:nvPr/>
          </p:nvSpPr>
          <p:spPr>
            <a:xfrm>
              <a:off x="4510814" y="896448"/>
              <a:ext cx="34365" cy="13583"/>
            </a:xfrm>
            <a:custGeom>
              <a:avLst/>
              <a:gdLst/>
              <a:ahLst/>
              <a:cxnLst/>
              <a:rect l="l" t="t" r="r" b="b"/>
              <a:pathLst>
                <a:path w="34365" h="13583" extrusionOk="0">
                  <a:moveTo>
                    <a:pt x="22140" y="13583"/>
                  </a:moveTo>
                  <a:lnTo>
                    <a:pt x="0" y="0"/>
                  </a:lnTo>
                  <a:lnTo>
                    <a:pt x="34365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8" name="Google Shape;1600;p28">
              <a:extLst>
                <a:ext uri="{FF2B5EF4-FFF2-40B4-BE49-F238E27FC236}">
                  <a16:creationId xmlns:a16="http://schemas.microsoft.com/office/drawing/2014/main" id="{EE7A7D16-BCAE-4854-8E29-6C3310A36C4C}"/>
                </a:ext>
              </a:extLst>
            </p:cNvPr>
            <p:cNvSpPr/>
            <p:nvPr/>
          </p:nvSpPr>
          <p:spPr>
            <a:xfrm>
              <a:off x="4541919" y="870097"/>
              <a:ext cx="18201" cy="30154"/>
            </a:xfrm>
            <a:custGeom>
              <a:avLst/>
              <a:gdLst/>
              <a:ahLst/>
              <a:cxnLst/>
              <a:rect l="l" t="t" r="r" b="b"/>
              <a:pathLst>
                <a:path w="18201" h="30154" extrusionOk="0">
                  <a:moveTo>
                    <a:pt x="0" y="0"/>
                  </a:moveTo>
                  <a:lnTo>
                    <a:pt x="16164" y="3939"/>
                  </a:lnTo>
                  <a:lnTo>
                    <a:pt x="18201" y="30154"/>
                  </a:lnTo>
                  <a:lnTo>
                    <a:pt x="1630" y="2607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9" name="Google Shape;1601;p28">
              <a:extLst>
                <a:ext uri="{FF2B5EF4-FFF2-40B4-BE49-F238E27FC236}">
                  <a16:creationId xmlns:a16="http://schemas.microsoft.com/office/drawing/2014/main" id="{91C3AC54-A705-4DC8-9541-7B1073C04EF6}"/>
                </a:ext>
              </a:extLst>
            </p:cNvPr>
            <p:cNvSpPr/>
            <p:nvPr/>
          </p:nvSpPr>
          <p:spPr>
            <a:xfrm>
              <a:off x="4741997" y="652361"/>
              <a:ext cx="33957" cy="26351"/>
            </a:xfrm>
            <a:custGeom>
              <a:avLst/>
              <a:gdLst/>
              <a:ahLst/>
              <a:cxnLst/>
              <a:rect l="l" t="t" r="r" b="b"/>
              <a:pathLst>
                <a:path w="33957" h="26351" extrusionOk="0">
                  <a:moveTo>
                    <a:pt x="17250" y="0"/>
                  </a:moveTo>
                  <a:lnTo>
                    <a:pt x="33958" y="4211"/>
                  </a:lnTo>
                  <a:lnTo>
                    <a:pt x="20375" y="26351"/>
                  </a:lnTo>
                  <a:lnTo>
                    <a:pt x="0" y="2105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0" name="Google Shape;1602;p28">
            <a:extLst>
              <a:ext uri="{FF2B5EF4-FFF2-40B4-BE49-F238E27FC236}">
                <a16:creationId xmlns:a16="http://schemas.microsoft.com/office/drawing/2014/main" id="{811F6DDD-23E1-4F9C-9707-B40BAAC3ADBA}"/>
              </a:ext>
            </a:extLst>
          </p:cNvPr>
          <p:cNvGrpSpPr>
            <a:grpSpLocks noChangeAspect="1"/>
          </p:cNvGrpSpPr>
          <p:nvPr/>
        </p:nvGrpSpPr>
        <p:grpSpPr>
          <a:xfrm>
            <a:off x="6289408" y="749280"/>
            <a:ext cx="548640" cy="541251"/>
            <a:chOff x="4940755" y="557764"/>
            <a:chExt cx="1011713" cy="998085"/>
          </a:xfrm>
        </p:grpSpPr>
        <p:sp>
          <p:nvSpPr>
            <p:cNvPr id="111" name="Google Shape;1603;p28">
              <a:extLst>
                <a:ext uri="{FF2B5EF4-FFF2-40B4-BE49-F238E27FC236}">
                  <a16:creationId xmlns:a16="http://schemas.microsoft.com/office/drawing/2014/main" id="{D8585D17-E864-4F91-968D-497FA5154CD3}"/>
                </a:ext>
              </a:extLst>
            </p:cNvPr>
            <p:cNvSpPr/>
            <p:nvPr/>
          </p:nvSpPr>
          <p:spPr>
            <a:xfrm>
              <a:off x="4940755" y="557764"/>
              <a:ext cx="1011713" cy="998085"/>
            </a:xfrm>
            <a:custGeom>
              <a:avLst/>
              <a:gdLst/>
              <a:ahLst/>
              <a:cxnLst/>
              <a:rect l="l" t="t" r="r" b="b"/>
              <a:pathLst>
                <a:path w="1011713" h="998085" extrusionOk="0">
                  <a:moveTo>
                    <a:pt x="552538" y="0"/>
                  </a:moveTo>
                  <a:cubicBezTo>
                    <a:pt x="555692" y="2502"/>
                    <a:pt x="560477" y="4461"/>
                    <a:pt x="561891" y="7833"/>
                  </a:cubicBezTo>
                  <a:cubicBezTo>
                    <a:pt x="594518" y="89757"/>
                    <a:pt x="657706" y="146222"/>
                    <a:pt x="722743" y="202251"/>
                  </a:cubicBezTo>
                  <a:cubicBezTo>
                    <a:pt x="764615" y="238263"/>
                    <a:pt x="800831" y="281020"/>
                    <a:pt x="839549" y="320730"/>
                  </a:cubicBezTo>
                  <a:lnTo>
                    <a:pt x="886097" y="415709"/>
                  </a:lnTo>
                  <a:cubicBezTo>
                    <a:pt x="890230" y="437468"/>
                    <a:pt x="894363" y="458683"/>
                    <a:pt x="898604" y="480225"/>
                  </a:cubicBezTo>
                  <a:lnTo>
                    <a:pt x="908501" y="477178"/>
                  </a:lnTo>
                  <a:lnTo>
                    <a:pt x="885445" y="416144"/>
                  </a:lnTo>
                  <a:lnTo>
                    <a:pt x="862170" y="335635"/>
                  </a:lnTo>
                  <a:cubicBezTo>
                    <a:pt x="878375" y="368274"/>
                    <a:pt x="900018" y="398628"/>
                    <a:pt x="909480" y="432790"/>
                  </a:cubicBezTo>
                  <a:cubicBezTo>
                    <a:pt x="925250" y="489363"/>
                    <a:pt x="933624" y="548004"/>
                    <a:pt x="943956" y="605884"/>
                  </a:cubicBezTo>
                  <a:cubicBezTo>
                    <a:pt x="952983" y="656909"/>
                    <a:pt x="960270" y="708043"/>
                    <a:pt x="968426" y="759177"/>
                  </a:cubicBezTo>
                  <a:lnTo>
                    <a:pt x="956463" y="765922"/>
                  </a:lnTo>
                  <a:lnTo>
                    <a:pt x="974734" y="792904"/>
                  </a:lnTo>
                  <a:lnTo>
                    <a:pt x="970602" y="869061"/>
                  </a:lnTo>
                  <a:cubicBezTo>
                    <a:pt x="995507" y="844908"/>
                    <a:pt x="996812" y="831744"/>
                    <a:pt x="974408" y="793774"/>
                  </a:cubicBezTo>
                  <a:cubicBezTo>
                    <a:pt x="972124" y="782242"/>
                    <a:pt x="969949" y="770818"/>
                    <a:pt x="967665" y="759286"/>
                  </a:cubicBezTo>
                  <a:cubicBezTo>
                    <a:pt x="982479" y="781134"/>
                    <a:pt x="995465" y="804168"/>
                    <a:pt x="1006492" y="828154"/>
                  </a:cubicBezTo>
                  <a:cubicBezTo>
                    <a:pt x="1021935" y="869169"/>
                    <a:pt x="1002250" y="899632"/>
                    <a:pt x="958965" y="908771"/>
                  </a:cubicBezTo>
                  <a:cubicBezTo>
                    <a:pt x="953481" y="910083"/>
                    <a:pt x="947854" y="910704"/>
                    <a:pt x="942216" y="910621"/>
                  </a:cubicBezTo>
                  <a:cubicBezTo>
                    <a:pt x="850533" y="906813"/>
                    <a:pt x="764071" y="929334"/>
                    <a:pt x="680546" y="964148"/>
                  </a:cubicBezTo>
                  <a:cubicBezTo>
                    <a:pt x="541445" y="1022245"/>
                    <a:pt x="408652" y="1001465"/>
                    <a:pt x="279231" y="934338"/>
                  </a:cubicBezTo>
                  <a:cubicBezTo>
                    <a:pt x="212562" y="899632"/>
                    <a:pt x="145024" y="869931"/>
                    <a:pt x="67915" y="871019"/>
                  </a:cubicBezTo>
                  <a:cubicBezTo>
                    <a:pt x="65122" y="871424"/>
                    <a:pt x="62272" y="871085"/>
                    <a:pt x="59649" y="870040"/>
                  </a:cubicBezTo>
                  <a:cubicBezTo>
                    <a:pt x="48774" y="863512"/>
                    <a:pt x="37898" y="856549"/>
                    <a:pt x="27022" y="849804"/>
                  </a:cubicBezTo>
                  <a:cubicBezTo>
                    <a:pt x="38543" y="847794"/>
                    <a:pt x="50159" y="846378"/>
                    <a:pt x="61825" y="845561"/>
                  </a:cubicBezTo>
                  <a:cubicBezTo>
                    <a:pt x="75733" y="846604"/>
                    <a:pt x="89721" y="845429"/>
                    <a:pt x="103261" y="842079"/>
                  </a:cubicBezTo>
                  <a:cubicBezTo>
                    <a:pt x="84229" y="839686"/>
                    <a:pt x="64761" y="838815"/>
                    <a:pt x="46055" y="834790"/>
                  </a:cubicBezTo>
                  <a:cubicBezTo>
                    <a:pt x="10273" y="826304"/>
                    <a:pt x="-12566" y="793230"/>
                    <a:pt x="7446" y="765922"/>
                  </a:cubicBezTo>
                  <a:cubicBezTo>
                    <a:pt x="76289" y="669964"/>
                    <a:pt x="79008" y="554641"/>
                    <a:pt x="107938" y="447368"/>
                  </a:cubicBezTo>
                  <a:cubicBezTo>
                    <a:pt x="143284" y="316813"/>
                    <a:pt x="228985" y="227818"/>
                    <a:pt x="337851" y="158189"/>
                  </a:cubicBezTo>
                  <a:cubicBezTo>
                    <a:pt x="392230" y="123374"/>
                    <a:pt x="440627" y="85513"/>
                    <a:pt x="472493" y="28613"/>
                  </a:cubicBezTo>
                  <a:cubicBezTo>
                    <a:pt x="476651" y="22978"/>
                    <a:pt x="481513" y="17896"/>
                    <a:pt x="486957" y="13491"/>
                  </a:cubicBezTo>
                  <a:cubicBezTo>
                    <a:pt x="486957" y="26873"/>
                    <a:pt x="475429" y="43845"/>
                    <a:pt x="501640" y="48305"/>
                  </a:cubicBezTo>
                  <a:cubicBezTo>
                    <a:pt x="522195" y="51896"/>
                    <a:pt x="534267" y="46238"/>
                    <a:pt x="541227" y="27525"/>
                  </a:cubicBezTo>
                  <a:cubicBezTo>
                    <a:pt x="544708" y="17843"/>
                    <a:pt x="548732" y="8921"/>
                    <a:pt x="552538" y="0"/>
                  </a:cubicBezTo>
                  <a:close/>
                  <a:moveTo>
                    <a:pt x="494679" y="302017"/>
                  </a:moveTo>
                  <a:lnTo>
                    <a:pt x="512407" y="315290"/>
                  </a:lnTo>
                  <a:lnTo>
                    <a:pt x="515887" y="301908"/>
                  </a:lnTo>
                  <a:lnTo>
                    <a:pt x="494135" y="302670"/>
                  </a:lnTo>
                  <a:lnTo>
                    <a:pt x="481084" y="280911"/>
                  </a:lnTo>
                  <a:lnTo>
                    <a:pt x="473471" y="288744"/>
                  </a:lnTo>
                  <a:close/>
                  <a:moveTo>
                    <a:pt x="564936" y="263612"/>
                  </a:moveTo>
                  <a:lnTo>
                    <a:pt x="550037" y="241853"/>
                  </a:lnTo>
                  <a:lnTo>
                    <a:pt x="544816" y="247510"/>
                  </a:lnTo>
                  <a:lnTo>
                    <a:pt x="565480" y="262742"/>
                  </a:lnTo>
                  <a:cubicBezTo>
                    <a:pt x="564973" y="268208"/>
                    <a:pt x="565565" y="273719"/>
                    <a:pt x="567220" y="278952"/>
                  </a:cubicBezTo>
                  <a:cubicBezTo>
                    <a:pt x="571064" y="283754"/>
                    <a:pt x="575653" y="287904"/>
                    <a:pt x="580815" y="291246"/>
                  </a:cubicBezTo>
                  <a:cubicBezTo>
                    <a:pt x="581476" y="284415"/>
                    <a:pt x="580886" y="277521"/>
                    <a:pt x="579075" y="270902"/>
                  </a:cubicBezTo>
                  <a:cubicBezTo>
                    <a:pt x="576900" y="267420"/>
                    <a:pt x="569504" y="266114"/>
                    <a:pt x="564936" y="263612"/>
                  </a:cubicBezTo>
                  <a:close/>
                  <a:moveTo>
                    <a:pt x="530787" y="277864"/>
                  </a:moveTo>
                  <a:lnTo>
                    <a:pt x="554061" y="304737"/>
                  </a:lnTo>
                  <a:cubicBezTo>
                    <a:pt x="556018" y="312897"/>
                    <a:pt x="557650" y="321056"/>
                    <a:pt x="559825" y="329216"/>
                  </a:cubicBezTo>
                  <a:cubicBezTo>
                    <a:pt x="562000" y="337376"/>
                    <a:pt x="564284" y="344556"/>
                    <a:pt x="566568" y="352281"/>
                  </a:cubicBezTo>
                  <a:cubicBezTo>
                    <a:pt x="568851" y="345105"/>
                    <a:pt x="571612" y="338089"/>
                    <a:pt x="574833" y="331283"/>
                  </a:cubicBezTo>
                  <a:cubicBezTo>
                    <a:pt x="589516" y="304302"/>
                    <a:pt x="566459" y="309524"/>
                    <a:pt x="553082" y="305281"/>
                  </a:cubicBezTo>
                  <a:lnTo>
                    <a:pt x="529046" y="278408"/>
                  </a:lnTo>
                  <a:lnTo>
                    <a:pt x="512733" y="255779"/>
                  </a:lnTo>
                  <a:lnTo>
                    <a:pt x="501857" y="270466"/>
                  </a:lnTo>
                  <a:close/>
                  <a:moveTo>
                    <a:pt x="311532" y="722404"/>
                  </a:moveTo>
                  <a:lnTo>
                    <a:pt x="284342" y="727953"/>
                  </a:lnTo>
                  <a:lnTo>
                    <a:pt x="293043" y="744163"/>
                  </a:lnTo>
                  <a:cubicBezTo>
                    <a:pt x="299133" y="736874"/>
                    <a:pt x="305115" y="729476"/>
                    <a:pt x="311097" y="722404"/>
                  </a:cubicBezTo>
                  <a:lnTo>
                    <a:pt x="332848" y="714353"/>
                  </a:lnTo>
                  <a:lnTo>
                    <a:pt x="323169" y="703474"/>
                  </a:lnTo>
                  <a:close/>
                  <a:moveTo>
                    <a:pt x="355035" y="386769"/>
                  </a:moveTo>
                  <a:lnTo>
                    <a:pt x="308051" y="392970"/>
                  </a:lnTo>
                  <a:cubicBezTo>
                    <a:pt x="342310" y="416905"/>
                    <a:pt x="346660" y="416144"/>
                    <a:pt x="354491" y="386116"/>
                  </a:cubicBezTo>
                  <a:lnTo>
                    <a:pt x="376242" y="377413"/>
                  </a:lnTo>
                  <a:lnTo>
                    <a:pt x="366563" y="366533"/>
                  </a:lnTo>
                  <a:close/>
                  <a:moveTo>
                    <a:pt x="141435" y="738179"/>
                  </a:moveTo>
                  <a:cubicBezTo>
                    <a:pt x="145350" y="737418"/>
                    <a:pt x="151332" y="734807"/>
                    <a:pt x="152311" y="736330"/>
                  </a:cubicBezTo>
                  <a:cubicBezTo>
                    <a:pt x="156530" y="741816"/>
                    <a:pt x="160175" y="747722"/>
                    <a:pt x="163186" y="753955"/>
                  </a:cubicBezTo>
                  <a:cubicBezTo>
                    <a:pt x="163186" y="745360"/>
                    <a:pt x="166884" y="735351"/>
                    <a:pt x="163186" y="728497"/>
                  </a:cubicBezTo>
                  <a:cubicBezTo>
                    <a:pt x="159489" y="721642"/>
                    <a:pt x="150136" y="716094"/>
                    <a:pt x="143284" y="710001"/>
                  </a:cubicBezTo>
                  <a:lnTo>
                    <a:pt x="140782" y="738832"/>
                  </a:lnTo>
                  <a:lnTo>
                    <a:pt x="120010" y="741008"/>
                  </a:lnTo>
                  <a:lnTo>
                    <a:pt x="131429" y="772015"/>
                  </a:lnTo>
                  <a:cubicBezTo>
                    <a:pt x="134039" y="764726"/>
                    <a:pt x="136867" y="757654"/>
                    <a:pt x="138934" y="750256"/>
                  </a:cubicBezTo>
                  <a:cubicBezTo>
                    <a:pt x="140105" y="746308"/>
                    <a:pt x="140942" y="742268"/>
                    <a:pt x="141435" y="738179"/>
                  </a:cubicBezTo>
                  <a:close/>
                  <a:moveTo>
                    <a:pt x="611376" y="950875"/>
                  </a:moveTo>
                  <a:cubicBezTo>
                    <a:pt x="535039" y="966684"/>
                    <a:pt x="456313" y="967054"/>
                    <a:pt x="379831" y="951963"/>
                  </a:cubicBezTo>
                  <a:cubicBezTo>
                    <a:pt x="406981" y="962797"/>
                    <a:pt x="435553" y="969649"/>
                    <a:pt x="464662" y="972308"/>
                  </a:cubicBezTo>
                  <a:cubicBezTo>
                    <a:pt x="514255" y="973940"/>
                    <a:pt x="565371" y="978183"/>
                    <a:pt x="610941" y="950549"/>
                  </a:cubicBezTo>
                  <a:lnTo>
                    <a:pt x="649332" y="943042"/>
                  </a:lnTo>
                  <a:lnTo>
                    <a:pt x="644438" y="932162"/>
                  </a:lnTo>
                  <a:close/>
                  <a:moveTo>
                    <a:pt x="601153" y="161018"/>
                  </a:moveTo>
                  <a:lnTo>
                    <a:pt x="594192" y="181363"/>
                  </a:lnTo>
                  <a:cubicBezTo>
                    <a:pt x="603416" y="175020"/>
                    <a:pt x="612243" y="168117"/>
                    <a:pt x="620620" y="160691"/>
                  </a:cubicBezTo>
                  <a:cubicBezTo>
                    <a:pt x="623230" y="158189"/>
                    <a:pt x="621925" y="151553"/>
                    <a:pt x="622360" y="146766"/>
                  </a:cubicBezTo>
                  <a:lnTo>
                    <a:pt x="600609" y="161235"/>
                  </a:lnTo>
                  <a:cubicBezTo>
                    <a:pt x="574942" y="113148"/>
                    <a:pt x="564936" y="110754"/>
                    <a:pt x="517518" y="133166"/>
                  </a:cubicBezTo>
                  <a:cubicBezTo>
                    <a:pt x="506642" y="138388"/>
                    <a:pt x="486522" y="156340"/>
                    <a:pt x="479562" y="125659"/>
                  </a:cubicBezTo>
                  <a:cubicBezTo>
                    <a:pt x="479562" y="124136"/>
                    <a:pt x="471840" y="122286"/>
                    <a:pt x="468686" y="123592"/>
                  </a:cubicBezTo>
                  <a:cubicBezTo>
                    <a:pt x="431817" y="139259"/>
                    <a:pt x="392012" y="151009"/>
                    <a:pt x="358297" y="172441"/>
                  </a:cubicBezTo>
                  <a:cubicBezTo>
                    <a:pt x="260416" y="234890"/>
                    <a:pt x="176564" y="312135"/>
                    <a:pt x="139477" y="426806"/>
                  </a:cubicBezTo>
                  <a:cubicBezTo>
                    <a:pt x="128602" y="461512"/>
                    <a:pt x="127405" y="499481"/>
                    <a:pt x="121859" y="535602"/>
                  </a:cubicBezTo>
                  <a:lnTo>
                    <a:pt x="100868" y="578358"/>
                  </a:lnTo>
                  <a:lnTo>
                    <a:pt x="113593" y="582710"/>
                  </a:lnTo>
                  <a:lnTo>
                    <a:pt x="125339" y="539192"/>
                  </a:lnTo>
                  <a:lnTo>
                    <a:pt x="157966" y="536907"/>
                  </a:lnTo>
                  <a:cubicBezTo>
                    <a:pt x="150915" y="534467"/>
                    <a:pt x="144358" y="530782"/>
                    <a:pt x="138607" y="526028"/>
                  </a:cubicBezTo>
                  <a:cubicBezTo>
                    <a:pt x="134692" y="521458"/>
                    <a:pt x="131538" y="511123"/>
                    <a:pt x="134039" y="507206"/>
                  </a:cubicBezTo>
                  <a:cubicBezTo>
                    <a:pt x="140708" y="494113"/>
                    <a:pt x="150540" y="482894"/>
                    <a:pt x="162643" y="474567"/>
                  </a:cubicBezTo>
                  <a:cubicBezTo>
                    <a:pt x="178630" y="466516"/>
                    <a:pt x="184394" y="463035"/>
                    <a:pt x="173518" y="444540"/>
                  </a:cubicBezTo>
                  <a:cubicBezTo>
                    <a:pt x="159815" y="421257"/>
                    <a:pt x="171670" y="402000"/>
                    <a:pt x="198206" y="395255"/>
                  </a:cubicBezTo>
                  <a:cubicBezTo>
                    <a:pt x="204406" y="393732"/>
                    <a:pt x="213650" y="389489"/>
                    <a:pt x="214737" y="384376"/>
                  </a:cubicBezTo>
                  <a:cubicBezTo>
                    <a:pt x="224852" y="342707"/>
                    <a:pt x="259981" y="321383"/>
                    <a:pt x="287387" y="294510"/>
                  </a:cubicBezTo>
                  <a:cubicBezTo>
                    <a:pt x="326866" y="256105"/>
                    <a:pt x="373523" y="224228"/>
                    <a:pt x="409087" y="182777"/>
                  </a:cubicBezTo>
                  <a:cubicBezTo>
                    <a:pt x="430838" y="157319"/>
                    <a:pt x="452590" y="158407"/>
                    <a:pt x="478909" y="157645"/>
                  </a:cubicBezTo>
                  <a:lnTo>
                    <a:pt x="450197" y="175596"/>
                  </a:lnTo>
                  <a:lnTo>
                    <a:pt x="455526" y="184082"/>
                  </a:lnTo>
                  <a:lnTo>
                    <a:pt x="483912" y="163085"/>
                  </a:lnTo>
                  <a:cubicBezTo>
                    <a:pt x="499356" y="170265"/>
                    <a:pt x="514473" y="178099"/>
                    <a:pt x="530243" y="184300"/>
                  </a:cubicBezTo>
                  <a:cubicBezTo>
                    <a:pt x="536208" y="185121"/>
                    <a:pt x="542278" y="184715"/>
                    <a:pt x="548079" y="183103"/>
                  </a:cubicBezTo>
                  <a:cubicBezTo>
                    <a:pt x="540901" y="162758"/>
                    <a:pt x="551342" y="170157"/>
                    <a:pt x="561239" y="174291"/>
                  </a:cubicBezTo>
                  <a:cubicBezTo>
                    <a:pt x="565493" y="175648"/>
                    <a:pt x="570145" y="174790"/>
                    <a:pt x="573637" y="172006"/>
                  </a:cubicBezTo>
                  <a:cubicBezTo>
                    <a:pt x="583425" y="157645"/>
                    <a:pt x="583643" y="157210"/>
                    <a:pt x="601153" y="161018"/>
                  </a:cubicBezTo>
                  <a:close/>
                  <a:moveTo>
                    <a:pt x="962445" y="803566"/>
                  </a:moveTo>
                  <a:cubicBezTo>
                    <a:pt x="944826" y="793339"/>
                    <a:pt x="937104" y="784962"/>
                    <a:pt x="929818" y="784962"/>
                  </a:cubicBezTo>
                  <a:cubicBezTo>
                    <a:pt x="908066" y="784962"/>
                    <a:pt x="890556" y="795841"/>
                    <a:pt x="891644" y="819994"/>
                  </a:cubicBezTo>
                  <a:cubicBezTo>
                    <a:pt x="891644" y="828371"/>
                    <a:pt x="910676" y="844364"/>
                    <a:pt x="913395" y="842950"/>
                  </a:cubicBezTo>
                  <a:cubicBezTo>
                    <a:pt x="930734" y="831104"/>
                    <a:pt x="947133" y="817936"/>
                    <a:pt x="962445" y="803566"/>
                  </a:cubicBezTo>
                  <a:close/>
                  <a:moveTo>
                    <a:pt x="12775" y="781806"/>
                  </a:moveTo>
                  <a:lnTo>
                    <a:pt x="39638" y="804654"/>
                  </a:lnTo>
                  <a:cubicBezTo>
                    <a:pt x="47034" y="795624"/>
                    <a:pt x="57583" y="787573"/>
                    <a:pt x="60411" y="777237"/>
                  </a:cubicBezTo>
                  <a:cubicBezTo>
                    <a:pt x="61933" y="772015"/>
                    <a:pt x="49535" y="762876"/>
                    <a:pt x="43662" y="755478"/>
                  </a:cubicBezTo>
                  <a:close/>
                  <a:moveTo>
                    <a:pt x="539705" y="226948"/>
                  </a:moveTo>
                  <a:cubicBezTo>
                    <a:pt x="530025" y="219332"/>
                    <a:pt x="525131" y="212369"/>
                    <a:pt x="520672" y="212587"/>
                  </a:cubicBezTo>
                  <a:cubicBezTo>
                    <a:pt x="511973" y="214069"/>
                    <a:pt x="503520" y="216741"/>
                    <a:pt x="495549" y="220529"/>
                  </a:cubicBezTo>
                  <a:cubicBezTo>
                    <a:pt x="501096" y="225316"/>
                    <a:pt x="506425" y="232932"/>
                    <a:pt x="512515" y="234237"/>
                  </a:cubicBezTo>
                  <a:cubicBezTo>
                    <a:pt x="518606" y="235543"/>
                    <a:pt x="526654" y="230321"/>
                    <a:pt x="539705" y="226404"/>
                  </a:cubicBezTo>
                  <a:close/>
                  <a:moveTo>
                    <a:pt x="215281" y="680844"/>
                  </a:moveTo>
                  <a:cubicBezTo>
                    <a:pt x="208538" y="689004"/>
                    <a:pt x="201469" y="693791"/>
                    <a:pt x="201795" y="697925"/>
                  </a:cubicBezTo>
                  <a:cubicBezTo>
                    <a:pt x="202122" y="702059"/>
                    <a:pt x="208538" y="708805"/>
                    <a:pt x="212671" y="713809"/>
                  </a:cubicBezTo>
                  <a:cubicBezTo>
                    <a:pt x="217130" y="709784"/>
                    <a:pt x="224634" y="706193"/>
                    <a:pt x="225396" y="701515"/>
                  </a:cubicBezTo>
                  <a:cubicBezTo>
                    <a:pt x="226157" y="696837"/>
                    <a:pt x="220284" y="690744"/>
                    <a:pt x="215281" y="680844"/>
                  </a:cubicBezTo>
                  <a:close/>
                  <a:moveTo>
                    <a:pt x="654988" y="194527"/>
                  </a:moveTo>
                  <a:cubicBezTo>
                    <a:pt x="650964" y="188761"/>
                    <a:pt x="648462" y="181798"/>
                    <a:pt x="645308" y="181471"/>
                  </a:cubicBezTo>
                  <a:cubicBezTo>
                    <a:pt x="642154" y="181145"/>
                    <a:pt x="632692" y="186041"/>
                    <a:pt x="632801" y="188326"/>
                  </a:cubicBezTo>
                  <a:cubicBezTo>
                    <a:pt x="634195" y="194070"/>
                    <a:pt x="636668" y="199498"/>
                    <a:pt x="640088" y="204318"/>
                  </a:cubicBezTo>
                  <a:close/>
                  <a:moveTo>
                    <a:pt x="273249" y="718052"/>
                  </a:moveTo>
                  <a:cubicBezTo>
                    <a:pt x="264875" y="711851"/>
                    <a:pt x="260524" y="706520"/>
                    <a:pt x="255413" y="705649"/>
                  </a:cubicBezTo>
                  <a:cubicBezTo>
                    <a:pt x="252041" y="705649"/>
                    <a:pt x="243884" y="712286"/>
                    <a:pt x="244537" y="714136"/>
                  </a:cubicBezTo>
                  <a:cubicBezTo>
                    <a:pt x="245821" y="720183"/>
                    <a:pt x="249513" y="725447"/>
                    <a:pt x="254760" y="728714"/>
                  </a:cubicBezTo>
                  <a:cubicBezTo>
                    <a:pt x="258132" y="729911"/>
                    <a:pt x="264331" y="723492"/>
                    <a:pt x="273249" y="718052"/>
                  </a:cubicBezTo>
                  <a:close/>
                  <a:moveTo>
                    <a:pt x="181023" y="596745"/>
                  </a:moveTo>
                  <a:cubicBezTo>
                    <a:pt x="175785" y="593336"/>
                    <a:pt x="170066" y="590733"/>
                    <a:pt x="164056" y="589020"/>
                  </a:cubicBezTo>
                  <a:cubicBezTo>
                    <a:pt x="161446" y="589020"/>
                    <a:pt x="155791" y="595004"/>
                    <a:pt x="156335" y="596201"/>
                  </a:cubicBezTo>
                  <a:cubicBezTo>
                    <a:pt x="158075" y="600553"/>
                    <a:pt x="161664" y="607081"/>
                    <a:pt x="165253" y="607081"/>
                  </a:cubicBezTo>
                  <a:cubicBezTo>
                    <a:pt x="168842" y="607081"/>
                    <a:pt x="173410" y="602729"/>
                    <a:pt x="181023" y="596745"/>
                  </a:cubicBezTo>
                  <a:close/>
                  <a:moveTo>
                    <a:pt x="281079" y="760700"/>
                  </a:moveTo>
                  <a:cubicBezTo>
                    <a:pt x="274010" y="754499"/>
                    <a:pt x="270204" y="749059"/>
                    <a:pt x="266832" y="748733"/>
                  </a:cubicBezTo>
                  <a:cubicBezTo>
                    <a:pt x="263461" y="748406"/>
                    <a:pt x="258458" y="753193"/>
                    <a:pt x="254216" y="755804"/>
                  </a:cubicBezTo>
                  <a:cubicBezTo>
                    <a:pt x="257262" y="759721"/>
                    <a:pt x="259654" y="765705"/>
                    <a:pt x="263461" y="766684"/>
                  </a:cubicBezTo>
                  <a:cubicBezTo>
                    <a:pt x="267267" y="767663"/>
                    <a:pt x="272270" y="764073"/>
                    <a:pt x="281079" y="760700"/>
                  </a:cubicBezTo>
                  <a:close/>
                  <a:moveTo>
                    <a:pt x="268681" y="681714"/>
                  </a:moveTo>
                  <a:cubicBezTo>
                    <a:pt x="262917" y="675513"/>
                    <a:pt x="259872" y="669638"/>
                    <a:pt x="255739" y="668659"/>
                  </a:cubicBezTo>
                  <a:cubicBezTo>
                    <a:pt x="251606" y="667680"/>
                    <a:pt x="246930" y="672249"/>
                    <a:pt x="242471" y="674316"/>
                  </a:cubicBezTo>
                  <a:cubicBezTo>
                    <a:pt x="245733" y="679212"/>
                    <a:pt x="248126" y="685196"/>
                    <a:pt x="252694" y="688569"/>
                  </a:cubicBezTo>
                  <a:cubicBezTo>
                    <a:pt x="254869" y="689765"/>
                    <a:pt x="261286" y="685087"/>
                    <a:pt x="268681" y="681714"/>
                  </a:cubicBezTo>
                  <a:close/>
                  <a:moveTo>
                    <a:pt x="256065" y="824019"/>
                  </a:moveTo>
                  <a:cubicBezTo>
                    <a:pt x="250192" y="820103"/>
                    <a:pt x="245842" y="814989"/>
                    <a:pt x="242688" y="815642"/>
                  </a:cubicBezTo>
                  <a:cubicBezTo>
                    <a:pt x="239534" y="816295"/>
                    <a:pt x="232791" y="823258"/>
                    <a:pt x="233553" y="825434"/>
                  </a:cubicBezTo>
                  <a:cubicBezTo>
                    <a:pt x="235293" y="830112"/>
                    <a:pt x="240622" y="833484"/>
                    <a:pt x="244428" y="837401"/>
                  </a:cubicBezTo>
                  <a:close/>
                  <a:moveTo>
                    <a:pt x="611920" y="393188"/>
                  </a:moveTo>
                  <a:lnTo>
                    <a:pt x="620620" y="395473"/>
                  </a:lnTo>
                  <a:lnTo>
                    <a:pt x="630191" y="359352"/>
                  </a:lnTo>
                  <a:lnTo>
                    <a:pt x="623339" y="357612"/>
                  </a:lnTo>
                  <a:close/>
                  <a:moveTo>
                    <a:pt x="498921" y="244899"/>
                  </a:moveTo>
                  <a:cubicBezTo>
                    <a:pt x="492497" y="241928"/>
                    <a:pt x="485687" y="239877"/>
                    <a:pt x="478692" y="238807"/>
                  </a:cubicBezTo>
                  <a:cubicBezTo>
                    <a:pt x="474559" y="238807"/>
                    <a:pt x="466946" y="244029"/>
                    <a:pt x="467816" y="245661"/>
                  </a:cubicBezTo>
                  <a:cubicBezTo>
                    <a:pt x="469739" y="251038"/>
                    <a:pt x="472451" y="256098"/>
                    <a:pt x="475864" y="260675"/>
                  </a:cubicBezTo>
                  <a:close/>
                  <a:moveTo>
                    <a:pt x="442693" y="254582"/>
                  </a:moveTo>
                  <a:cubicBezTo>
                    <a:pt x="447261" y="246749"/>
                    <a:pt x="452155" y="242071"/>
                    <a:pt x="451502" y="238480"/>
                  </a:cubicBezTo>
                  <a:cubicBezTo>
                    <a:pt x="450850" y="234890"/>
                    <a:pt x="444759" y="231844"/>
                    <a:pt x="440627" y="228580"/>
                  </a:cubicBezTo>
                  <a:cubicBezTo>
                    <a:pt x="437799" y="232605"/>
                    <a:pt x="433014" y="236413"/>
                    <a:pt x="432687" y="240656"/>
                  </a:cubicBezTo>
                  <a:cubicBezTo>
                    <a:pt x="432361" y="244899"/>
                    <a:pt x="437690" y="247619"/>
                    <a:pt x="442693" y="254582"/>
                  </a:cubicBezTo>
                  <a:close/>
                  <a:moveTo>
                    <a:pt x="420942" y="225207"/>
                  </a:moveTo>
                  <a:cubicBezTo>
                    <a:pt x="415511" y="219787"/>
                    <a:pt x="409450" y="215038"/>
                    <a:pt x="402888" y="211064"/>
                  </a:cubicBezTo>
                  <a:cubicBezTo>
                    <a:pt x="401365" y="210411"/>
                    <a:pt x="393752" y="218136"/>
                    <a:pt x="394296" y="220964"/>
                  </a:cubicBezTo>
                  <a:cubicBezTo>
                    <a:pt x="395796" y="226003"/>
                    <a:pt x="399586" y="230036"/>
                    <a:pt x="404519" y="231844"/>
                  </a:cubicBezTo>
                  <a:cubicBezTo>
                    <a:pt x="407891" y="232823"/>
                    <a:pt x="412676" y="228689"/>
                    <a:pt x="421159" y="224990"/>
                  </a:cubicBezTo>
                  <a:close/>
                  <a:moveTo>
                    <a:pt x="666951" y="234564"/>
                  </a:moveTo>
                  <a:cubicBezTo>
                    <a:pt x="671825" y="229159"/>
                    <a:pt x="676058" y="223208"/>
                    <a:pt x="679567" y="216830"/>
                  </a:cubicBezTo>
                  <a:cubicBezTo>
                    <a:pt x="680219" y="215089"/>
                    <a:pt x="674129" y="210520"/>
                    <a:pt x="671084" y="207256"/>
                  </a:cubicBezTo>
                  <a:cubicBezTo>
                    <a:pt x="666802" y="212102"/>
                    <a:pt x="662945" y="217307"/>
                    <a:pt x="659555" y="222814"/>
                  </a:cubicBezTo>
                  <a:cubicBezTo>
                    <a:pt x="658903" y="224228"/>
                    <a:pt x="663362" y="228471"/>
                    <a:pt x="667168" y="234346"/>
                  </a:cubicBezTo>
                  <a:close/>
                  <a:moveTo>
                    <a:pt x="236271" y="654624"/>
                  </a:moveTo>
                  <a:cubicBezTo>
                    <a:pt x="228876" y="649728"/>
                    <a:pt x="224526" y="644506"/>
                    <a:pt x="221154" y="645050"/>
                  </a:cubicBezTo>
                  <a:cubicBezTo>
                    <a:pt x="217783" y="645594"/>
                    <a:pt x="213106" y="651034"/>
                    <a:pt x="209191" y="654407"/>
                  </a:cubicBezTo>
                  <a:cubicBezTo>
                    <a:pt x="212671" y="657671"/>
                    <a:pt x="215934" y="663328"/>
                    <a:pt x="220067" y="663654"/>
                  </a:cubicBezTo>
                  <a:cubicBezTo>
                    <a:pt x="224199" y="663981"/>
                    <a:pt x="227788" y="659411"/>
                    <a:pt x="236271" y="654624"/>
                  </a:cubicBezTo>
                  <a:close/>
                  <a:moveTo>
                    <a:pt x="883922" y="643745"/>
                  </a:moveTo>
                  <a:lnTo>
                    <a:pt x="878919" y="634171"/>
                  </a:lnTo>
                  <a:cubicBezTo>
                    <a:pt x="874569" y="632647"/>
                    <a:pt x="869457" y="628948"/>
                    <a:pt x="865977" y="630145"/>
                  </a:cubicBezTo>
                  <a:cubicBezTo>
                    <a:pt x="862497" y="631342"/>
                    <a:pt x="859343" y="636999"/>
                    <a:pt x="856080" y="641025"/>
                  </a:cubicBezTo>
                  <a:cubicBezTo>
                    <a:pt x="859995" y="643853"/>
                    <a:pt x="863802" y="648532"/>
                    <a:pt x="867935" y="648858"/>
                  </a:cubicBezTo>
                  <a:cubicBezTo>
                    <a:pt x="873557" y="647938"/>
                    <a:pt x="878971" y="646022"/>
                    <a:pt x="883922" y="643201"/>
                  </a:cubicBezTo>
                  <a:close/>
                  <a:moveTo>
                    <a:pt x="617901" y="257411"/>
                  </a:moveTo>
                  <a:cubicBezTo>
                    <a:pt x="612463" y="263721"/>
                    <a:pt x="608113" y="266767"/>
                    <a:pt x="607026" y="270793"/>
                  </a:cubicBezTo>
                  <a:cubicBezTo>
                    <a:pt x="605938" y="274818"/>
                    <a:pt x="610832" y="279605"/>
                    <a:pt x="612681" y="279496"/>
                  </a:cubicBezTo>
                  <a:cubicBezTo>
                    <a:pt x="617270" y="278538"/>
                    <a:pt x="621653" y="276770"/>
                    <a:pt x="625623" y="274274"/>
                  </a:cubicBezTo>
                  <a:close/>
                  <a:moveTo>
                    <a:pt x="249540" y="613608"/>
                  </a:moveTo>
                  <a:cubicBezTo>
                    <a:pt x="242036" y="608495"/>
                    <a:pt x="238012" y="603490"/>
                    <a:pt x="233879" y="603599"/>
                  </a:cubicBezTo>
                  <a:cubicBezTo>
                    <a:pt x="229746" y="603708"/>
                    <a:pt x="226918" y="609365"/>
                    <a:pt x="223003" y="612520"/>
                  </a:cubicBezTo>
                  <a:cubicBezTo>
                    <a:pt x="226592" y="616002"/>
                    <a:pt x="229855" y="621442"/>
                    <a:pt x="233879" y="622203"/>
                  </a:cubicBezTo>
                  <a:cubicBezTo>
                    <a:pt x="237903" y="622965"/>
                    <a:pt x="242362" y="618178"/>
                    <a:pt x="249540" y="613608"/>
                  </a:cubicBezTo>
                  <a:close/>
                  <a:moveTo>
                    <a:pt x="186461" y="510687"/>
                  </a:moveTo>
                  <a:cubicBezTo>
                    <a:pt x="180696" y="516889"/>
                    <a:pt x="176346" y="519935"/>
                    <a:pt x="174932" y="523960"/>
                  </a:cubicBezTo>
                  <a:cubicBezTo>
                    <a:pt x="174280" y="525919"/>
                    <a:pt x="179609" y="532338"/>
                    <a:pt x="181893" y="532229"/>
                  </a:cubicBezTo>
                  <a:cubicBezTo>
                    <a:pt x="186618" y="531151"/>
                    <a:pt x="191112" y="529235"/>
                    <a:pt x="195161" y="526572"/>
                  </a:cubicBezTo>
                  <a:close/>
                  <a:moveTo>
                    <a:pt x="210278" y="630363"/>
                  </a:moveTo>
                  <a:cubicBezTo>
                    <a:pt x="202230" y="623509"/>
                    <a:pt x="199403" y="619483"/>
                    <a:pt x="196684" y="619483"/>
                  </a:cubicBezTo>
                  <a:cubicBezTo>
                    <a:pt x="193965" y="619483"/>
                    <a:pt x="190376" y="623726"/>
                    <a:pt x="187222" y="626120"/>
                  </a:cubicBezTo>
                  <a:cubicBezTo>
                    <a:pt x="190267" y="629492"/>
                    <a:pt x="192768" y="634388"/>
                    <a:pt x="196575" y="635585"/>
                  </a:cubicBezTo>
                  <a:cubicBezTo>
                    <a:pt x="200381" y="636782"/>
                    <a:pt x="203970" y="632756"/>
                    <a:pt x="210278" y="630254"/>
                  </a:cubicBezTo>
                  <a:close/>
                  <a:moveTo>
                    <a:pt x="209408" y="438773"/>
                  </a:moveTo>
                  <a:cubicBezTo>
                    <a:pt x="207143" y="443714"/>
                    <a:pt x="205218" y="448802"/>
                    <a:pt x="203644" y="454005"/>
                  </a:cubicBezTo>
                  <a:cubicBezTo>
                    <a:pt x="203644" y="454658"/>
                    <a:pt x="208756" y="458139"/>
                    <a:pt x="209517" y="457595"/>
                  </a:cubicBezTo>
                  <a:cubicBezTo>
                    <a:pt x="213160" y="454548"/>
                    <a:pt x="216578" y="451238"/>
                    <a:pt x="219740" y="447695"/>
                  </a:cubicBezTo>
                  <a:close/>
                  <a:moveTo>
                    <a:pt x="344376" y="751017"/>
                  </a:moveTo>
                  <a:cubicBezTo>
                    <a:pt x="338938" y="746230"/>
                    <a:pt x="335784" y="741661"/>
                    <a:pt x="331652" y="740138"/>
                  </a:cubicBezTo>
                  <a:cubicBezTo>
                    <a:pt x="329259" y="739376"/>
                    <a:pt x="325344" y="743946"/>
                    <a:pt x="322081" y="746013"/>
                  </a:cubicBezTo>
                  <a:cubicBezTo>
                    <a:pt x="324568" y="750298"/>
                    <a:pt x="327684" y="754185"/>
                    <a:pt x="331325" y="757545"/>
                  </a:cubicBezTo>
                  <a:cubicBezTo>
                    <a:pt x="332739" y="758742"/>
                    <a:pt x="337742" y="755043"/>
                    <a:pt x="344376" y="750909"/>
                  </a:cubicBezTo>
                  <a:close/>
                  <a:moveTo>
                    <a:pt x="250192" y="433334"/>
                  </a:moveTo>
                  <a:cubicBezTo>
                    <a:pt x="246821" y="437359"/>
                    <a:pt x="242471" y="440297"/>
                    <a:pt x="242471" y="443234"/>
                  </a:cubicBezTo>
                  <a:cubicBezTo>
                    <a:pt x="242471" y="446172"/>
                    <a:pt x="246930" y="449000"/>
                    <a:pt x="249431" y="451829"/>
                  </a:cubicBezTo>
                  <a:lnTo>
                    <a:pt x="259110" y="442037"/>
                  </a:lnTo>
                  <a:close/>
                  <a:moveTo>
                    <a:pt x="273140" y="504051"/>
                  </a:moveTo>
                  <a:cubicBezTo>
                    <a:pt x="267560" y="500677"/>
                    <a:pt x="261564" y="498043"/>
                    <a:pt x="255304" y="496218"/>
                  </a:cubicBezTo>
                  <a:cubicBezTo>
                    <a:pt x="253781" y="496218"/>
                    <a:pt x="249866" y="502310"/>
                    <a:pt x="250084" y="505356"/>
                  </a:cubicBezTo>
                  <a:cubicBezTo>
                    <a:pt x="250301" y="508403"/>
                    <a:pt x="254869" y="513625"/>
                    <a:pt x="256827" y="513298"/>
                  </a:cubicBezTo>
                  <a:cubicBezTo>
                    <a:pt x="260959" y="512646"/>
                    <a:pt x="264766" y="509055"/>
                    <a:pt x="273140" y="503942"/>
                  </a:cubicBezTo>
                  <a:close/>
                  <a:moveTo>
                    <a:pt x="311967" y="364139"/>
                  </a:moveTo>
                  <a:cubicBezTo>
                    <a:pt x="308486" y="360549"/>
                    <a:pt x="306094" y="356089"/>
                    <a:pt x="303484" y="355980"/>
                  </a:cubicBezTo>
                  <a:cubicBezTo>
                    <a:pt x="300873" y="355871"/>
                    <a:pt x="297502" y="359788"/>
                    <a:pt x="294457" y="361855"/>
                  </a:cubicBezTo>
                  <a:lnTo>
                    <a:pt x="302722" y="371973"/>
                  </a:lnTo>
                  <a:close/>
                  <a:moveTo>
                    <a:pt x="923836" y="595004"/>
                  </a:moveTo>
                  <a:lnTo>
                    <a:pt x="918833" y="595004"/>
                  </a:lnTo>
                  <a:cubicBezTo>
                    <a:pt x="918309" y="600246"/>
                    <a:pt x="918054" y="605512"/>
                    <a:pt x="918072" y="610780"/>
                  </a:cubicBezTo>
                  <a:cubicBezTo>
                    <a:pt x="918072" y="617416"/>
                    <a:pt x="919377" y="624053"/>
                    <a:pt x="920138" y="630689"/>
                  </a:cubicBezTo>
                  <a:cubicBezTo>
                    <a:pt x="921966" y="624368"/>
                    <a:pt x="923383" y="617936"/>
                    <a:pt x="924380" y="611432"/>
                  </a:cubicBezTo>
                  <a:cubicBezTo>
                    <a:pt x="924643" y="605950"/>
                    <a:pt x="924461" y="600456"/>
                    <a:pt x="923836" y="595004"/>
                  </a:cubicBezTo>
                  <a:close/>
                  <a:moveTo>
                    <a:pt x="744930" y="855570"/>
                  </a:moveTo>
                  <a:lnTo>
                    <a:pt x="736338" y="844690"/>
                  </a:lnTo>
                  <a:cubicBezTo>
                    <a:pt x="733402" y="848281"/>
                    <a:pt x="729160" y="851436"/>
                    <a:pt x="727855" y="855570"/>
                  </a:cubicBezTo>
                  <a:cubicBezTo>
                    <a:pt x="727202" y="857855"/>
                    <a:pt x="731553" y="861554"/>
                    <a:pt x="733619" y="864709"/>
                  </a:cubicBezTo>
                  <a:close/>
                  <a:moveTo>
                    <a:pt x="176020" y="571287"/>
                  </a:moveTo>
                  <a:cubicBezTo>
                    <a:pt x="180044" y="565956"/>
                    <a:pt x="184394" y="561930"/>
                    <a:pt x="183742" y="560407"/>
                  </a:cubicBezTo>
                  <a:cubicBezTo>
                    <a:pt x="181382" y="556322"/>
                    <a:pt x="178010" y="552913"/>
                    <a:pt x="173953" y="550507"/>
                  </a:cubicBezTo>
                  <a:cubicBezTo>
                    <a:pt x="173192" y="550507"/>
                    <a:pt x="166232" y="556055"/>
                    <a:pt x="166775" y="557796"/>
                  </a:cubicBezTo>
                  <a:cubicBezTo>
                    <a:pt x="169038" y="562803"/>
                    <a:pt x="172167" y="567371"/>
                    <a:pt x="176020" y="571287"/>
                  </a:cubicBezTo>
                  <a:close/>
                  <a:moveTo>
                    <a:pt x="272814" y="553009"/>
                  </a:moveTo>
                  <a:cubicBezTo>
                    <a:pt x="268572" y="557361"/>
                    <a:pt x="263678" y="560625"/>
                    <a:pt x="264113" y="562257"/>
                  </a:cubicBezTo>
                  <a:cubicBezTo>
                    <a:pt x="265940" y="566458"/>
                    <a:pt x="268358" y="570378"/>
                    <a:pt x="271291" y="573898"/>
                  </a:cubicBezTo>
                  <a:cubicBezTo>
                    <a:pt x="274228" y="571831"/>
                    <a:pt x="279774" y="569328"/>
                    <a:pt x="279557" y="567914"/>
                  </a:cubicBezTo>
                  <a:cubicBezTo>
                    <a:pt x="277936" y="562685"/>
                    <a:pt x="275671" y="557678"/>
                    <a:pt x="272814" y="553009"/>
                  </a:cubicBezTo>
                  <a:close/>
                  <a:moveTo>
                    <a:pt x="876418" y="606210"/>
                  </a:moveTo>
                  <a:cubicBezTo>
                    <a:pt x="873590" y="599682"/>
                    <a:pt x="872502" y="594025"/>
                    <a:pt x="870654" y="593699"/>
                  </a:cubicBezTo>
                  <a:cubicBezTo>
                    <a:pt x="865874" y="593577"/>
                    <a:pt x="861104" y="594200"/>
                    <a:pt x="856515" y="595548"/>
                  </a:cubicBezTo>
                  <a:cubicBezTo>
                    <a:pt x="857276" y="599138"/>
                    <a:pt x="857168" y="605122"/>
                    <a:pt x="858908" y="605775"/>
                  </a:cubicBezTo>
                  <a:cubicBezTo>
                    <a:pt x="864700" y="606683"/>
                    <a:pt x="870587" y="606829"/>
                    <a:pt x="876418" y="606210"/>
                  </a:cubicBezTo>
                  <a:close/>
                  <a:moveTo>
                    <a:pt x="274337" y="808353"/>
                  </a:moveTo>
                  <a:cubicBezTo>
                    <a:pt x="278102" y="803783"/>
                    <a:pt x="281180" y="798689"/>
                    <a:pt x="283472" y="793230"/>
                  </a:cubicBezTo>
                  <a:cubicBezTo>
                    <a:pt x="284016" y="791380"/>
                    <a:pt x="278361" y="788008"/>
                    <a:pt x="275533" y="785288"/>
                  </a:cubicBezTo>
                  <a:cubicBezTo>
                    <a:pt x="271929" y="788776"/>
                    <a:pt x="268851" y="792771"/>
                    <a:pt x="266397" y="797147"/>
                  </a:cubicBezTo>
                  <a:cubicBezTo>
                    <a:pt x="265636" y="798561"/>
                    <a:pt x="270204" y="802804"/>
                    <a:pt x="274337" y="808353"/>
                  </a:cubicBezTo>
                  <a:close/>
                  <a:moveTo>
                    <a:pt x="443889" y="291138"/>
                  </a:moveTo>
                  <a:cubicBezTo>
                    <a:pt x="449218" y="285480"/>
                    <a:pt x="454765" y="282107"/>
                    <a:pt x="454765" y="278626"/>
                  </a:cubicBezTo>
                  <a:cubicBezTo>
                    <a:pt x="453887" y="273948"/>
                    <a:pt x="450629" y="270069"/>
                    <a:pt x="446173" y="268399"/>
                  </a:cubicBezTo>
                  <a:cubicBezTo>
                    <a:pt x="441440" y="268958"/>
                    <a:pt x="437329" y="271919"/>
                    <a:pt x="435298" y="276232"/>
                  </a:cubicBezTo>
                  <a:cubicBezTo>
                    <a:pt x="434427" y="279605"/>
                    <a:pt x="439757" y="284175"/>
                    <a:pt x="443889" y="291138"/>
                  </a:cubicBezTo>
                  <a:close/>
                  <a:moveTo>
                    <a:pt x="393535" y="287221"/>
                  </a:moveTo>
                  <a:cubicBezTo>
                    <a:pt x="387662" y="282760"/>
                    <a:pt x="382659" y="277647"/>
                    <a:pt x="381789" y="278408"/>
                  </a:cubicBezTo>
                  <a:cubicBezTo>
                    <a:pt x="377626" y="281209"/>
                    <a:pt x="374165" y="284932"/>
                    <a:pt x="371674" y="289288"/>
                  </a:cubicBezTo>
                  <a:cubicBezTo>
                    <a:pt x="371674" y="289941"/>
                    <a:pt x="377221" y="296686"/>
                    <a:pt x="378961" y="296142"/>
                  </a:cubicBezTo>
                  <a:cubicBezTo>
                    <a:pt x="384207" y="293853"/>
                    <a:pt x="389110" y="290851"/>
                    <a:pt x="393535" y="287221"/>
                  </a:cubicBezTo>
                  <a:close/>
                  <a:moveTo>
                    <a:pt x="129907" y="593155"/>
                  </a:moveTo>
                  <a:cubicBezTo>
                    <a:pt x="125013" y="599030"/>
                    <a:pt x="120445" y="602185"/>
                    <a:pt x="120662" y="604687"/>
                  </a:cubicBezTo>
                  <a:cubicBezTo>
                    <a:pt x="121703" y="608548"/>
                    <a:pt x="124417" y="611740"/>
                    <a:pt x="128058" y="613391"/>
                  </a:cubicBezTo>
                  <a:cubicBezTo>
                    <a:pt x="130124" y="614152"/>
                    <a:pt x="136758" y="609909"/>
                    <a:pt x="136541" y="608712"/>
                  </a:cubicBezTo>
                  <a:cubicBezTo>
                    <a:pt x="134957" y="603280"/>
                    <a:pt x="132730" y="598057"/>
                    <a:pt x="129907" y="593155"/>
                  </a:cubicBezTo>
                  <a:close/>
                  <a:moveTo>
                    <a:pt x="264222" y="615458"/>
                  </a:moveTo>
                  <a:cubicBezTo>
                    <a:pt x="269007" y="610236"/>
                    <a:pt x="273793" y="607081"/>
                    <a:pt x="273358" y="604578"/>
                  </a:cubicBezTo>
                  <a:cubicBezTo>
                    <a:pt x="271786" y="600031"/>
                    <a:pt x="269551" y="595742"/>
                    <a:pt x="266724" y="591849"/>
                  </a:cubicBezTo>
                  <a:cubicBezTo>
                    <a:pt x="263896" y="594025"/>
                    <a:pt x="258675" y="596310"/>
                    <a:pt x="258784" y="598377"/>
                  </a:cubicBezTo>
                  <a:cubicBezTo>
                    <a:pt x="259838" y="604299"/>
                    <a:pt x="261704" y="610047"/>
                    <a:pt x="264331" y="615458"/>
                  </a:cubicBezTo>
                  <a:close/>
                  <a:moveTo>
                    <a:pt x="244428" y="782786"/>
                  </a:moveTo>
                  <a:cubicBezTo>
                    <a:pt x="240622" y="779304"/>
                    <a:pt x="238120" y="774952"/>
                    <a:pt x="235075" y="774626"/>
                  </a:cubicBezTo>
                  <a:cubicBezTo>
                    <a:pt x="232030" y="774300"/>
                    <a:pt x="229637" y="778760"/>
                    <a:pt x="226918" y="781154"/>
                  </a:cubicBezTo>
                  <a:lnTo>
                    <a:pt x="236271" y="791163"/>
                  </a:lnTo>
                  <a:close/>
                  <a:moveTo>
                    <a:pt x="731009" y="913341"/>
                  </a:moveTo>
                  <a:cubicBezTo>
                    <a:pt x="727311" y="910729"/>
                    <a:pt x="725354" y="908336"/>
                    <a:pt x="724048" y="908554"/>
                  </a:cubicBezTo>
                  <a:cubicBezTo>
                    <a:pt x="718971" y="909774"/>
                    <a:pt x="713960" y="911264"/>
                    <a:pt x="709040" y="913014"/>
                  </a:cubicBezTo>
                  <a:cubicBezTo>
                    <a:pt x="710236" y="914973"/>
                    <a:pt x="711650" y="918672"/>
                    <a:pt x="712303" y="918454"/>
                  </a:cubicBezTo>
                  <a:cubicBezTo>
                    <a:pt x="717197" y="917584"/>
                    <a:pt x="722743" y="915843"/>
                    <a:pt x="731009" y="913449"/>
                  </a:cubicBezTo>
                  <a:close/>
                  <a:moveTo>
                    <a:pt x="348727" y="786376"/>
                  </a:moveTo>
                  <a:cubicBezTo>
                    <a:pt x="345506" y="783184"/>
                    <a:pt x="341843" y="780473"/>
                    <a:pt x="337851" y="778325"/>
                  </a:cubicBezTo>
                  <a:cubicBezTo>
                    <a:pt x="336328" y="778325"/>
                    <a:pt x="331325" y="781154"/>
                    <a:pt x="331543" y="782024"/>
                  </a:cubicBezTo>
                  <a:cubicBezTo>
                    <a:pt x="332304" y="785506"/>
                    <a:pt x="333718" y="790401"/>
                    <a:pt x="336220" y="791489"/>
                  </a:cubicBezTo>
                  <a:cubicBezTo>
                    <a:pt x="338721" y="792577"/>
                    <a:pt x="343071" y="788987"/>
                    <a:pt x="348727" y="786376"/>
                  </a:cubicBezTo>
                  <a:close/>
                  <a:moveTo>
                    <a:pt x="271291" y="454984"/>
                  </a:moveTo>
                  <a:cubicBezTo>
                    <a:pt x="266832" y="462600"/>
                    <a:pt x="262808" y="465864"/>
                    <a:pt x="263352" y="469127"/>
                  </a:cubicBezTo>
                  <a:cubicBezTo>
                    <a:pt x="264839" y="473533"/>
                    <a:pt x="267698" y="477346"/>
                    <a:pt x="271509" y="480007"/>
                  </a:cubicBezTo>
                  <a:cubicBezTo>
                    <a:pt x="272161" y="480007"/>
                    <a:pt x="279339" y="476199"/>
                    <a:pt x="279339" y="474241"/>
                  </a:cubicBezTo>
                  <a:cubicBezTo>
                    <a:pt x="277446" y="467519"/>
                    <a:pt x="274743" y="461054"/>
                    <a:pt x="271291" y="454984"/>
                  </a:cubicBezTo>
                  <a:close/>
                  <a:moveTo>
                    <a:pt x="290976" y="515692"/>
                  </a:moveTo>
                  <a:cubicBezTo>
                    <a:pt x="294457" y="511667"/>
                    <a:pt x="298698" y="509055"/>
                    <a:pt x="298916" y="506009"/>
                  </a:cubicBezTo>
                  <a:cubicBezTo>
                    <a:pt x="299133" y="502963"/>
                    <a:pt x="295435" y="499917"/>
                    <a:pt x="293369" y="496762"/>
                  </a:cubicBezTo>
                  <a:cubicBezTo>
                    <a:pt x="289740" y="499236"/>
                    <a:pt x="286573" y="502329"/>
                    <a:pt x="284016" y="505900"/>
                  </a:cubicBezTo>
                  <a:cubicBezTo>
                    <a:pt x="283255" y="507424"/>
                    <a:pt x="287931" y="511558"/>
                    <a:pt x="290976" y="515692"/>
                  </a:cubicBezTo>
                  <a:close/>
                  <a:moveTo>
                    <a:pt x="637151" y="427132"/>
                  </a:moveTo>
                  <a:cubicBezTo>
                    <a:pt x="640523" y="423216"/>
                    <a:pt x="644873" y="420169"/>
                    <a:pt x="644873" y="417341"/>
                  </a:cubicBezTo>
                  <a:cubicBezTo>
                    <a:pt x="644873" y="414512"/>
                    <a:pt x="640523" y="411248"/>
                    <a:pt x="638130" y="408202"/>
                  </a:cubicBezTo>
                  <a:lnTo>
                    <a:pt x="628124" y="418429"/>
                  </a:lnTo>
                  <a:close/>
                  <a:moveTo>
                    <a:pt x="253564" y="385137"/>
                  </a:moveTo>
                  <a:cubicBezTo>
                    <a:pt x="250630" y="381928"/>
                    <a:pt x="247262" y="379145"/>
                    <a:pt x="243558" y="376869"/>
                  </a:cubicBezTo>
                  <a:cubicBezTo>
                    <a:pt x="242362" y="376869"/>
                    <a:pt x="237577" y="379697"/>
                    <a:pt x="237794" y="380785"/>
                  </a:cubicBezTo>
                  <a:cubicBezTo>
                    <a:pt x="238748" y="384265"/>
                    <a:pt x="240175" y="387596"/>
                    <a:pt x="242036" y="390686"/>
                  </a:cubicBezTo>
                  <a:close/>
                  <a:moveTo>
                    <a:pt x="344811" y="368709"/>
                  </a:moveTo>
                  <a:cubicBezTo>
                    <a:pt x="340352" y="365010"/>
                    <a:pt x="337525" y="360658"/>
                    <a:pt x="334697" y="360658"/>
                  </a:cubicBezTo>
                  <a:cubicBezTo>
                    <a:pt x="331869" y="360658"/>
                    <a:pt x="328933" y="364901"/>
                    <a:pt x="325996" y="367295"/>
                  </a:cubicBezTo>
                  <a:cubicBezTo>
                    <a:pt x="328607" y="370014"/>
                    <a:pt x="330890" y="374475"/>
                    <a:pt x="333827" y="375019"/>
                  </a:cubicBezTo>
                  <a:cubicBezTo>
                    <a:pt x="336763" y="375563"/>
                    <a:pt x="340026" y="371538"/>
                    <a:pt x="344811" y="368600"/>
                  </a:cubicBezTo>
                  <a:close/>
                  <a:moveTo>
                    <a:pt x="278034" y="356306"/>
                  </a:moveTo>
                  <a:cubicBezTo>
                    <a:pt x="273358" y="352498"/>
                    <a:pt x="270639" y="348582"/>
                    <a:pt x="267159" y="348364"/>
                  </a:cubicBezTo>
                  <a:cubicBezTo>
                    <a:pt x="263678" y="348146"/>
                    <a:pt x="261503" y="352172"/>
                    <a:pt x="258567" y="354239"/>
                  </a:cubicBezTo>
                  <a:cubicBezTo>
                    <a:pt x="261177" y="356850"/>
                    <a:pt x="263570" y="360876"/>
                    <a:pt x="266615" y="361528"/>
                  </a:cubicBezTo>
                  <a:cubicBezTo>
                    <a:pt x="269660" y="362181"/>
                    <a:pt x="273140" y="358700"/>
                    <a:pt x="278034" y="356197"/>
                  </a:cubicBezTo>
                  <a:close/>
                  <a:moveTo>
                    <a:pt x="390489" y="367186"/>
                  </a:moveTo>
                  <a:cubicBezTo>
                    <a:pt x="397994" y="359788"/>
                    <a:pt x="402562" y="357285"/>
                    <a:pt x="402888" y="354348"/>
                  </a:cubicBezTo>
                  <a:cubicBezTo>
                    <a:pt x="403214" y="351410"/>
                    <a:pt x="399081" y="348255"/>
                    <a:pt x="396906" y="345100"/>
                  </a:cubicBezTo>
                  <a:cubicBezTo>
                    <a:pt x="393208" y="348146"/>
                    <a:pt x="388206" y="350540"/>
                    <a:pt x="386030" y="354565"/>
                  </a:cubicBezTo>
                  <a:cubicBezTo>
                    <a:pt x="383855" y="358591"/>
                    <a:pt x="388532" y="362072"/>
                    <a:pt x="390925" y="367403"/>
                  </a:cubicBezTo>
                  <a:close/>
                  <a:moveTo>
                    <a:pt x="672280" y="358265"/>
                  </a:moveTo>
                  <a:cubicBezTo>
                    <a:pt x="669777" y="354959"/>
                    <a:pt x="666852" y="351997"/>
                    <a:pt x="663579" y="349452"/>
                  </a:cubicBezTo>
                  <a:cubicBezTo>
                    <a:pt x="662601" y="348799"/>
                    <a:pt x="657706" y="351846"/>
                    <a:pt x="657706" y="353042"/>
                  </a:cubicBezTo>
                  <a:cubicBezTo>
                    <a:pt x="658329" y="356583"/>
                    <a:pt x="659426" y="360023"/>
                    <a:pt x="660969" y="363269"/>
                  </a:cubicBezTo>
                  <a:close/>
                  <a:moveTo>
                    <a:pt x="369173" y="342707"/>
                  </a:moveTo>
                  <a:cubicBezTo>
                    <a:pt x="365258" y="339008"/>
                    <a:pt x="362539" y="334438"/>
                    <a:pt x="359820" y="334438"/>
                  </a:cubicBezTo>
                  <a:cubicBezTo>
                    <a:pt x="356165" y="335287"/>
                    <a:pt x="353205" y="337959"/>
                    <a:pt x="351989" y="341510"/>
                  </a:cubicBezTo>
                  <a:cubicBezTo>
                    <a:pt x="351989" y="343795"/>
                    <a:pt x="355905" y="349017"/>
                    <a:pt x="358515" y="349234"/>
                  </a:cubicBezTo>
                  <a:cubicBezTo>
                    <a:pt x="361125" y="349452"/>
                    <a:pt x="364823" y="345644"/>
                    <a:pt x="369173" y="342707"/>
                  </a:cubicBezTo>
                  <a:close/>
                  <a:moveTo>
                    <a:pt x="509796" y="351302"/>
                  </a:moveTo>
                  <a:cubicBezTo>
                    <a:pt x="513712" y="346950"/>
                    <a:pt x="518171" y="344230"/>
                    <a:pt x="518171" y="341401"/>
                  </a:cubicBezTo>
                  <a:cubicBezTo>
                    <a:pt x="518171" y="338572"/>
                    <a:pt x="513820" y="335744"/>
                    <a:pt x="511319" y="332806"/>
                  </a:cubicBezTo>
                  <a:cubicBezTo>
                    <a:pt x="508709" y="335417"/>
                    <a:pt x="504359" y="337593"/>
                    <a:pt x="503815" y="340531"/>
                  </a:cubicBezTo>
                  <a:cubicBezTo>
                    <a:pt x="503271" y="343468"/>
                    <a:pt x="507186" y="346623"/>
                    <a:pt x="509905" y="351302"/>
                  </a:cubicBezTo>
                  <a:close/>
                  <a:moveTo>
                    <a:pt x="185808" y="695205"/>
                  </a:moveTo>
                  <a:cubicBezTo>
                    <a:pt x="181047" y="692665"/>
                    <a:pt x="176102" y="690483"/>
                    <a:pt x="171017" y="688677"/>
                  </a:cubicBezTo>
                  <a:cubicBezTo>
                    <a:pt x="170364" y="688677"/>
                    <a:pt x="166775" y="693791"/>
                    <a:pt x="167319" y="694552"/>
                  </a:cubicBezTo>
                  <a:cubicBezTo>
                    <a:pt x="170306" y="698452"/>
                    <a:pt x="173616" y="702091"/>
                    <a:pt x="177216" y="705432"/>
                  </a:cubicBezTo>
                  <a:close/>
                  <a:moveTo>
                    <a:pt x="301417" y="694117"/>
                  </a:moveTo>
                  <a:cubicBezTo>
                    <a:pt x="297393" y="690636"/>
                    <a:pt x="294565" y="686284"/>
                    <a:pt x="291629" y="686175"/>
                  </a:cubicBezTo>
                  <a:cubicBezTo>
                    <a:pt x="288693" y="686066"/>
                    <a:pt x="285647" y="690200"/>
                    <a:pt x="282711" y="692376"/>
                  </a:cubicBezTo>
                  <a:cubicBezTo>
                    <a:pt x="285507" y="695825"/>
                    <a:pt x="288807" y="698833"/>
                    <a:pt x="292499" y="701298"/>
                  </a:cubicBezTo>
                  <a:cubicBezTo>
                    <a:pt x="293913" y="701950"/>
                    <a:pt x="297719" y="697163"/>
                    <a:pt x="301417" y="694117"/>
                  </a:cubicBezTo>
                  <a:close/>
                  <a:moveTo>
                    <a:pt x="410175" y="270358"/>
                  </a:moveTo>
                  <a:cubicBezTo>
                    <a:pt x="413220" y="266767"/>
                    <a:pt x="417353" y="263939"/>
                    <a:pt x="417244" y="261436"/>
                  </a:cubicBezTo>
                  <a:cubicBezTo>
                    <a:pt x="417135" y="258934"/>
                    <a:pt x="413220" y="255670"/>
                    <a:pt x="410936" y="252841"/>
                  </a:cubicBezTo>
                  <a:lnTo>
                    <a:pt x="401583" y="262307"/>
                  </a:lnTo>
                  <a:close/>
                  <a:moveTo>
                    <a:pt x="260416" y="650816"/>
                  </a:moveTo>
                  <a:cubicBezTo>
                    <a:pt x="263678" y="647009"/>
                    <a:pt x="267811" y="644289"/>
                    <a:pt x="267702" y="641678"/>
                  </a:cubicBezTo>
                  <a:cubicBezTo>
                    <a:pt x="267594" y="639066"/>
                    <a:pt x="263678" y="635694"/>
                    <a:pt x="261503" y="632756"/>
                  </a:cubicBezTo>
                  <a:cubicBezTo>
                    <a:pt x="258134" y="635717"/>
                    <a:pt x="255139" y="639078"/>
                    <a:pt x="252585" y="642766"/>
                  </a:cubicBezTo>
                  <a:cubicBezTo>
                    <a:pt x="252041" y="643527"/>
                    <a:pt x="256935" y="647444"/>
                    <a:pt x="260416" y="650816"/>
                  </a:cubicBezTo>
                  <a:close/>
                  <a:moveTo>
                    <a:pt x="413329" y="289070"/>
                  </a:moveTo>
                  <a:cubicBezTo>
                    <a:pt x="410392" y="292987"/>
                    <a:pt x="406259" y="296251"/>
                    <a:pt x="406586" y="298862"/>
                  </a:cubicBezTo>
                  <a:cubicBezTo>
                    <a:pt x="406912" y="301473"/>
                    <a:pt x="411371" y="304411"/>
                    <a:pt x="414090" y="307131"/>
                  </a:cubicBezTo>
                  <a:lnTo>
                    <a:pt x="423225" y="296251"/>
                  </a:lnTo>
                  <a:close/>
                  <a:moveTo>
                    <a:pt x="459007" y="314420"/>
                  </a:moveTo>
                  <a:cubicBezTo>
                    <a:pt x="454439" y="310938"/>
                    <a:pt x="451394" y="306804"/>
                    <a:pt x="448675" y="307022"/>
                  </a:cubicBezTo>
                  <a:cubicBezTo>
                    <a:pt x="445956" y="307239"/>
                    <a:pt x="442584" y="311265"/>
                    <a:pt x="439648" y="313658"/>
                  </a:cubicBezTo>
                  <a:cubicBezTo>
                    <a:pt x="442258" y="316378"/>
                    <a:pt x="444759" y="320948"/>
                    <a:pt x="447696" y="321274"/>
                  </a:cubicBezTo>
                  <a:cubicBezTo>
                    <a:pt x="450632" y="321600"/>
                    <a:pt x="454004" y="317684"/>
                    <a:pt x="459007" y="314420"/>
                  </a:cubicBezTo>
                  <a:close/>
                  <a:moveTo>
                    <a:pt x="206037" y="576400"/>
                  </a:moveTo>
                  <a:cubicBezTo>
                    <a:pt x="203100" y="580426"/>
                    <a:pt x="199185" y="583472"/>
                    <a:pt x="199403" y="586192"/>
                  </a:cubicBezTo>
                  <a:cubicBezTo>
                    <a:pt x="199620" y="588912"/>
                    <a:pt x="203753" y="591523"/>
                    <a:pt x="206146" y="594243"/>
                  </a:cubicBezTo>
                  <a:cubicBezTo>
                    <a:pt x="209254" y="590952"/>
                    <a:pt x="211955" y="587298"/>
                    <a:pt x="214194" y="583363"/>
                  </a:cubicBezTo>
                  <a:cubicBezTo>
                    <a:pt x="214629" y="582928"/>
                    <a:pt x="209626" y="579446"/>
                    <a:pt x="206037" y="576400"/>
                  </a:cubicBezTo>
                  <a:close/>
                  <a:moveTo>
                    <a:pt x="491634" y="325517"/>
                  </a:moveTo>
                  <a:cubicBezTo>
                    <a:pt x="486957" y="321818"/>
                    <a:pt x="483912" y="317684"/>
                    <a:pt x="480758" y="317684"/>
                  </a:cubicBezTo>
                  <a:cubicBezTo>
                    <a:pt x="477604" y="317684"/>
                    <a:pt x="474668" y="321709"/>
                    <a:pt x="471731" y="323994"/>
                  </a:cubicBezTo>
                  <a:cubicBezTo>
                    <a:pt x="474450" y="326605"/>
                    <a:pt x="476952" y="330848"/>
                    <a:pt x="479997" y="331283"/>
                  </a:cubicBezTo>
                  <a:cubicBezTo>
                    <a:pt x="483042" y="331718"/>
                    <a:pt x="486631" y="328346"/>
                    <a:pt x="491634" y="325517"/>
                  </a:cubicBezTo>
                  <a:close/>
                </a:path>
              </a:pathLst>
            </a:custGeom>
            <a:solidFill>
              <a:srgbClr val="0088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2" name="Google Shape;1604;p28">
              <a:extLst>
                <a:ext uri="{FF2B5EF4-FFF2-40B4-BE49-F238E27FC236}">
                  <a16:creationId xmlns:a16="http://schemas.microsoft.com/office/drawing/2014/main" id="{27182793-A27F-44CE-A1F7-88C3E36F38A2}"/>
                </a:ext>
              </a:extLst>
            </p:cNvPr>
            <p:cNvSpPr/>
            <p:nvPr/>
          </p:nvSpPr>
          <p:spPr>
            <a:xfrm>
              <a:off x="5522440" y="569622"/>
              <a:ext cx="33497" cy="50807"/>
            </a:xfrm>
            <a:custGeom>
              <a:avLst/>
              <a:gdLst/>
              <a:ahLst/>
              <a:cxnLst/>
              <a:rect l="l" t="t" r="r" b="b"/>
              <a:pathLst>
                <a:path w="33497" h="50807" extrusionOk="0">
                  <a:moveTo>
                    <a:pt x="8483" y="0"/>
                  </a:moveTo>
                  <a:lnTo>
                    <a:pt x="33497" y="46021"/>
                  </a:lnTo>
                  <a:lnTo>
                    <a:pt x="25449" y="50808"/>
                  </a:lnTo>
                  <a:lnTo>
                    <a:pt x="0" y="5440"/>
                  </a:lnTo>
                  <a:close/>
                </a:path>
              </a:pathLst>
            </a:custGeom>
            <a:solidFill>
              <a:srgbClr val="0088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grpSp>
        <p:nvGrpSpPr>
          <p:cNvPr id="113" name="Google Shape;1511;p28">
            <a:extLst>
              <a:ext uri="{FF2B5EF4-FFF2-40B4-BE49-F238E27FC236}">
                <a16:creationId xmlns:a16="http://schemas.microsoft.com/office/drawing/2014/main" id="{0E1ACE01-703C-46C9-BDD6-4280D593D253}"/>
              </a:ext>
            </a:extLst>
          </p:cNvPr>
          <p:cNvGrpSpPr>
            <a:grpSpLocks noChangeAspect="1"/>
          </p:cNvGrpSpPr>
          <p:nvPr/>
        </p:nvGrpSpPr>
        <p:grpSpPr>
          <a:xfrm>
            <a:off x="5897827" y="845849"/>
            <a:ext cx="480332" cy="487478"/>
            <a:chOff x="4046274" y="189315"/>
            <a:chExt cx="885749" cy="898926"/>
          </a:xfrm>
        </p:grpSpPr>
        <p:sp>
          <p:nvSpPr>
            <p:cNvPr id="114" name="Google Shape;1512;p28">
              <a:extLst>
                <a:ext uri="{FF2B5EF4-FFF2-40B4-BE49-F238E27FC236}">
                  <a16:creationId xmlns:a16="http://schemas.microsoft.com/office/drawing/2014/main" id="{D105CBE4-5060-4CCB-9A8B-11554154FC53}"/>
                </a:ext>
              </a:extLst>
            </p:cNvPr>
            <p:cNvSpPr/>
            <p:nvPr/>
          </p:nvSpPr>
          <p:spPr>
            <a:xfrm>
              <a:off x="4291431" y="379761"/>
              <a:ext cx="638306" cy="672049"/>
            </a:xfrm>
            <a:custGeom>
              <a:avLst/>
              <a:gdLst/>
              <a:ahLst/>
              <a:cxnLst/>
              <a:rect l="l" t="t" r="r" b="b"/>
              <a:pathLst>
                <a:path w="638306" h="672049" extrusionOk="0">
                  <a:moveTo>
                    <a:pt x="11698" y="563006"/>
                  </a:moveTo>
                  <a:cubicBezTo>
                    <a:pt x="3413" y="555128"/>
                    <a:pt x="-7182" y="548472"/>
                    <a:pt x="6808" y="535840"/>
                  </a:cubicBezTo>
                  <a:cubicBezTo>
                    <a:pt x="11834" y="531221"/>
                    <a:pt x="12921" y="522257"/>
                    <a:pt x="15773" y="515193"/>
                  </a:cubicBezTo>
                  <a:lnTo>
                    <a:pt x="14415" y="515193"/>
                  </a:lnTo>
                  <a:lnTo>
                    <a:pt x="38457" y="512341"/>
                  </a:lnTo>
                  <a:lnTo>
                    <a:pt x="30307" y="485175"/>
                  </a:lnTo>
                  <a:lnTo>
                    <a:pt x="31122" y="486397"/>
                  </a:lnTo>
                  <a:lnTo>
                    <a:pt x="49595" y="467653"/>
                  </a:lnTo>
                  <a:cubicBezTo>
                    <a:pt x="49595" y="475395"/>
                    <a:pt x="46063" y="487620"/>
                    <a:pt x="50546" y="492102"/>
                  </a:cubicBezTo>
                  <a:cubicBezTo>
                    <a:pt x="55028" y="496585"/>
                    <a:pt x="67796" y="496313"/>
                    <a:pt x="76897" y="498079"/>
                  </a:cubicBezTo>
                  <a:lnTo>
                    <a:pt x="76897" y="496992"/>
                  </a:lnTo>
                  <a:lnTo>
                    <a:pt x="91838" y="516552"/>
                  </a:lnTo>
                  <a:lnTo>
                    <a:pt x="103112" y="494955"/>
                  </a:lnTo>
                  <a:lnTo>
                    <a:pt x="101890" y="495770"/>
                  </a:lnTo>
                  <a:lnTo>
                    <a:pt x="149974" y="488571"/>
                  </a:lnTo>
                  <a:lnTo>
                    <a:pt x="131636" y="510711"/>
                  </a:lnTo>
                  <a:cubicBezTo>
                    <a:pt x="119683" y="509081"/>
                    <a:pt x="111262" y="512205"/>
                    <a:pt x="113571" y="526467"/>
                  </a:cubicBezTo>
                  <a:cubicBezTo>
                    <a:pt x="113571" y="529048"/>
                    <a:pt x="118733" y="530814"/>
                    <a:pt x="121449" y="532987"/>
                  </a:cubicBezTo>
                  <a:cubicBezTo>
                    <a:pt x="124573" y="526467"/>
                    <a:pt x="127833" y="519404"/>
                    <a:pt x="130821" y="513156"/>
                  </a:cubicBezTo>
                  <a:cubicBezTo>
                    <a:pt x="130821" y="512205"/>
                    <a:pt x="130821" y="510711"/>
                    <a:pt x="130821" y="509353"/>
                  </a:cubicBezTo>
                  <a:cubicBezTo>
                    <a:pt x="151604" y="519404"/>
                    <a:pt x="157988" y="507994"/>
                    <a:pt x="159753" y="489929"/>
                  </a:cubicBezTo>
                  <a:lnTo>
                    <a:pt x="178634" y="496992"/>
                  </a:lnTo>
                  <a:cubicBezTo>
                    <a:pt x="166681" y="507179"/>
                    <a:pt x="156493" y="517367"/>
                    <a:pt x="177547" y="528505"/>
                  </a:cubicBezTo>
                  <a:lnTo>
                    <a:pt x="175781" y="553090"/>
                  </a:lnTo>
                  <a:lnTo>
                    <a:pt x="187327" y="550645"/>
                  </a:lnTo>
                  <a:lnTo>
                    <a:pt x="175781" y="528777"/>
                  </a:lnTo>
                  <a:lnTo>
                    <a:pt x="181758" y="497536"/>
                  </a:lnTo>
                  <a:lnTo>
                    <a:pt x="183116" y="497536"/>
                  </a:lnTo>
                  <a:cubicBezTo>
                    <a:pt x="202404" y="509217"/>
                    <a:pt x="207022" y="497536"/>
                    <a:pt x="209060" y="481372"/>
                  </a:cubicBezTo>
                  <a:lnTo>
                    <a:pt x="212999" y="514922"/>
                  </a:lnTo>
                  <a:cubicBezTo>
                    <a:pt x="195341" y="518997"/>
                    <a:pt x="195341" y="518997"/>
                    <a:pt x="203627" y="536383"/>
                  </a:cubicBezTo>
                  <a:lnTo>
                    <a:pt x="212048" y="513564"/>
                  </a:lnTo>
                  <a:lnTo>
                    <a:pt x="220605" y="515601"/>
                  </a:lnTo>
                  <a:lnTo>
                    <a:pt x="226174" y="539507"/>
                  </a:lnTo>
                  <a:lnTo>
                    <a:pt x="241252" y="529320"/>
                  </a:lnTo>
                  <a:lnTo>
                    <a:pt x="260811" y="551460"/>
                  </a:lnTo>
                  <a:lnTo>
                    <a:pt x="270998" y="571699"/>
                  </a:lnTo>
                  <a:cubicBezTo>
                    <a:pt x="273172" y="565043"/>
                    <a:pt x="275753" y="558116"/>
                    <a:pt x="277518" y="551596"/>
                  </a:cubicBezTo>
                  <a:cubicBezTo>
                    <a:pt x="277723" y="549112"/>
                    <a:pt x="277399" y="546611"/>
                    <a:pt x="276567" y="544261"/>
                  </a:cubicBezTo>
                  <a:cubicBezTo>
                    <a:pt x="281729" y="545076"/>
                    <a:pt x="287434" y="547793"/>
                    <a:pt x="291781" y="546299"/>
                  </a:cubicBezTo>
                  <a:cubicBezTo>
                    <a:pt x="296095" y="543882"/>
                    <a:pt x="299307" y="539892"/>
                    <a:pt x="300745" y="535161"/>
                  </a:cubicBezTo>
                  <a:cubicBezTo>
                    <a:pt x="300745" y="533531"/>
                    <a:pt x="295855" y="527147"/>
                    <a:pt x="293954" y="527418"/>
                  </a:cubicBezTo>
                  <a:cubicBezTo>
                    <a:pt x="289152" y="528430"/>
                    <a:pt x="284757" y="530840"/>
                    <a:pt x="281322" y="534346"/>
                  </a:cubicBezTo>
                  <a:cubicBezTo>
                    <a:pt x="279284" y="537760"/>
                    <a:pt x="277945" y="541547"/>
                    <a:pt x="277382" y="545484"/>
                  </a:cubicBezTo>
                  <a:lnTo>
                    <a:pt x="259589" y="552547"/>
                  </a:lnTo>
                  <a:lnTo>
                    <a:pt x="268146" y="519948"/>
                  </a:lnTo>
                  <a:lnTo>
                    <a:pt x="286619" y="503512"/>
                  </a:lnTo>
                  <a:lnTo>
                    <a:pt x="265565" y="495362"/>
                  </a:lnTo>
                  <a:cubicBezTo>
                    <a:pt x="272085" y="483002"/>
                    <a:pt x="278197" y="470777"/>
                    <a:pt x="255378" y="470369"/>
                  </a:cubicBezTo>
                  <a:cubicBezTo>
                    <a:pt x="261490" y="456786"/>
                    <a:pt x="262577" y="444969"/>
                    <a:pt x="247771" y="436412"/>
                  </a:cubicBezTo>
                  <a:lnTo>
                    <a:pt x="245191" y="432473"/>
                  </a:lnTo>
                  <a:lnTo>
                    <a:pt x="247907" y="422693"/>
                  </a:lnTo>
                  <a:cubicBezTo>
                    <a:pt x="261490" y="440758"/>
                    <a:pt x="285804" y="428534"/>
                    <a:pt x="300474" y="442660"/>
                  </a:cubicBezTo>
                  <a:lnTo>
                    <a:pt x="269504" y="451353"/>
                  </a:lnTo>
                  <a:lnTo>
                    <a:pt x="269504" y="458009"/>
                  </a:lnTo>
                  <a:lnTo>
                    <a:pt x="315415" y="464393"/>
                  </a:lnTo>
                  <a:lnTo>
                    <a:pt x="319082" y="493461"/>
                  </a:lnTo>
                  <a:lnTo>
                    <a:pt x="298300" y="495226"/>
                  </a:lnTo>
                  <a:lnTo>
                    <a:pt x="301424" y="468060"/>
                  </a:lnTo>
                  <a:cubicBezTo>
                    <a:pt x="282272" y="481643"/>
                    <a:pt x="282272" y="481643"/>
                    <a:pt x="299659" y="494411"/>
                  </a:cubicBezTo>
                  <a:cubicBezTo>
                    <a:pt x="302375" y="501475"/>
                    <a:pt x="305092" y="514514"/>
                    <a:pt x="307809" y="514514"/>
                  </a:cubicBezTo>
                  <a:cubicBezTo>
                    <a:pt x="324244" y="514514"/>
                    <a:pt x="316502" y="500931"/>
                    <a:pt x="318267" y="492238"/>
                  </a:cubicBezTo>
                  <a:lnTo>
                    <a:pt x="334975" y="485447"/>
                  </a:lnTo>
                  <a:lnTo>
                    <a:pt x="332665" y="510983"/>
                  </a:lnTo>
                  <a:cubicBezTo>
                    <a:pt x="359832" y="498486"/>
                    <a:pt x="344483" y="492510"/>
                    <a:pt x="333616" y="486126"/>
                  </a:cubicBezTo>
                  <a:cubicBezTo>
                    <a:pt x="338506" y="468468"/>
                    <a:pt x="326146" y="466974"/>
                    <a:pt x="314057" y="465208"/>
                  </a:cubicBezTo>
                  <a:lnTo>
                    <a:pt x="350595" y="453119"/>
                  </a:lnTo>
                  <a:lnTo>
                    <a:pt x="307944" y="424051"/>
                  </a:lnTo>
                  <a:cubicBezTo>
                    <a:pt x="314736" y="404356"/>
                    <a:pt x="325195" y="420927"/>
                    <a:pt x="334024" y="421471"/>
                  </a:cubicBezTo>
                  <a:lnTo>
                    <a:pt x="334024" y="420248"/>
                  </a:lnTo>
                  <a:lnTo>
                    <a:pt x="345569" y="437091"/>
                  </a:lnTo>
                  <a:lnTo>
                    <a:pt x="359152" y="418346"/>
                  </a:lnTo>
                  <a:lnTo>
                    <a:pt x="357930" y="418346"/>
                  </a:lnTo>
                  <a:cubicBezTo>
                    <a:pt x="379799" y="431929"/>
                    <a:pt x="381564" y="430843"/>
                    <a:pt x="387269" y="399194"/>
                  </a:cubicBezTo>
                  <a:lnTo>
                    <a:pt x="404112" y="410468"/>
                  </a:lnTo>
                  <a:lnTo>
                    <a:pt x="413485" y="388328"/>
                  </a:lnTo>
                  <a:cubicBezTo>
                    <a:pt x="430056" y="399602"/>
                    <a:pt x="430056" y="399602"/>
                    <a:pt x="439021" y="377190"/>
                  </a:cubicBezTo>
                  <a:lnTo>
                    <a:pt x="414164" y="390094"/>
                  </a:lnTo>
                  <a:lnTo>
                    <a:pt x="389171" y="394576"/>
                  </a:lnTo>
                  <a:lnTo>
                    <a:pt x="394876" y="369176"/>
                  </a:lnTo>
                  <a:cubicBezTo>
                    <a:pt x="400988" y="372300"/>
                    <a:pt x="409274" y="379499"/>
                    <a:pt x="412805" y="377597"/>
                  </a:cubicBezTo>
                  <a:cubicBezTo>
                    <a:pt x="425886" y="369825"/>
                    <a:pt x="438412" y="361156"/>
                    <a:pt x="450295" y="351654"/>
                  </a:cubicBezTo>
                  <a:cubicBezTo>
                    <a:pt x="460482" y="350431"/>
                    <a:pt x="472435" y="349752"/>
                    <a:pt x="467953" y="335082"/>
                  </a:cubicBezTo>
                  <a:cubicBezTo>
                    <a:pt x="467953" y="332773"/>
                    <a:pt x="454369" y="334267"/>
                    <a:pt x="446084" y="333996"/>
                  </a:cubicBezTo>
                  <a:cubicBezTo>
                    <a:pt x="445392" y="330263"/>
                    <a:pt x="444060" y="326679"/>
                    <a:pt x="442145" y="323401"/>
                  </a:cubicBezTo>
                  <a:cubicBezTo>
                    <a:pt x="439151" y="320008"/>
                    <a:pt x="435307" y="317476"/>
                    <a:pt x="431007" y="316066"/>
                  </a:cubicBezTo>
                  <a:cubicBezTo>
                    <a:pt x="429784" y="316066"/>
                    <a:pt x="424351" y="322993"/>
                    <a:pt x="425030" y="323808"/>
                  </a:cubicBezTo>
                  <a:cubicBezTo>
                    <a:pt x="427961" y="328175"/>
                    <a:pt x="431868" y="331803"/>
                    <a:pt x="436440" y="334403"/>
                  </a:cubicBezTo>
                  <a:cubicBezTo>
                    <a:pt x="439156" y="335762"/>
                    <a:pt x="443503" y="334403"/>
                    <a:pt x="447170" y="333181"/>
                  </a:cubicBezTo>
                  <a:lnTo>
                    <a:pt x="451245" y="353012"/>
                  </a:lnTo>
                  <a:cubicBezTo>
                    <a:pt x="426796" y="339429"/>
                    <a:pt x="411719" y="356951"/>
                    <a:pt x="395691" y="370534"/>
                  </a:cubicBezTo>
                  <a:lnTo>
                    <a:pt x="370155" y="372436"/>
                  </a:lnTo>
                  <a:lnTo>
                    <a:pt x="371105" y="373251"/>
                  </a:lnTo>
                  <a:cubicBezTo>
                    <a:pt x="368525" y="361569"/>
                    <a:pt x="365536" y="350567"/>
                    <a:pt x="349508" y="358717"/>
                  </a:cubicBezTo>
                  <a:lnTo>
                    <a:pt x="349508" y="337799"/>
                  </a:lnTo>
                  <a:cubicBezTo>
                    <a:pt x="361326" y="351382"/>
                    <a:pt x="368389" y="347035"/>
                    <a:pt x="372735" y="331822"/>
                  </a:cubicBezTo>
                  <a:lnTo>
                    <a:pt x="371513" y="331822"/>
                  </a:lnTo>
                  <a:lnTo>
                    <a:pt x="383738" y="367274"/>
                  </a:lnTo>
                  <a:lnTo>
                    <a:pt x="394061" y="337527"/>
                  </a:lnTo>
                  <a:lnTo>
                    <a:pt x="416065" y="344998"/>
                  </a:lnTo>
                  <a:lnTo>
                    <a:pt x="404927" y="324080"/>
                  </a:lnTo>
                  <a:lnTo>
                    <a:pt x="420548" y="302755"/>
                  </a:lnTo>
                  <a:cubicBezTo>
                    <a:pt x="439564" y="302755"/>
                    <a:pt x="451925" y="327340"/>
                    <a:pt x="473657" y="316338"/>
                  </a:cubicBezTo>
                  <a:lnTo>
                    <a:pt x="490365" y="329921"/>
                  </a:lnTo>
                  <a:lnTo>
                    <a:pt x="498514" y="310225"/>
                  </a:lnTo>
                  <a:lnTo>
                    <a:pt x="472571" y="316881"/>
                  </a:lnTo>
                  <a:lnTo>
                    <a:pt x="470126" y="297186"/>
                  </a:lnTo>
                  <a:cubicBezTo>
                    <a:pt x="487512" y="305200"/>
                    <a:pt x="493760" y="293247"/>
                    <a:pt x="499465" y="280614"/>
                  </a:cubicBezTo>
                  <a:cubicBezTo>
                    <a:pt x="509109" y="278441"/>
                    <a:pt x="521062" y="278577"/>
                    <a:pt x="517531" y="261870"/>
                  </a:cubicBezTo>
                  <a:cubicBezTo>
                    <a:pt x="500280" y="260104"/>
                    <a:pt x="502589" y="272872"/>
                    <a:pt x="500280" y="281973"/>
                  </a:cubicBezTo>
                  <a:lnTo>
                    <a:pt x="483709" y="276947"/>
                  </a:lnTo>
                  <a:lnTo>
                    <a:pt x="486561" y="254263"/>
                  </a:lnTo>
                  <a:lnTo>
                    <a:pt x="479362" y="252362"/>
                  </a:lnTo>
                  <a:lnTo>
                    <a:pt x="469175" y="274095"/>
                  </a:lnTo>
                  <a:lnTo>
                    <a:pt x="447850" y="274095"/>
                  </a:lnTo>
                  <a:lnTo>
                    <a:pt x="451653" y="294197"/>
                  </a:lnTo>
                  <a:cubicBezTo>
                    <a:pt x="439021" y="289579"/>
                    <a:pt x="424487" y="278169"/>
                    <a:pt x="421634" y="303977"/>
                  </a:cubicBezTo>
                  <a:lnTo>
                    <a:pt x="404927" y="298136"/>
                  </a:lnTo>
                  <a:lnTo>
                    <a:pt x="405606" y="299766"/>
                  </a:lnTo>
                  <a:lnTo>
                    <a:pt x="419189" y="277083"/>
                  </a:lnTo>
                  <a:lnTo>
                    <a:pt x="417831" y="277083"/>
                  </a:lnTo>
                  <a:cubicBezTo>
                    <a:pt x="437391" y="282652"/>
                    <a:pt x="438477" y="270155"/>
                    <a:pt x="438342" y="256437"/>
                  </a:cubicBezTo>
                  <a:lnTo>
                    <a:pt x="439428" y="256437"/>
                  </a:lnTo>
                  <a:cubicBezTo>
                    <a:pt x="460889" y="263228"/>
                    <a:pt x="463198" y="261055"/>
                    <a:pt x="461297" y="237420"/>
                  </a:cubicBezTo>
                  <a:lnTo>
                    <a:pt x="460210" y="238099"/>
                  </a:lnTo>
                  <a:cubicBezTo>
                    <a:pt x="491180" y="249238"/>
                    <a:pt x="490365" y="216638"/>
                    <a:pt x="505306" y="202512"/>
                  </a:cubicBezTo>
                  <a:lnTo>
                    <a:pt x="484388" y="200203"/>
                  </a:lnTo>
                  <a:cubicBezTo>
                    <a:pt x="496613" y="171135"/>
                    <a:pt x="496069" y="169777"/>
                    <a:pt x="471892" y="168554"/>
                  </a:cubicBezTo>
                  <a:cubicBezTo>
                    <a:pt x="485475" y="142747"/>
                    <a:pt x="485475" y="141388"/>
                    <a:pt x="461976" y="130793"/>
                  </a:cubicBezTo>
                  <a:lnTo>
                    <a:pt x="462655" y="131880"/>
                  </a:lnTo>
                  <a:cubicBezTo>
                    <a:pt x="463878" y="117482"/>
                    <a:pt x="461840" y="104714"/>
                    <a:pt x="444454" y="101862"/>
                  </a:cubicBezTo>
                  <a:lnTo>
                    <a:pt x="445133" y="102948"/>
                  </a:lnTo>
                  <a:cubicBezTo>
                    <a:pt x="439700" y="73880"/>
                    <a:pt x="439700" y="73880"/>
                    <a:pt x="407916" y="85698"/>
                  </a:cubicBezTo>
                  <a:cubicBezTo>
                    <a:pt x="421499" y="66682"/>
                    <a:pt x="429241" y="50789"/>
                    <a:pt x="403976" y="38157"/>
                  </a:cubicBezTo>
                  <a:cubicBezTo>
                    <a:pt x="397592" y="34897"/>
                    <a:pt x="398543" y="16968"/>
                    <a:pt x="396098" y="5829"/>
                  </a:cubicBezTo>
                  <a:lnTo>
                    <a:pt x="395283" y="6780"/>
                  </a:lnTo>
                  <a:cubicBezTo>
                    <a:pt x="420004" y="-2320"/>
                    <a:pt x="441737" y="-7754"/>
                    <a:pt x="452468" y="27698"/>
                  </a:cubicBezTo>
                  <a:cubicBezTo>
                    <a:pt x="454777" y="35305"/>
                    <a:pt x="476917" y="36799"/>
                    <a:pt x="472571" y="54864"/>
                  </a:cubicBezTo>
                  <a:lnTo>
                    <a:pt x="506936" y="56223"/>
                  </a:lnTo>
                  <a:lnTo>
                    <a:pt x="490908" y="92489"/>
                  </a:lnTo>
                  <a:lnTo>
                    <a:pt x="531657" y="78906"/>
                  </a:lnTo>
                  <a:lnTo>
                    <a:pt x="516036" y="121829"/>
                  </a:lnTo>
                  <a:lnTo>
                    <a:pt x="548228" y="120470"/>
                  </a:lnTo>
                  <a:lnTo>
                    <a:pt x="548228" y="119384"/>
                  </a:lnTo>
                  <a:lnTo>
                    <a:pt x="537634" y="162306"/>
                  </a:lnTo>
                  <a:lnTo>
                    <a:pt x="564800" y="156058"/>
                  </a:lnTo>
                  <a:lnTo>
                    <a:pt x="547142" y="194498"/>
                  </a:lnTo>
                  <a:cubicBezTo>
                    <a:pt x="569961" y="200610"/>
                    <a:pt x="581643" y="195313"/>
                    <a:pt x="585174" y="178198"/>
                  </a:cubicBezTo>
                  <a:cubicBezTo>
                    <a:pt x="588706" y="161084"/>
                    <a:pt x="574715" y="159182"/>
                    <a:pt x="562898" y="157009"/>
                  </a:cubicBezTo>
                  <a:cubicBezTo>
                    <a:pt x="570776" y="147365"/>
                    <a:pt x="593596" y="162442"/>
                    <a:pt x="593052" y="138807"/>
                  </a:cubicBezTo>
                  <a:lnTo>
                    <a:pt x="592237" y="139487"/>
                  </a:lnTo>
                  <a:cubicBezTo>
                    <a:pt x="620218" y="180236"/>
                    <a:pt x="620898" y="229270"/>
                    <a:pt x="631085" y="275317"/>
                  </a:cubicBezTo>
                  <a:lnTo>
                    <a:pt x="605820" y="276675"/>
                  </a:lnTo>
                  <a:lnTo>
                    <a:pt x="593596" y="267575"/>
                  </a:lnTo>
                  <a:cubicBezTo>
                    <a:pt x="608945" y="261191"/>
                    <a:pt x="604598" y="250324"/>
                    <a:pt x="600116" y="239322"/>
                  </a:cubicBezTo>
                  <a:lnTo>
                    <a:pt x="612748" y="240001"/>
                  </a:lnTo>
                  <a:lnTo>
                    <a:pt x="598078" y="181866"/>
                  </a:lnTo>
                  <a:lnTo>
                    <a:pt x="556106" y="224788"/>
                  </a:lnTo>
                  <a:lnTo>
                    <a:pt x="600387" y="240680"/>
                  </a:lnTo>
                  <a:lnTo>
                    <a:pt x="567245" y="252905"/>
                  </a:lnTo>
                  <a:lnTo>
                    <a:pt x="578926" y="274774"/>
                  </a:lnTo>
                  <a:cubicBezTo>
                    <a:pt x="576889" y="289308"/>
                    <a:pt x="562355" y="307780"/>
                    <a:pt x="591151" y="312535"/>
                  </a:cubicBezTo>
                  <a:lnTo>
                    <a:pt x="591151" y="311448"/>
                  </a:lnTo>
                  <a:cubicBezTo>
                    <a:pt x="565343" y="329649"/>
                    <a:pt x="565343" y="330057"/>
                    <a:pt x="582593" y="350431"/>
                  </a:cubicBezTo>
                  <a:cubicBezTo>
                    <a:pt x="573764" y="357494"/>
                    <a:pt x="558280" y="364014"/>
                    <a:pt x="569010" y="377597"/>
                  </a:cubicBezTo>
                  <a:cubicBezTo>
                    <a:pt x="573493" y="383166"/>
                    <a:pt x="589249" y="379771"/>
                    <a:pt x="599844" y="380586"/>
                  </a:cubicBezTo>
                  <a:lnTo>
                    <a:pt x="598893" y="379227"/>
                  </a:lnTo>
                  <a:cubicBezTo>
                    <a:pt x="593188" y="382759"/>
                    <a:pt x="587483" y="386562"/>
                    <a:pt x="581643" y="389822"/>
                  </a:cubicBezTo>
                  <a:cubicBezTo>
                    <a:pt x="575802" y="393082"/>
                    <a:pt x="567109" y="394984"/>
                    <a:pt x="562898" y="400009"/>
                  </a:cubicBezTo>
                  <a:cubicBezTo>
                    <a:pt x="555573" y="409507"/>
                    <a:pt x="548902" y="419490"/>
                    <a:pt x="542931" y="429892"/>
                  </a:cubicBezTo>
                  <a:lnTo>
                    <a:pt x="558008" y="457058"/>
                  </a:lnTo>
                  <a:cubicBezTo>
                    <a:pt x="539943" y="453391"/>
                    <a:pt x="539943" y="453391"/>
                    <a:pt x="535053" y="473222"/>
                  </a:cubicBezTo>
                  <a:cubicBezTo>
                    <a:pt x="547006" y="473222"/>
                    <a:pt x="559095" y="475259"/>
                    <a:pt x="557872" y="456922"/>
                  </a:cubicBezTo>
                  <a:lnTo>
                    <a:pt x="605956" y="451082"/>
                  </a:lnTo>
                  <a:cubicBezTo>
                    <a:pt x="609759" y="454477"/>
                    <a:pt x="616823" y="457601"/>
                    <a:pt x="617094" y="461133"/>
                  </a:cubicBezTo>
                  <a:cubicBezTo>
                    <a:pt x="618317" y="479198"/>
                    <a:pt x="617094" y="497264"/>
                    <a:pt x="618181" y="515465"/>
                  </a:cubicBezTo>
                  <a:cubicBezTo>
                    <a:pt x="619268" y="533666"/>
                    <a:pt x="624293" y="550102"/>
                    <a:pt x="627553" y="567488"/>
                  </a:cubicBezTo>
                  <a:lnTo>
                    <a:pt x="619811" y="565722"/>
                  </a:lnTo>
                  <a:lnTo>
                    <a:pt x="611933" y="534210"/>
                  </a:lnTo>
                  <a:lnTo>
                    <a:pt x="603376" y="532580"/>
                  </a:lnTo>
                  <a:lnTo>
                    <a:pt x="590064" y="583109"/>
                  </a:lnTo>
                  <a:lnTo>
                    <a:pt x="589249" y="581750"/>
                  </a:lnTo>
                  <a:cubicBezTo>
                    <a:pt x="562898" y="607422"/>
                    <a:pt x="562898" y="607422"/>
                    <a:pt x="564256" y="638392"/>
                  </a:cubicBezTo>
                  <a:cubicBezTo>
                    <a:pt x="595226" y="659853"/>
                    <a:pt x="614378" y="635947"/>
                    <a:pt x="635024" y="617881"/>
                  </a:cubicBezTo>
                  <a:cubicBezTo>
                    <a:pt x="644125" y="658630"/>
                    <a:pt x="635024" y="672213"/>
                    <a:pt x="598621" y="671534"/>
                  </a:cubicBezTo>
                  <a:cubicBezTo>
                    <a:pt x="581795" y="672663"/>
                    <a:pt x="564895" y="671935"/>
                    <a:pt x="548228" y="669361"/>
                  </a:cubicBezTo>
                  <a:cubicBezTo>
                    <a:pt x="499194" y="657000"/>
                    <a:pt x="450566" y="648307"/>
                    <a:pt x="401124" y="666509"/>
                  </a:cubicBezTo>
                  <a:cubicBezTo>
                    <a:pt x="408731" y="656050"/>
                    <a:pt x="415794" y="645319"/>
                    <a:pt x="423944" y="635403"/>
                  </a:cubicBezTo>
                  <a:cubicBezTo>
                    <a:pt x="435353" y="621141"/>
                    <a:pt x="432637" y="609867"/>
                    <a:pt x="417559" y="598050"/>
                  </a:cubicBezTo>
                  <a:cubicBezTo>
                    <a:pt x="409410" y="604027"/>
                    <a:pt x="398951" y="615844"/>
                    <a:pt x="395012" y="613942"/>
                  </a:cubicBezTo>
                  <a:cubicBezTo>
                    <a:pt x="367846" y="600359"/>
                    <a:pt x="367846" y="622500"/>
                    <a:pt x="363635" y="637441"/>
                  </a:cubicBezTo>
                  <a:lnTo>
                    <a:pt x="351818" y="615301"/>
                  </a:lnTo>
                  <a:cubicBezTo>
                    <a:pt x="325873" y="631820"/>
                    <a:pt x="295907" y="640932"/>
                    <a:pt x="265158" y="641652"/>
                  </a:cubicBezTo>
                  <a:cubicBezTo>
                    <a:pt x="259589" y="641652"/>
                    <a:pt x="253748" y="639478"/>
                    <a:pt x="248179" y="640022"/>
                  </a:cubicBezTo>
                  <a:cubicBezTo>
                    <a:pt x="236498" y="641108"/>
                    <a:pt x="224816" y="643282"/>
                    <a:pt x="213135" y="645047"/>
                  </a:cubicBezTo>
                  <a:lnTo>
                    <a:pt x="213135" y="646270"/>
                  </a:lnTo>
                  <a:cubicBezTo>
                    <a:pt x="205257" y="614078"/>
                    <a:pt x="169533" y="645455"/>
                    <a:pt x="157308" y="622092"/>
                  </a:cubicBezTo>
                  <a:cubicBezTo>
                    <a:pt x="152488" y="622265"/>
                    <a:pt x="147799" y="623718"/>
                    <a:pt x="143725" y="626303"/>
                  </a:cubicBezTo>
                  <a:cubicBezTo>
                    <a:pt x="141280" y="628069"/>
                    <a:pt x="141145" y="633094"/>
                    <a:pt x="140058" y="636762"/>
                  </a:cubicBezTo>
                  <a:lnTo>
                    <a:pt x="141416" y="636762"/>
                  </a:lnTo>
                  <a:lnTo>
                    <a:pt x="122128" y="631600"/>
                  </a:lnTo>
                  <a:lnTo>
                    <a:pt x="123351" y="615708"/>
                  </a:lnTo>
                  <a:lnTo>
                    <a:pt x="103112" y="619647"/>
                  </a:lnTo>
                  <a:lnTo>
                    <a:pt x="104470" y="619647"/>
                  </a:lnTo>
                  <a:cubicBezTo>
                    <a:pt x="92653" y="616251"/>
                    <a:pt x="81108" y="614078"/>
                    <a:pt x="76218" y="629970"/>
                  </a:cubicBezTo>
                  <a:lnTo>
                    <a:pt x="77440" y="629970"/>
                  </a:lnTo>
                  <a:lnTo>
                    <a:pt x="41988" y="627661"/>
                  </a:lnTo>
                  <a:lnTo>
                    <a:pt x="40766" y="603076"/>
                  </a:lnTo>
                  <a:cubicBezTo>
                    <a:pt x="43307" y="606044"/>
                    <a:pt x="46283" y="608608"/>
                    <a:pt x="49595" y="610682"/>
                  </a:cubicBezTo>
                  <a:cubicBezTo>
                    <a:pt x="52916" y="611307"/>
                    <a:pt x="56325" y="611307"/>
                    <a:pt x="59646" y="610682"/>
                  </a:cubicBezTo>
                  <a:cubicBezTo>
                    <a:pt x="57201" y="607151"/>
                    <a:pt x="55436" y="602125"/>
                    <a:pt x="52176" y="600631"/>
                  </a:cubicBezTo>
                  <a:cubicBezTo>
                    <a:pt x="48916" y="599137"/>
                    <a:pt x="44977" y="602804"/>
                    <a:pt x="41309" y="604027"/>
                  </a:cubicBezTo>
                  <a:lnTo>
                    <a:pt x="10612" y="603076"/>
                  </a:lnTo>
                  <a:lnTo>
                    <a:pt x="10612" y="563549"/>
                  </a:lnTo>
                  <a:cubicBezTo>
                    <a:pt x="42260" y="571699"/>
                    <a:pt x="36555" y="545076"/>
                    <a:pt x="42668" y="529320"/>
                  </a:cubicBezTo>
                  <a:cubicBezTo>
                    <a:pt x="66166" y="532580"/>
                    <a:pt x="66166" y="532580"/>
                    <a:pt x="60597" y="509896"/>
                  </a:cubicBezTo>
                  <a:lnTo>
                    <a:pt x="43347" y="530678"/>
                  </a:lnTo>
                  <a:cubicBezTo>
                    <a:pt x="19576" y="528912"/>
                    <a:pt x="16045" y="531629"/>
                    <a:pt x="11698" y="563006"/>
                  </a:cubicBezTo>
                  <a:close/>
                  <a:moveTo>
                    <a:pt x="470533" y="603755"/>
                  </a:moveTo>
                  <a:lnTo>
                    <a:pt x="452196" y="584603"/>
                  </a:lnTo>
                  <a:lnTo>
                    <a:pt x="446899" y="612720"/>
                  </a:lnTo>
                  <a:lnTo>
                    <a:pt x="467817" y="610139"/>
                  </a:lnTo>
                  <a:lnTo>
                    <a:pt x="470397" y="630785"/>
                  </a:lnTo>
                  <a:lnTo>
                    <a:pt x="483981" y="620462"/>
                  </a:lnTo>
                  <a:lnTo>
                    <a:pt x="466594" y="611090"/>
                  </a:lnTo>
                  <a:lnTo>
                    <a:pt x="469718" y="601853"/>
                  </a:lnTo>
                  <a:cubicBezTo>
                    <a:pt x="486290" y="593160"/>
                    <a:pt x="486290" y="593160"/>
                    <a:pt x="480313" y="571563"/>
                  </a:cubicBezTo>
                  <a:close/>
                  <a:moveTo>
                    <a:pt x="568603" y="525924"/>
                  </a:moveTo>
                  <a:lnTo>
                    <a:pt x="557057" y="573057"/>
                  </a:lnTo>
                  <a:cubicBezTo>
                    <a:pt x="588027" y="558252"/>
                    <a:pt x="590743" y="544125"/>
                    <a:pt x="567109" y="527011"/>
                  </a:cubicBezTo>
                  <a:lnTo>
                    <a:pt x="592645" y="499845"/>
                  </a:lnTo>
                  <a:lnTo>
                    <a:pt x="569554" y="495498"/>
                  </a:lnTo>
                  <a:lnTo>
                    <a:pt x="603647" y="483817"/>
                  </a:lnTo>
                  <a:cubicBezTo>
                    <a:pt x="561404" y="476074"/>
                    <a:pt x="554476" y="478655"/>
                    <a:pt x="534781" y="504463"/>
                  </a:cubicBezTo>
                  <a:lnTo>
                    <a:pt x="570776" y="494819"/>
                  </a:lnTo>
                  <a:lnTo>
                    <a:pt x="539671" y="521985"/>
                  </a:lnTo>
                  <a:lnTo>
                    <a:pt x="543882" y="529048"/>
                  </a:lnTo>
                  <a:close/>
                  <a:moveTo>
                    <a:pt x="529348" y="553090"/>
                  </a:moveTo>
                  <a:cubicBezTo>
                    <a:pt x="496613" y="569390"/>
                    <a:pt x="496069" y="570476"/>
                    <a:pt x="503133" y="606336"/>
                  </a:cubicBezTo>
                  <a:cubicBezTo>
                    <a:pt x="514271" y="595333"/>
                    <a:pt x="526767" y="583788"/>
                    <a:pt x="538449" y="571291"/>
                  </a:cubicBezTo>
                  <a:cubicBezTo>
                    <a:pt x="543027" y="566748"/>
                    <a:pt x="546229" y="561004"/>
                    <a:pt x="547685" y="554720"/>
                  </a:cubicBezTo>
                  <a:cubicBezTo>
                    <a:pt x="548500" y="549694"/>
                    <a:pt x="544561" y="543990"/>
                    <a:pt x="542795" y="538556"/>
                  </a:cubicBezTo>
                  <a:lnTo>
                    <a:pt x="526360" y="545620"/>
                  </a:lnTo>
                  <a:lnTo>
                    <a:pt x="529891" y="509896"/>
                  </a:lnTo>
                  <a:lnTo>
                    <a:pt x="522149" y="509353"/>
                  </a:lnTo>
                  <a:lnTo>
                    <a:pt x="474337" y="556893"/>
                  </a:lnTo>
                  <a:lnTo>
                    <a:pt x="477597" y="563142"/>
                  </a:lnTo>
                  <a:close/>
                  <a:moveTo>
                    <a:pt x="444046" y="28785"/>
                  </a:moveTo>
                  <a:cubicBezTo>
                    <a:pt x="436983" y="19820"/>
                    <a:pt x="433180" y="11263"/>
                    <a:pt x="430463" y="11534"/>
                  </a:cubicBezTo>
                  <a:cubicBezTo>
                    <a:pt x="423176" y="12408"/>
                    <a:pt x="416412" y="15765"/>
                    <a:pt x="411311" y="21042"/>
                  </a:cubicBezTo>
                  <a:cubicBezTo>
                    <a:pt x="409545" y="22808"/>
                    <a:pt x="415115" y="36255"/>
                    <a:pt x="416880" y="36120"/>
                  </a:cubicBezTo>
                  <a:cubicBezTo>
                    <a:pt x="426174" y="34662"/>
                    <a:pt x="435283" y="32204"/>
                    <a:pt x="444046" y="28785"/>
                  </a:cubicBezTo>
                  <a:close/>
                  <a:moveTo>
                    <a:pt x="494983" y="653605"/>
                  </a:moveTo>
                  <a:lnTo>
                    <a:pt x="549315" y="629291"/>
                  </a:lnTo>
                  <a:cubicBezTo>
                    <a:pt x="530978" y="628069"/>
                    <a:pt x="521062" y="628340"/>
                    <a:pt x="511554" y="626574"/>
                  </a:cubicBezTo>
                  <a:cubicBezTo>
                    <a:pt x="499873" y="624809"/>
                    <a:pt x="500009" y="624129"/>
                    <a:pt x="494983" y="654012"/>
                  </a:cubicBezTo>
                  <a:close/>
                  <a:moveTo>
                    <a:pt x="42124" y="589221"/>
                  </a:moveTo>
                  <a:cubicBezTo>
                    <a:pt x="67932" y="575638"/>
                    <a:pt x="69290" y="568982"/>
                    <a:pt x="56794" y="548472"/>
                  </a:cubicBezTo>
                  <a:close/>
                  <a:moveTo>
                    <a:pt x="107323" y="545620"/>
                  </a:moveTo>
                  <a:cubicBezTo>
                    <a:pt x="101618" y="538420"/>
                    <a:pt x="98494" y="530814"/>
                    <a:pt x="94419" y="530271"/>
                  </a:cubicBezTo>
                  <a:cubicBezTo>
                    <a:pt x="90344" y="529727"/>
                    <a:pt x="84368" y="535296"/>
                    <a:pt x="79206" y="538149"/>
                  </a:cubicBezTo>
                  <a:cubicBezTo>
                    <a:pt x="82194" y="543039"/>
                    <a:pt x="84232" y="550645"/>
                    <a:pt x="88307" y="551732"/>
                  </a:cubicBezTo>
                  <a:cubicBezTo>
                    <a:pt x="92381" y="552818"/>
                    <a:pt x="98766" y="548879"/>
                    <a:pt x="107323" y="545620"/>
                  </a:cubicBezTo>
                  <a:close/>
                  <a:moveTo>
                    <a:pt x="458444" y="60162"/>
                  </a:moveTo>
                  <a:cubicBezTo>
                    <a:pt x="453555" y="55000"/>
                    <a:pt x="450974" y="49703"/>
                    <a:pt x="447578" y="49159"/>
                  </a:cubicBezTo>
                  <a:cubicBezTo>
                    <a:pt x="444182" y="48616"/>
                    <a:pt x="439564" y="52283"/>
                    <a:pt x="435489" y="54049"/>
                  </a:cubicBezTo>
                  <a:cubicBezTo>
                    <a:pt x="437192" y="59082"/>
                    <a:pt x="439921" y="63707"/>
                    <a:pt x="443503" y="67632"/>
                  </a:cubicBezTo>
                  <a:cubicBezTo>
                    <a:pt x="445269" y="68447"/>
                    <a:pt x="451381" y="64101"/>
                    <a:pt x="458444" y="60162"/>
                  </a:cubicBezTo>
                  <a:close/>
                  <a:moveTo>
                    <a:pt x="518481" y="151847"/>
                  </a:moveTo>
                  <a:cubicBezTo>
                    <a:pt x="514135" y="145191"/>
                    <a:pt x="512097" y="138264"/>
                    <a:pt x="509245" y="138264"/>
                  </a:cubicBezTo>
                  <a:cubicBezTo>
                    <a:pt x="504545" y="137853"/>
                    <a:pt x="499969" y="139910"/>
                    <a:pt x="497156" y="143697"/>
                  </a:cubicBezTo>
                  <a:cubicBezTo>
                    <a:pt x="496651" y="148322"/>
                    <a:pt x="498547" y="152884"/>
                    <a:pt x="502182" y="155786"/>
                  </a:cubicBezTo>
                  <a:cubicBezTo>
                    <a:pt x="504898" y="157552"/>
                    <a:pt x="510603" y="154020"/>
                    <a:pt x="518481" y="151847"/>
                  </a:cubicBezTo>
                  <a:close/>
                  <a:moveTo>
                    <a:pt x="456407" y="92082"/>
                  </a:moveTo>
                  <a:lnTo>
                    <a:pt x="464285" y="99009"/>
                  </a:lnTo>
                  <a:cubicBezTo>
                    <a:pt x="468632" y="92897"/>
                    <a:pt x="473114" y="86784"/>
                    <a:pt x="477053" y="80265"/>
                  </a:cubicBezTo>
                  <a:cubicBezTo>
                    <a:pt x="475483" y="78515"/>
                    <a:pt x="473704" y="76964"/>
                    <a:pt x="471756" y="75646"/>
                  </a:cubicBezTo>
                  <a:cubicBezTo>
                    <a:pt x="466458" y="80944"/>
                    <a:pt x="461433" y="86513"/>
                    <a:pt x="456407" y="92082"/>
                  </a:cubicBezTo>
                  <a:close/>
                  <a:moveTo>
                    <a:pt x="549315" y="240680"/>
                  </a:moveTo>
                  <a:lnTo>
                    <a:pt x="543610" y="235926"/>
                  </a:lnTo>
                  <a:lnTo>
                    <a:pt x="530027" y="249509"/>
                  </a:lnTo>
                  <a:cubicBezTo>
                    <a:pt x="532765" y="251672"/>
                    <a:pt x="535725" y="253539"/>
                    <a:pt x="538856" y="255078"/>
                  </a:cubicBezTo>
                  <a:cubicBezTo>
                    <a:pt x="542610" y="250480"/>
                    <a:pt x="546103" y="245673"/>
                    <a:pt x="549315" y="240680"/>
                  </a:cubicBezTo>
                  <a:close/>
                  <a:moveTo>
                    <a:pt x="115473" y="576860"/>
                  </a:moveTo>
                  <a:cubicBezTo>
                    <a:pt x="126747" y="566945"/>
                    <a:pt x="132451" y="564228"/>
                    <a:pt x="132859" y="560832"/>
                  </a:cubicBezTo>
                  <a:cubicBezTo>
                    <a:pt x="133266" y="557437"/>
                    <a:pt x="129192" y="552818"/>
                    <a:pt x="127018" y="548744"/>
                  </a:cubicBezTo>
                  <a:cubicBezTo>
                    <a:pt x="122400" y="551732"/>
                    <a:pt x="116152" y="553905"/>
                    <a:pt x="113435" y="558116"/>
                  </a:cubicBezTo>
                  <a:cubicBezTo>
                    <a:pt x="110719" y="562327"/>
                    <a:pt x="114658" y="567624"/>
                    <a:pt x="115473" y="576860"/>
                  </a:cubicBezTo>
                  <a:close/>
                  <a:moveTo>
                    <a:pt x="441466" y="451082"/>
                  </a:moveTo>
                  <a:lnTo>
                    <a:pt x="451245" y="454070"/>
                  </a:lnTo>
                  <a:cubicBezTo>
                    <a:pt x="452740" y="447822"/>
                    <a:pt x="454369" y="441573"/>
                    <a:pt x="455456" y="435325"/>
                  </a:cubicBezTo>
                  <a:cubicBezTo>
                    <a:pt x="453552" y="434240"/>
                    <a:pt x="451490" y="433460"/>
                    <a:pt x="449344" y="433016"/>
                  </a:cubicBezTo>
                  <a:cubicBezTo>
                    <a:pt x="445948" y="438857"/>
                    <a:pt x="443503" y="444426"/>
                    <a:pt x="440651" y="451082"/>
                  </a:cubicBezTo>
                  <a:close/>
                  <a:moveTo>
                    <a:pt x="385639" y="527826"/>
                  </a:moveTo>
                  <a:lnTo>
                    <a:pt x="394061" y="530950"/>
                  </a:lnTo>
                  <a:lnTo>
                    <a:pt x="401531" y="515737"/>
                  </a:lnTo>
                  <a:cubicBezTo>
                    <a:pt x="398507" y="514349"/>
                    <a:pt x="395372" y="513212"/>
                    <a:pt x="392159" y="512341"/>
                  </a:cubicBezTo>
                  <a:cubicBezTo>
                    <a:pt x="389441" y="517329"/>
                    <a:pt x="387082" y="522504"/>
                    <a:pt x="385096" y="527826"/>
                  </a:cubicBezTo>
                  <a:close/>
                  <a:moveTo>
                    <a:pt x="362276" y="496585"/>
                  </a:moveTo>
                  <a:lnTo>
                    <a:pt x="369340" y="508130"/>
                  </a:lnTo>
                  <a:lnTo>
                    <a:pt x="389171" y="493732"/>
                  </a:lnTo>
                  <a:lnTo>
                    <a:pt x="383194" y="484224"/>
                  </a:lnTo>
                  <a:close/>
                  <a:moveTo>
                    <a:pt x="532064" y="185126"/>
                  </a:moveTo>
                  <a:lnTo>
                    <a:pt x="532064" y="178742"/>
                  </a:lnTo>
                  <a:cubicBezTo>
                    <a:pt x="528805" y="177655"/>
                    <a:pt x="524186" y="174667"/>
                    <a:pt x="522828" y="175753"/>
                  </a:cubicBezTo>
                  <a:cubicBezTo>
                    <a:pt x="518533" y="179845"/>
                    <a:pt x="514707" y="184400"/>
                    <a:pt x="511418" y="189336"/>
                  </a:cubicBezTo>
                  <a:close/>
                  <a:moveTo>
                    <a:pt x="168990" y="580256"/>
                  </a:moveTo>
                  <a:lnTo>
                    <a:pt x="165187" y="568982"/>
                  </a:lnTo>
                  <a:cubicBezTo>
                    <a:pt x="161791" y="566402"/>
                    <a:pt x="158667" y="562462"/>
                    <a:pt x="154999" y="561647"/>
                  </a:cubicBezTo>
                  <a:cubicBezTo>
                    <a:pt x="151332" y="560832"/>
                    <a:pt x="147257" y="566266"/>
                    <a:pt x="147529" y="568167"/>
                  </a:cubicBezTo>
                  <a:cubicBezTo>
                    <a:pt x="148028" y="572715"/>
                    <a:pt x="150327" y="576873"/>
                    <a:pt x="153913" y="579713"/>
                  </a:cubicBezTo>
                  <a:cubicBezTo>
                    <a:pt x="158847" y="580926"/>
                    <a:pt x="163980" y="581111"/>
                    <a:pt x="168990" y="580256"/>
                  </a:cubicBezTo>
                  <a:close/>
                  <a:moveTo>
                    <a:pt x="439428" y="491016"/>
                  </a:moveTo>
                  <a:lnTo>
                    <a:pt x="447306" y="493461"/>
                  </a:lnTo>
                  <a:cubicBezTo>
                    <a:pt x="449001" y="487473"/>
                    <a:pt x="450363" y="481398"/>
                    <a:pt x="451381" y="475259"/>
                  </a:cubicBezTo>
                  <a:cubicBezTo>
                    <a:pt x="451381" y="475259"/>
                    <a:pt x="447442" y="473222"/>
                    <a:pt x="445269" y="471999"/>
                  </a:cubicBezTo>
                  <a:close/>
                  <a:moveTo>
                    <a:pt x="250488" y="562462"/>
                  </a:moveTo>
                  <a:cubicBezTo>
                    <a:pt x="244919" y="556350"/>
                    <a:pt x="241931" y="550238"/>
                    <a:pt x="238671" y="550102"/>
                  </a:cubicBezTo>
                  <a:cubicBezTo>
                    <a:pt x="235411" y="549966"/>
                    <a:pt x="230929" y="555128"/>
                    <a:pt x="228755" y="559067"/>
                  </a:cubicBezTo>
                  <a:cubicBezTo>
                    <a:pt x="227940" y="560425"/>
                    <a:pt x="232015" y="567081"/>
                    <a:pt x="234188" y="567217"/>
                  </a:cubicBezTo>
                  <a:cubicBezTo>
                    <a:pt x="239829" y="566461"/>
                    <a:pt x="245325" y="564859"/>
                    <a:pt x="250488" y="562462"/>
                  </a:cubicBezTo>
                  <a:close/>
                  <a:moveTo>
                    <a:pt x="146306" y="548879"/>
                  </a:moveTo>
                  <a:cubicBezTo>
                    <a:pt x="153098" y="543990"/>
                    <a:pt x="159889" y="541409"/>
                    <a:pt x="159889" y="538013"/>
                  </a:cubicBezTo>
                  <a:cubicBezTo>
                    <a:pt x="159889" y="534617"/>
                    <a:pt x="156086" y="528233"/>
                    <a:pt x="152283" y="526196"/>
                  </a:cubicBezTo>
                  <a:cubicBezTo>
                    <a:pt x="148479" y="524158"/>
                    <a:pt x="142775" y="529727"/>
                    <a:pt x="141416" y="533123"/>
                  </a:cubicBezTo>
                  <a:cubicBezTo>
                    <a:pt x="140058" y="536519"/>
                    <a:pt x="144676" y="542360"/>
                    <a:pt x="146849" y="549423"/>
                  </a:cubicBezTo>
                  <a:close/>
                  <a:moveTo>
                    <a:pt x="483301" y="406257"/>
                  </a:moveTo>
                  <a:cubicBezTo>
                    <a:pt x="488191" y="399873"/>
                    <a:pt x="492674" y="396342"/>
                    <a:pt x="493625" y="392674"/>
                  </a:cubicBezTo>
                  <a:cubicBezTo>
                    <a:pt x="494575" y="389007"/>
                    <a:pt x="490365" y="385204"/>
                    <a:pt x="488327" y="381536"/>
                  </a:cubicBezTo>
                  <a:cubicBezTo>
                    <a:pt x="484241" y="383877"/>
                    <a:pt x="480456" y="386705"/>
                    <a:pt x="477053" y="389958"/>
                  </a:cubicBezTo>
                  <a:cubicBezTo>
                    <a:pt x="476102" y="390094"/>
                    <a:pt x="479091" y="395119"/>
                    <a:pt x="483301" y="406257"/>
                  </a:cubicBezTo>
                  <a:close/>
                  <a:moveTo>
                    <a:pt x="469718" y="374473"/>
                  </a:moveTo>
                  <a:cubicBezTo>
                    <a:pt x="466323" y="369855"/>
                    <a:pt x="463742" y="364693"/>
                    <a:pt x="462519" y="364965"/>
                  </a:cubicBezTo>
                  <a:cubicBezTo>
                    <a:pt x="458193" y="366417"/>
                    <a:pt x="454117" y="368524"/>
                    <a:pt x="450430" y="371213"/>
                  </a:cubicBezTo>
                  <a:lnTo>
                    <a:pt x="457494" y="382487"/>
                  </a:lnTo>
                  <a:close/>
                  <a:moveTo>
                    <a:pt x="467817" y="410197"/>
                  </a:moveTo>
                  <a:cubicBezTo>
                    <a:pt x="465103" y="405195"/>
                    <a:pt x="461670" y="400619"/>
                    <a:pt x="457629" y="396614"/>
                  </a:cubicBezTo>
                  <a:cubicBezTo>
                    <a:pt x="455999" y="395663"/>
                    <a:pt x="449208" y="399058"/>
                    <a:pt x="448800" y="401232"/>
                  </a:cubicBezTo>
                  <a:cubicBezTo>
                    <a:pt x="448688" y="405866"/>
                    <a:pt x="449473" y="410478"/>
                    <a:pt x="451110" y="414815"/>
                  </a:cubicBezTo>
                  <a:close/>
                  <a:moveTo>
                    <a:pt x="518753" y="240680"/>
                  </a:moveTo>
                  <a:cubicBezTo>
                    <a:pt x="515357" y="236062"/>
                    <a:pt x="513184" y="230765"/>
                    <a:pt x="511282" y="230900"/>
                  </a:cubicBezTo>
                  <a:cubicBezTo>
                    <a:pt x="506547" y="231949"/>
                    <a:pt x="501977" y="233640"/>
                    <a:pt x="497699" y="235926"/>
                  </a:cubicBezTo>
                  <a:cubicBezTo>
                    <a:pt x="499737" y="239729"/>
                    <a:pt x="501639" y="246521"/>
                    <a:pt x="503948" y="246657"/>
                  </a:cubicBezTo>
                  <a:cubicBezTo>
                    <a:pt x="506257" y="246793"/>
                    <a:pt x="512777" y="243125"/>
                    <a:pt x="518753" y="240680"/>
                  </a:cubicBezTo>
                  <a:close/>
                  <a:moveTo>
                    <a:pt x="525273" y="611497"/>
                  </a:moveTo>
                  <a:lnTo>
                    <a:pt x="533830" y="613127"/>
                  </a:lnTo>
                  <a:lnTo>
                    <a:pt x="539399" y="590579"/>
                  </a:lnTo>
                  <a:cubicBezTo>
                    <a:pt x="536167" y="589946"/>
                    <a:pt x="532903" y="589493"/>
                    <a:pt x="529620" y="589221"/>
                  </a:cubicBezTo>
                  <a:cubicBezTo>
                    <a:pt x="527718" y="596148"/>
                    <a:pt x="526631" y="603755"/>
                    <a:pt x="525273" y="611226"/>
                  </a:cubicBezTo>
                  <a:close/>
                  <a:moveTo>
                    <a:pt x="425030" y="589493"/>
                  </a:moveTo>
                  <a:lnTo>
                    <a:pt x="432501" y="593160"/>
                  </a:lnTo>
                  <a:lnTo>
                    <a:pt x="441194" y="575502"/>
                  </a:lnTo>
                  <a:lnTo>
                    <a:pt x="433723" y="571699"/>
                  </a:lnTo>
                  <a:close/>
                  <a:moveTo>
                    <a:pt x="477732" y="360754"/>
                  </a:moveTo>
                  <a:lnTo>
                    <a:pt x="483437" y="366188"/>
                  </a:lnTo>
                  <a:cubicBezTo>
                    <a:pt x="487512" y="361841"/>
                    <a:pt x="491723" y="357359"/>
                    <a:pt x="495526" y="352605"/>
                  </a:cubicBezTo>
                  <a:cubicBezTo>
                    <a:pt x="494021" y="350812"/>
                    <a:pt x="492387" y="349133"/>
                    <a:pt x="490636" y="347579"/>
                  </a:cubicBezTo>
                  <a:close/>
                  <a:moveTo>
                    <a:pt x="498514" y="116260"/>
                  </a:moveTo>
                  <a:lnTo>
                    <a:pt x="496341" y="110147"/>
                  </a:lnTo>
                  <a:lnTo>
                    <a:pt x="478955" y="113000"/>
                  </a:lnTo>
                  <a:lnTo>
                    <a:pt x="481943" y="123730"/>
                  </a:lnTo>
                  <a:close/>
                  <a:moveTo>
                    <a:pt x="456407" y="634588"/>
                  </a:moveTo>
                  <a:cubicBezTo>
                    <a:pt x="453962" y="631464"/>
                    <a:pt x="452060" y="626710"/>
                    <a:pt x="449751" y="626574"/>
                  </a:cubicBezTo>
                  <a:cubicBezTo>
                    <a:pt x="447442" y="626439"/>
                    <a:pt x="443639" y="629834"/>
                    <a:pt x="440651" y="631736"/>
                  </a:cubicBezTo>
                  <a:lnTo>
                    <a:pt x="447850" y="643417"/>
                  </a:lnTo>
                  <a:close/>
                  <a:moveTo>
                    <a:pt x="535732" y="284961"/>
                  </a:moveTo>
                  <a:lnTo>
                    <a:pt x="539128" y="292567"/>
                  </a:lnTo>
                  <a:lnTo>
                    <a:pt x="557329" y="280343"/>
                  </a:lnTo>
                  <a:lnTo>
                    <a:pt x="553797" y="274910"/>
                  </a:lnTo>
                  <a:close/>
                  <a:moveTo>
                    <a:pt x="204985" y="568575"/>
                  </a:moveTo>
                  <a:cubicBezTo>
                    <a:pt x="210554" y="564364"/>
                    <a:pt x="215851" y="561919"/>
                    <a:pt x="215715" y="559882"/>
                  </a:cubicBezTo>
                  <a:cubicBezTo>
                    <a:pt x="214743" y="555484"/>
                    <a:pt x="212896" y="551326"/>
                    <a:pt x="210282" y="547657"/>
                  </a:cubicBezTo>
                  <a:cubicBezTo>
                    <a:pt x="207158" y="549559"/>
                    <a:pt x="201589" y="551053"/>
                    <a:pt x="201317" y="553226"/>
                  </a:cubicBezTo>
                  <a:cubicBezTo>
                    <a:pt x="201701" y="558507"/>
                    <a:pt x="202939" y="563690"/>
                    <a:pt x="204985" y="568575"/>
                  </a:cubicBezTo>
                  <a:close/>
                  <a:moveTo>
                    <a:pt x="367981" y="477704"/>
                  </a:moveTo>
                  <a:lnTo>
                    <a:pt x="366216" y="466430"/>
                  </a:lnTo>
                  <a:lnTo>
                    <a:pt x="344483" y="471592"/>
                  </a:lnTo>
                  <a:lnTo>
                    <a:pt x="345977" y="480149"/>
                  </a:lnTo>
                  <a:close/>
                  <a:moveTo>
                    <a:pt x="428154" y="458009"/>
                  </a:moveTo>
                  <a:cubicBezTo>
                    <a:pt x="425438" y="454206"/>
                    <a:pt x="423672" y="449587"/>
                    <a:pt x="421091" y="449044"/>
                  </a:cubicBezTo>
                  <a:cubicBezTo>
                    <a:pt x="418510" y="448501"/>
                    <a:pt x="414979" y="451896"/>
                    <a:pt x="411855" y="453662"/>
                  </a:cubicBezTo>
                  <a:cubicBezTo>
                    <a:pt x="414028" y="456922"/>
                    <a:pt x="415522" y="461269"/>
                    <a:pt x="418510" y="463170"/>
                  </a:cubicBezTo>
                  <a:cubicBezTo>
                    <a:pt x="421499" y="465072"/>
                    <a:pt x="424215" y="460590"/>
                    <a:pt x="428154" y="458009"/>
                  </a:cubicBezTo>
                  <a:close/>
                  <a:moveTo>
                    <a:pt x="507343" y="450674"/>
                  </a:moveTo>
                  <a:lnTo>
                    <a:pt x="513456" y="455836"/>
                  </a:lnTo>
                  <a:lnTo>
                    <a:pt x="523371" y="440623"/>
                  </a:lnTo>
                  <a:lnTo>
                    <a:pt x="519025" y="437634"/>
                  </a:lnTo>
                  <a:close/>
                  <a:moveTo>
                    <a:pt x="425845" y="408159"/>
                  </a:moveTo>
                  <a:cubicBezTo>
                    <a:pt x="421634" y="414271"/>
                    <a:pt x="417016" y="417939"/>
                    <a:pt x="417016" y="421742"/>
                  </a:cubicBezTo>
                  <a:cubicBezTo>
                    <a:pt x="417016" y="425545"/>
                    <a:pt x="421906" y="428670"/>
                    <a:pt x="424623" y="432065"/>
                  </a:cubicBezTo>
                  <a:cubicBezTo>
                    <a:pt x="427656" y="428349"/>
                    <a:pt x="430170" y="424236"/>
                    <a:pt x="432093" y="419841"/>
                  </a:cubicBezTo>
                  <a:cubicBezTo>
                    <a:pt x="433180" y="417260"/>
                    <a:pt x="429648" y="414407"/>
                    <a:pt x="426253" y="408431"/>
                  </a:cubicBezTo>
                  <a:close/>
                  <a:moveTo>
                    <a:pt x="555563" y="388192"/>
                  </a:moveTo>
                  <a:lnTo>
                    <a:pt x="552982" y="383302"/>
                  </a:lnTo>
                  <a:lnTo>
                    <a:pt x="530027" y="390637"/>
                  </a:lnTo>
                  <a:cubicBezTo>
                    <a:pt x="538584" y="393897"/>
                    <a:pt x="542388" y="397021"/>
                    <a:pt x="545104" y="396206"/>
                  </a:cubicBezTo>
                  <a:cubicBezTo>
                    <a:pt x="547821" y="395391"/>
                    <a:pt x="552575" y="391180"/>
                    <a:pt x="555971" y="388464"/>
                  </a:cubicBezTo>
                  <a:close/>
                  <a:moveTo>
                    <a:pt x="523236" y="410468"/>
                  </a:moveTo>
                  <a:cubicBezTo>
                    <a:pt x="520911" y="407347"/>
                    <a:pt x="518169" y="404558"/>
                    <a:pt x="515086" y="402183"/>
                  </a:cubicBezTo>
                  <a:cubicBezTo>
                    <a:pt x="512702" y="402022"/>
                    <a:pt x="510368" y="402916"/>
                    <a:pt x="508702" y="404628"/>
                  </a:cubicBezTo>
                  <a:cubicBezTo>
                    <a:pt x="508702" y="407480"/>
                    <a:pt x="509652" y="412370"/>
                    <a:pt x="511282" y="412913"/>
                  </a:cubicBezTo>
                  <a:cubicBezTo>
                    <a:pt x="512912" y="413457"/>
                    <a:pt x="518074" y="412098"/>
                    <a:pt x="523643" y="410740"/>
                  </a:cubicBezTo>
                  <a:close/>
                  <a:moveTo>
                    <a:pt x="406965" y="436819"/>
                  </a:moveTo>
                  <a:cubicBezTo>
                    <a:pt x="401124" y="432609"/>
                    <a:pt x="398407" y="428941"/>
                    <a:pt x="396098" y="429213"/>
                  </a:cubicBezTo>
                  <a:cubicBezTo>
                    <a:pt x="392544" y="429946"/>
                    <a:pt x="389475" y="432173"/>
                    <a:pt x="387677" y="435325"/>
                  </a:cubicBezTo>
                  <a:cubicBezTo>
                    <a:pt x="386862" y="437227"/>
                    <a:pt x="390801" y="443611"/>
                    <a:pt x="391616" y="443475"/>
                  </a:cubicBezTo>
                  <a:cubicBezTo>
                    <a:pt x="397044" y="441808"/>
                    <a:pt x="402315" y="439672"/>
                    <a:pt x="407372" y="437091"/>
                  </a:cubicBezTo>
                  <a:close/>
                  <a:moveTo>
                    <a:pt x="474880" y="473765"/>
                  </a:moveTo>
                  <a:lnTo>
                    <a:pt x="481943" y="475531"/>
                  </a:lnTo>
                  <a:lnTo>
                    <a:pt x="485746" y="459775"/>
                  </a:lnTo>
                  <a:lnTo>
                    <a:pt x="482758" y="458552"/>
                  </a:lnTo>
                  <a:close/>
                  <a:moveTo>
                    <a:pt x="473657" y="430843"/>
                  </a:moveTo>
                  <a:lnTo>
                    <a:pt x="477732" y="435325"/>
                  </a:lnTo>
                  <a:lnTo>
                    <a:pt x="491315" y="426089"/>
                  </a:lnTo>
                  <a:lnTo>
                    <a:pt x="484931" y="419297"/>
                  </a:lnTo>
                  <a:close/>
                  <a:moveTo>
                    <a:pt x="425845" y="496313"/>
                  </a:moveTo>
                  <a:cubicBezTo>
                    <a:pt x="416065" y="487212"/>
                    <a:pt x="413620" y="482730"/>
                    <a:pt x="411311" y="482730"/>
                  </a:cubicBezTo>
                  <a:cubicBezTo>
                    <a:pt x="409002" y="482730"/>
                    <a:pt x="406286" y="486669"/>
                    <a:pt x="403705" y="488842"/>
                  </a:cubicBezTo>
                  <a:cubicBezTo>
                    <a:pt x="406014" y="491287"/>
                    <a:pt x="407916" y="494955"/>
                    <a:pt x="410632" y="495906"/>
                  </a:cubicBezTo>
                  <a:cubicBezTo>
                    <a:pt x="415680" y="496604"/>
                    <a:pt x="420798" y="496604"/>
                    <a:pt x="425845" y="495906"/>
                  </a:cubicBezTo>
                  <a:close/>
                  <a:moveTo>
                    <a:pt x="359152" y="519133"/>
                  </a:moveTo>
                  <a:cubicBezTo>
                    <a:pt x="355077" y="522664"/>
                    <a:pt x="352089" y="524430"/>
                    <a:pt x="350731" y="527011"/>
                  </a:cubicBezTo>
                  <a:cubicBezTo>
                    <a:pt x="349373" y="529592"/>
                    <a:pt x="351546" y="531357"/>
                    <a:pt x="352089" y="533666"/>
                  </a:cubicBezTo>
                  <a:cubicBezTo>
                    <a:pt x="355213" y="532580"/>
                    <a:pt x="359560" y="532444"/>
                    <a:pt x="361326" y="530271"/>
                  </a:cubicBezTo>
                  <a:cubicBezTo>
                    <a:pt x="363091" y="528097"/>
                    <a:pt x="360511" y="524430"/>
                    <a:pt x="359152" y="519133"/>
                  </a:cubicBezTo>
                  <a:close/>
                  <a:moveTo>
                    <a:pt x="524322" y="302755"/>
                  </a:moveTo>
                  <a:cubicBezTo>
                    <a:pt x="519840" y="298680"/>
                    <a:pt x="517123" y="294605"/>
                    <a:pt x="514407" y="294605"/>
                  </a:cubicBezTo>
                  <a:cubicBezTo>
                    <a:pt x="511690" y="294605"/>
                    <a:pt x="509109" y="298544"/>
                    <a:pt x="506393" y="300853"/>
                  </a:cubicBezTo>
                  <a:cubicBezTo>
                    <a:pt x="508973" y="303298"/>
                    <a:pt x="511147" y="307237"/>
                    <a:pt x="513999" y="307916"/>
                  </a:cubicBezTo>
                  <a:cubicBezTo>
                    <a:pt x="516851" y="308595"/>
                    <a:pt x="519840" y="305200"/>
                    <a:pt x="524322" y="302755"/>
                  </a:cubicBezTo>
                  <a:close/>
                  <a:moveTo>
                    <a:pt x="383059" y="449316"/>
                  </a:moveTo>
                  <a:cubicBezTo>
                    <a:pt x="375452" y="444698"/>
                    <a:pt x="372464" y="441438"/>
                    <a:pt x="369475" y="441030"/>
                  </a:cubicBezTo>
                  <a:cubicBezTo>
                    <a:pt x="366487" y="440623"/>
                    <a:pt x="362684" y="443068"/>
                    <a:pt x="359288" y="444290"/>
                  </a:cubicBezTo>
                  <a:cubicBezTo>
                    <a:pt x="360511" y="447278"/>
                    <a:pt x="361054" y="452032"/>
                    <a:pt x="363091" y="452847"/>
                  </a:cubicBezTo>
                  <a:cubicBezTo>
                    <a:pt x="365129" y="453662"/>
                    <a:pt x="369475" y="451896"/>
                    <a:pt x="383059" y="449316"/>
                  </a:cubicBezTo>
                  <a:close/>
                  <a:moveTo>
                    <a:pt x="502589" y="485175"/>
                  </a:moveTo>
                  <a:lnTo>
                    <a:pt x="508702" y="494955"/>
                  </a:lnTo>
                  <a:lnTo>
                    <a:pt x="524866" y="481372"/>
                  </a:lnTo>
                  <a:lnTo>
                    <a:pt x="520383" y="475803"/>
                  </a:lnTo>
                  <a:close/>
                  <a:moveTo>
                    <a:pt x="327640" y="522393"/>
                  </a:moveTo>
                  <a:cubicBezTo>
                    <a:pt x="323293" y="526603"/>
                    <a:pt x="319218" y="528912"/>
                    <a:pt x="318675" y="531765"/>
                  </a:cubicBezTo>
                  <a:cubicBezTo>
                    <a:pt x="318132" y="534617"/>
                    <a:pt x="321663" y="537470"/>
                    <a:pt x="323565" y="540458"/>
                  </a:cubicBezTo>
                  <a:cubicBezTo>
                    <a:pt x="326146" y="538149"/>
                    <a:pt x="330085" y="536383"/>
                    <a:pt x="330900" y="533666"/>
                  </a:cubicBezTo>
                  <a:cubicBezTo>
                    <a:pt x="331715" y="530950"/>
                    <a:pt x="329270" y="527554"/>
                    <a:pt x="327640" y="522393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5" name="Google Shape;1513;p28">
              <a:extLst>
                <a:ext uri="{FF2B5EF4-FFF2-40B4-BE49-F238E27FC236}">
                  <a16:creationId xmlns:a16="http://schemas.microsoft.com/office/drawing/2014/main" id="{17E10EFB-498C-4C0C-B434-3696D072A241}"/>
                </a:ext>
              </a:extLst>
            </p:cNvPr>
            <p:cNvSpPr/>
            <p:nvPr/>
          </p:nvSpPr>
          <p:spPr>
            <a:xfrm>
              <a:off x="4046274" y="278284"/>
              <a:ext cx="434793" cy="640847"/>
            </a:xfrm>
            <a:custGeom>
              <a:avLst/>
              <a:gdLst/>
              <a:ahLst/>
              <a:cxnLst/>
              <a:rect l="l" t="t" r="r" b="b"/>
              <a:pathLst>
                <a:path w="434793" h="640847" extrusionOk="0">
                  <a:moveTo>
                    <a:pt x="434250" y="0"/>
                  </a:moveTo>
                  <a:cubicBezTo>
                    <a:pt x="429640" y="6759"/>
                    <a:pt x="424109" y="12839"/>
                    <a:pt x="417814" y="18065"/>
                  </a:cubicBezTo>
                  <a:cubicBezTo>
                    <a:pt x="375979" y="43330"/>
                    <a:pt x="332649" y="65334"/>
                    <a:pt x="291900" y="91821"/>
                  </a:cubicBezTo>
                  <a:cubicBezTo>
                    <a:pt x="217193" y="140720"/>
                    <a:pt x="175357" y="215155"/>
                    <a:pt x="141671" y="295567"/>
                  </a:cubicBezTo>
                  <a:cubicBezTo>
                    <a:pt x="140824" y="299420"/>
                    <a:pt x="139642" y="303192"/>
                    <a:pt x="138140" y="306841"/>
                  </a:cubicBezTo>
                  <a:cubicBezTo>
                    <a:pt x="120214" y="332950"/>
                    <a:pt x="115211" y="365821"/>
                    <a:pt x="124556" y="396081"/>
                  </a:cubicBezTo>
                  <a:lnTo>
                    <a:pt x="125779" y="395266"/>
                  </a:lnTo>
                  <a:lnTo>
                    <a:pt x="100922" y="401515"/>
                  </a:lnTo>
                  <a:cubicBezTo>
                    <a:pt x="105389" y="414208"/>
                    <a:pt x="102919" y="428313"/>
                    <a:pt x="94402" y="438732"/>
                  </a:cubicBezTo>
                  <a:cubicBezTo>
                    <a:pt x="82406" y="453176"/>
                    <a:pt x="80932" y="473654"/>
                    <a:pt x="90735" y="489669"/>
                  </a:cubicBezTo>
                  <a:cubicBezTo>
                    <a:pt x="97960" y="498197"/>
                    <a:pt x="97427" y="510843"/>
                    <a:pt x="89512" y="518736"/>
                  </a:cubicBezTo>
                  <a:cubicBezTo>
                    <a:pt x="77423" y="532319"/>
                    <a:pt x="112060" y="520774"/>
                    <a:pt x="107578" y="539790"/>
                  </a:cubicBezTo>
                  <a:cubicBezTo>
                    <a:pt x="105269" y="549706"/>
                    <a:pt x="107578" y="568586"/>
                    <a:pt x="112603" y="570895"/>
                  </a:cubicBezTo>
                  <a:cubicBezTo>
                    <a:pt x="131484" y="579045"/>
                    <a:pt x="134336" y="595073"/>
                    <a:pt x="141671" y="610286"/>
                  </a:cubicBezTo>
                  <a:cubicBezTo>
                    <a:pt x="151179" y="630117"/>
                    <a:pt x="160959" y="630525"/>
                    <a:pt x="190978" y="616806"/>
                  </a:cubicBezTo>
                  <a:cubicBezTo>
                    <a:pt x="203746" y="636230"/>
                    <a:pt x="189348" y="639761"/>
                    <a:pt x="175629" y="640848"/>
                  </a:cubicBezTo>
                  <a:cubicBezTo>
                    <a:pt x="168169" y="639760"/>
                    <a:pt x="161008" y="637172"/>
                    <a:pt x="154575" y="633241"/>
                  </a:cubicBezTo>
                  <a:cubicBezTo>
                    <a:pt x="117901" y="618164"/>
                    <a:pt x="81498" y="602408"/>
                    <a:pt x="44552" y="588146"/>
                  </a:cubicBezTo>
                  <a:cubicBezTo>
                    <a:pt x="10323" y="574563"/>
                    <a:pt x="6384" y="571982"/>
                    <a:pt x="0" y="547397"/>
                  </a:cubicBezTo>
                  <a:cubicBezTo>
                    <a:pt x="11410" y="550249"/>
                    <a:pt x="26351" y="559078"/>
                    <a:pt x="37625" y="555546"/>
                  </a:cubicBezTo>
                  <a:cubicBezTo>
                    <a:pt x="61260" y="548347"/>
                    <a:pt x="54060" y="523762"/>
                    <a:pt x="57592" y="503387"/>
                  </a:cubicBezTo>
                  <a:lnTo>
                    <a:pt x="15349" y="499584"/>
                  </a:lnTo>
                  <a:cubicBezTo>
                    <a:pt x="52134" y="461364"/>
                    <a:pt x="80702" y="416016"/>
                    <a:pt x="99292" y="366335"/>
                  </a:cubicBezTo>
                  <a:cubicBezTo>
                    <a:pt x="110566" y="333735"/>
                    <a:pt x="125236" y="302358"/>
                    <a:pt x="137596" y="270167"/>
                  </a:cubicBezTo>
                  <a:cubicBezTo>
                    <a:pt x="191249" y="129582"/>
                    <a:pt x="298963" y="49714"/>
                    <a:pt x="434793" y="951"/>
                  </a:cubicBezTo>
                  <a:close/>
                  <a:moveTo>
                    <a:pt x="89376" y="563696"/>
                  </a:moveTo>
                  <a:cubicBezTo>
                    <a:pt x="80276" y="586244"/>
                    <a:pt x="91686" y="588281"/>
                    <a:pt x="101194" y="590862"/>
                  </a:cubicBezTo>
                  <a:cubicBezTo>
                    <a:pt x="102824" y="590862"/>
                    <a:pt x="104997" y="589368"/>
                    <a:pt x="109072" y="587602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6" name="Google Shape;1514;p28">
              <a:extLst>
                <a:ext uri="{FF2B5EF4-FFF2-40B4-BE49-F238E27FC236}">
                  <a16:creationId xmlns:a16="http://schemas.microsoft.com/office/drawing/2014/main" id="{A2CCCC22-CD9E-4464-AB1D-03B0B9F3FD9F}"/>
                </a:ext>
              </a:extLst>
            </p:cNvPr>
            <p:cNvSpPr/>
            <p:nvPr/>
          </p:nvSpPr>
          <p:spPr>
            <a:xfrm>
              <a:off x="4570715" y="214715"/>
              <a:ext cx="182556" cy="107818"/>
            </a:xfrm>
            <a:custGeom>
              <a:avLst/>
              <a:gdLst/>
              <a:ahLst/>
              <a:cxnLst/>
              <a:rect l="l" t="t" r="r" b="b"/>
              <a:pathLst>
                <a:path w="182556" h="107818" extrusionOk="0">
                  <a:moveTo>
                    <a:pt x="408" y="38983"/>
                  </a:moveTo>
                  <a:cubicBezTo>
                    <a:pt x="25536" y="21869"/>
                    <a:pt x="52702" y="21869"/>
                    <a:pt x="79868" y="25400"/>
                  </a:cubicBezTo>
                  <a:cubicBezTo>
                    <a:pt x="96168" y="27302"/>
                    <a:pt x="107849" y="25400"/>
                    <a:pt x="114098" y="8965"/>
                  </a:cubicBezTo>
                  <a:lnTo>
                    <a:pt x="112875" y="9780"/>
                  </a:lnTo>
                  <a:lnTo>
                    <a:pt x="127952" y="0"/>
                  </a:lnTo>
                  <a:lnTo>
                    <a:pt x="144252" y="44417"/>
                  </a:lnTo>
                  <a:lnTo>
                    <a:pt x="114369" y="37082"/>
                  </a:lnTo>
                  <a:lnTo>
                    <a:pt x="112739" y="44824"/>
                  </a:lnTo>
                  <a:cubicBezTo>
                    <a:pt x="124692" y="50665"/>
                    <a:pt x="130397" y="71039"/>
                    <a:pt x="150364" y="58407"/>
                  </a:cubicBezTo>
                  <a:lnTo>
                    <a:pt x="181469" y="107170"/>
                  </a:lnTo>
                  <a:lnTo>
                    <a:pt x="182556" y="107170"/>
                  </a:lnTo>
                  <a:cubicBezTo>
                    <a:pt x="157971" y="111788"/>
                    <a:pt x="152945" y="90735"/>
                    <a:pt x="143980" y="75250"/>
                  </a:cubicBezTo>
                  <a:lnTo>
                    <a:pt x="0" y="3803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7" name="Google Shape;1515;p28">
              <a:extLst>
                <a:ext uri="{FF2B5EF4-FFF2-40B4-BE49-F238E27FC236}">
                  <a16:creationId xmlns:a16="http://schemas.microsoft.com/office/drawing/2014/main" id="{EE24354B-EC9B-4CF1-A99C-1C0147FA7049}"/>
                </a:ext>
              </a:extLst>
            </p:cNvPr>
            <p:cNvSpPr/>
            <p:nvPr/>
          </p:nvSpPr>
          <p:spPr>
            <a:xfrm>
              <a:off x="4882174" y="656436"/>
              <a:ext cx="38304" cy="139769"/>
            </a:xfrm>
            <a:custGeom>
              <a:avLst/>
              <a:gdLst/>
              <a:ahLst/>
              <a:cxnLst/>
              <a:rect l="l" t="t" r="r" b="b"/>
              <a:pathLst>
                <a:path w="38304" h="139769" extrusionOk="0">
                  <a:moveTo>
                    <a:pt x="24042" y="139769"/>
                  </a:moveTo>
                  <a:cubicBezTo>
                    <a:pt x="22140" y="135015"/>
                    <a:pt x="17386" y="127681"/>
                    <a:pt x="18880" y="126186"/>
                  </a:cubicBezTo>
                  <a:cubicBezTo>
                    <a:pt x="35587" y="108121"/>
                    <a:pt x="21733" y="104861"/>
                    <a:pt x="7606" y="101465"/>
                  </a:cubicBezTo>
                  <a:lnTo>
                    <a:pt x="8557" y="102824"/>
                  </a:lnTo>
                  <a:lnTo>
                    <a:pt x="19967" y="73892"/>
                  </a:lnTo>
                  <a:cubicBezTo>
                    <a:pt x="19254" y="71687"/>
                    <a:pt x="18798" y="69409"/>
                    <a:pt x="18609" y="67100"/>
                  </a:cubicBezTo>
                  <a:lnTo>
                    <a:pt x="30290" y="34501"/>
                  </a:lnTo>
                  <a:lnTo>
                    <a:pt x="0" y="34501"/>
                  </a:lnTo>
                  <a:lnTo>
                    <a:pt x="0" y="35588"/>
                  </a:lnTo>
                  <a:cubicBezTo>
                    <a:pt x="11002" y="26215"/>
                    <a:pt x="22276" y="16979"/>
                    <a:pt x="13583" y="0"/>
                  </a:cubicBezTo>
                  <a:lnTo>
                    <a:pt x="38304" y="1087"/>
                  </a:lnTo>
                  <a:cubicBezTo>
                    <a:pt x="35323" y="34550"/>
                    <a:pt x="34506" y="68169"/>
                    <a:pt x="35859" y="101737"/>
                  </a:cubicBezTo>
                  <a:cubicBezTo>
                    <a:pt x="36988" y="115465"/>
                    <a:pt x="32753" y="129097"/>
                    <a:pt x="24042" y="139769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8" name="Google Shape;1516;p28">
              <a:extLst>
                <a:ext uri="{FF2B5EF4-FFF2-40B4-BE49-F238E27FC236}">
                  <a16:creationId xmlns:a16="http://schemas.microsoft.com/office/drawing/2014/main" id="{930F6A0B-C8D9-4C89-87F5-14ADED3783C2}"/>
                </a:ext>
              </a:extLst>
            </p:cNvPr>
            <p:cNvSpPr/>
            <p:nvPr/>
          </p:nvSpPr>
          <p:spPr>
            <a:xfrm>
              <a:off x="4489217" y="687677"/>
              <a:ext cx="72669" cy="73484"/>
            </a:xfrm>
            <a:custGeom>
              <a:avLst/>
              <a:gdLst/>
              <a:ahLst/>
              <a:cxnLst/>
              <a:rect l="l" t="t" r="r" b="b"/>
              <a:pathLst>
                <a:path w="72669" h="73484" extrusionOk="0">
                  <a:moveTo>
                    <a:pt x="32463" y="52566"/>
                  </a:moveTo>
                  <a:lnTo>
                    <a:pt x="0" y="30290"/>
                  </a:lnTo>
                  <a:lnTo>
                    <a:pt x="5705" y="6520"/>
                  </a:lnTo>
                  <a:cubicBezTo>
                    <a:pt x="19967" y="4754"/>
                    <a:pt x="38576" y="31105"/>
                    <a:pt x="48356" y="0"/>
                  </a:cubicBezTo>
                  <a:lnTo>
                    <a:pt x="72669" y="66421"/>
                  </a:lnTo>
                  <a:lnTo>
                    <a:pt x="59086" y="73484"/>
                  </a:lnTo>
                  <a:cubicBezTo>
                    <a:pt x="60716" y="60716"/>
                    <a:pt x="62754" y="45503"/>
                    <a:pt x="43330" y="51616"/>
                  </a:cubicBezTo>
                  <a:cubicBezTo>
                    <a:pt x="48084" y="42243"/>
                    <a:pt x="56913" y="32328"/>
                    <a:pt x="40070" y="24449"/>
                  </a:cubicBezTo>
                  <a:cubicBezTo>
                    <a:pt x="37082" y="28389"/>
                    <a:pt x="33550" y="31105"/>
                    <a:pt x="33143" y="34229"/>
                  </a:cubicBezTo>
                  <a:cubicBezTo>
                    <a:pt x="32454" y="40316"/>
                    <a:pt x="32227" y="46446"/>
                    <a:pt x="32463" y="52566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19" name="Google Shape;1517;p28">
              <a:extLst>
                <a:ext uri="{FF2B5EF4-FFF2-40B4-BE49-F238E27FC236}">
                  <a16:creationId xmlns:a16="http://schemas.microsoft.com/office/drawing/2014/main" id="{D048AFD2-B3E6-49FC-98E4-D1893EF8B08E}"/>
                </a:ext>
              </a:extLst>
            </p:cNvPr>
            <p:cNvSpPr/>
            <p:nvPr/>
          </p:nvSpPr>
          <p:spPr>
            <a:xfrm>
              <a:off x="4815482" y="406780"/>
              <a:ext cx="69001" cy="112467"/>
            </a:xfrm>
            <a:custGeom>
              <a:avLst/>
              <a:gdLst/>
              <a:ahLst/>
              <a:cxnLst/>
              <a:rect l="l" t="t" r="r" b="b"/>
              <a:pathLst>
                <a:path w="69001" h="112467" extrusionOk="0">
                  <a:moveTo>
                    <a:pt x="23635" y="93723"/>
                  </a:moveTo>
                  <a:cubicBezTo>
                    <a:pt x="29339" y="73213"/>
                    <a:pt x="32192" y="54332"/>
                    <a:pt x="13583" y="36810"/>
                  </a:cubicBezTo>
                  <a:cubicBezTo>
                    <a:pt x="5433" y="29339"/>
                    <a:pt x="4075" y="14670"/>
                    <a:pt x="0" y="3260"/>
                  </a:cubicBezTo>
                  <a:lnTo>
                    <a:pt x="7199" y="0"/>
                  </a:lnTo>
                  <a:lnTo>
                    <a:pt x="68187" y="112468"/>
                  </a:lnTo>
                  <a:lnTo>
                    <a:pt x="69002" y="111788"/>
                  </a:lnTo>
                  <a:lnTo>
                    <a:pt x="50121" y="108936"/>
                  </a:lnTo>
                  <a:lnTo>
                    <a:pt x="43466" y="74571"/>
                  </a:lnTo>
                  <a:lnTo>
                    <a:pt x="23499" y="92636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8" name="Google Shape;1518;p28">
              <a:extLst>
                <a:ext uri="{FF2B5EF4-FFF2-40B4-BE49-F238E27FC236}">
                  <a16:creationId xmlns:a16="http://schemas.microsoft.com/office/drawing/2014/main" id="{B514D75E-2467-4DBB-847F-8688876AC660}"/>
                </a:ext>
              </a:extLst>
            </p:cNvPr>
            <p:cNvSpPr/>
            <p:nvPr/>
          </p:nvSpPr>
          <p:spPr>
            <a:xfrm>
              <a:off x="4632382" y="352448"/>
              <a:ext cx="55282" cy="69001"/>
            </a:xfrm>
            <a:custGeom>
              <a:avLst/>
              <a:gdLst/>
              <a:ahLst/>
              <a:cxnLst/>
              <a:rect l="l" t="t" r="r" b="b"/>
              <a:pathLst>
                <a:path w="55282" h="69001" extrusionOk="0">
                  <a:moveTo>
                    <a:pt x="55283" y="33686"/>
                  </a:moveTo>
                  <a:cubicBezTo>
                    <a:pt x="42787" y="38847"/>
                    <a:pt x="31105" y="44417"/>
                    <a:pt x="30698" y="60852"/>
                  </a:cubicBezTo>
                  <a:cubicBezTo>
                    <a:pt x="30698" y="63704"/>
                    <a:pt x="23770" y="66285"/>
                    <a:pt x="19967" y="69002"/>
                  </a:cubicBezTo>
                  <a:cubicBezTo>
                    <a:pt x="26215" y="43602"/>
                    <a:pt x="23770" y="40477"/>
                    <a:pt x="0" y="43194"/>
                  </a:cubicBezTo>
                  <a:lnTo>
                    <a:pt x="0" y="0"/>
                  </a:lnTo>
                  <a:lnTo>
                    <a:pt x="18473" y="10051"/>
                  </a:lnTo>
                  <a:cubicBezTo>
                    <a:pt x="17386" y="12361"/>
                    <a:pt x="15077" y="15349"/>
                    <a:pt x="15756" y="16843"/>
                  </a:cubicBezTo>
                  <a:cubicBezTo>
                    <a:pt x="18465" y="22769"/>
                    <a:pt x="22034" y="28262"/>
                    <a:pt x="26351" y="33143"/>
                  </a:cubicBezTo>
                  <a:cubicBezTo>
                    <a:pt x="27166" y="33958"/>
                    <a:pt x="34093" y="28796"/>
                    <a:pt x="38168" y="26487"/>
                  </a:cubicBezTo>
                  <a:cubicBezTo>
                    <a:pt x="33686" y="21461"/>
                    <a:pt x="29475" y="16300"/>
                    <a:pt x="24585" y="11681"/>
                  </a:cubicBezTo>
                  <a:cubicBezTo>
                    <a:pt x="23091" y="10323"/>
                    <a:pt x="19695" y="11681"/>
                    <a:pt x="17250" y="10731"/>
                  </a:cubicBezTo>
                  <a:cubicBezTo>
                    <a:pt x="46590" y="-8014"/>
                    <a:pt x="44417" y="21733"/>
                    <a:pt x="53925" y="34365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29" name="Google Shape;1519;p28">
              <a:extLst>
                <a:ext uri="{FF2B5EF4-FFF2-40B4-BE49-F238E27FC236}">
                  <a16:creationId xmlns:a16="http://schemas.microsoft.com/office/drawing/2014/main" id="{13A10AD3-89F9-42CC-98B7-0E35F477E279}"/>
                </a:ext>
              </a:extLst>
            </p:cNvPr>
            <p:cNvSpPr/>
            <p:nvPr/>
          </p:nvSpPr>
          <p:spPr>
            <a:xfrm>
              <a:off x="4480524" y="252748"/>
              <a:ext cx="91006" cy="27578"/>
            </a:xfrm>
            <a:custGeom>
              <a:avLst/>
              <a:gdLst/>
              <a:ahLst/>
              <a:cxnLst/>
              <a:rect l="l" t="t" r="r" b="b"/>
              <a:pathLst>
                <a:path w="91006" h="27578" extrusionOk="0">
                  <a:moveTo>
                    <a:pt x="90191" y="0"/>
                  </a:moveTo>
                  <a:cubicBezTo>
                    <a:pt x="66285" y="30426"/>
                    <a:pt x="33550" y="29611"/>
                    <a:pt x="0" y="25536"/>
                  </a:cubicBezTo>
                  <a:lnTo>
                    <a:pt x="0" y="26487"/>
                  </a:lnTo>
                  <a:cubicBezTo>
                    <a:pt x="16294" y="18305"/>
                    <a:pt x="33079" y="11137"/>
                    <a:pt x="50257" y="5026"/>
                  </a:cubicBezTo>
                  <a:cubicBezTo>
                    <a:pt x="63673" y="2333"/>
                    <a:pt x="77323" y="968"/>
                    <a:pt x="91006" y="951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0" name="Google Shape;1520;p28">
              <a:extLst>
                <a:ext uri="{FF2B5EF4-FFF2-40B4-BE49-F238E27FC236}">
                  <a16:creationId xmlns:a16="http://schemas.microsoft.com/office/drawing/2014/main" id="{2154A953-6FAE-4C8D-97C3-5B4F68BF7177}"/>
                </a:ext>
              </a:extLst>
            </p:cNvPr>
            <p:cNvSpPr/>
            <p:nvPr/>
          </p:nvSpPr>
          <p:spPr>
            <a:xfrm>
              <a:off x="4675440" y="1054011"/>
              <a:ext cx="131619" cy="14670"/>
            </a:xfrm>
            <a:custGeom>
              <a:avLst/>
              <a:gdLst/>
              <a:ahLst/>
              <a:cxnLst/>
              <a:rect l="l" t="t" r="r" b="b"/>
              <a:pathLst>
                <a:path w="131619" h="14670" extrusionOk="0">
                  <a:moveTo>
                    <a:pt x="131484" y="3125"/>
                  </a:moveTo>
                  <a:lnTo>
                    <a:pt x="0" y="13719"/>
                  </a:lnTo>
                  <a:lnTo>
                    <a:pt x="0" y="14670"/>
                  </a:lnTo>
                  <a:cubicBezTo>
                    <a:pt x="42651" y="-3259"/>
                    <a:pt x="86931" y="-2037"/>
                    <a:pt x="131620" y="4075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1" name="Google Shape;1521;p28">
              <a:extLst>
                <a:ext uri="{FF2B5EF4-FFF2-40B4-BE49-F238E27FC236}">
                  <a16:creationId xmlns:a16="http://schemas.microsoft.com/office/drawing/2014/main" id="{8897279A-A8DC-4AF7-A019-FDC12367C120}"/>
                </a:ext>
              </a:extLst>
            </p:cNvPr>
            <p:cNvSpPr/>
            <p:nvPr/>
          </p:nvSpPr>
          <p:spPr>
            <a:xfrm>
              <a:off x="4498453" y="802288"/>
              <a:ext cx="40749" cy="40779"/>
            </a:xfrm>
            <a:custGeom>
              <a:avLst/>
              <a:gdLst/>
              <a:ahLst/>
              <a:cxnLst/>
              <a:rect l="l" t="t" r="r" b="b"/>
              <a:pathLst>
                <a:path w="40749" h="40779" extrusionOk="0">
                  <a:moveTo>
                    <a:pt x="38168" y="9674"/>
                  </a:moveTo>
                  <a:lnTo>
                    <a:pt x="40749" y="13613"/>
                  </a:lnTo>
                  <a:cubicBezTo>
                    <a:pt x="39798" y="41866"/>
                    <a:pt x="18609" y="39149"/>
                    <a:pt x="0" y="40779"/>
                  </a:cubicBezTo>
                  <a:cubicBezTo>
                    <a:pt x="1540" y="38930"/>
                    <a:pt x="2097" y="36453"/>
                    <a:pt x="1494" y="34123"/>
                  </a:cubicBezTo>
                  <a:lnTo>
                    <a:pt x="3939" y="3562"/>
                  </a:lnTo>
                  <a:cubicBezTo>
                    <a:pt x="15330" y="-2926"/>
                    <a:pt x="29728" y="-354"/>
                    <a:pt x="38168" y="967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2" name="Google Shape;1522;p28">
              <a:extLst>
                <a:ext uri="{FF2B5EF4-FFF2-40B4-BE49-F238E27FC236}">
                  <a16:creationId xmlns:a16="http://schemas.microsoft.com/office/drawing/2014/main" id="{0855E324-CDCE-48CD-82C9-E79B08ADEC03}"/>
                </a:ext>
              </a:extLst>
            </p:cNvPr>
            <p:cNvSpPr/>
            <p:nvPr/>
          </p:nvSpPr>
          <p:spPr>
            <a:xfrm>
              <a:off x="4719449" y="482166"/>
              <a:ext cx="41699" cy="71854"/>
            </a:xfrm>
            <a:custGeom>
              <a:avLst/>
              <a:gdLst/>
              <a:ahLst/>
              <a:cxnLst/>
              <a:rect l="l" t="t" r="r" b="b"/>
              <a:pathLst>
                <a:path w="41699" h="71854" extrusionOk="0">
                  <a:moveTo>
                    <a:pt x="41700" y="68187"/>
                  </a:moveTo>
                  <a:cubicBezTo>
                    <a:pt x="26351" y="54604"/>
                    <a:pt x="14534" y="61667"/>
                    <a:pt x="0" y="71854"/>
                  </a:cubicBezTo>
                  <a:lnTo>
                    <a:pt x="21190" y="43873"/>
                  </a:lnTo>
                  <a:cubicBezTo>
                    <a:pt x="14710" y="33667"/>
                    <a:pt x="8904" y="23049"/>
                    <a:pt x="3803" y="12089"/>
                  </a:cubicBezTo>
                  <a:cubicBezTo>
                    <a:pt x="3124" y="10595"/>
                    <a:pt x="12496" y="4890"/>
                    <a:pt x="17386" y="1087"/>
                  </a:cubicBezTo>
                  <a:lnTo>
                    <a:pt x="16707" y="0"/>
                  </a:lnTo>
                  <a:cubicBezTo>
                    <a:pt x="11274" y="16979"/>
                    <a:pt x="15349" y="28253"/>
                    <a:pt x="34908" y="30019"/>
                  </a:cubicBezTo>
                  <a:lnTo>
                    <a:pt x="34093" y="2961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3" name="Google Shape;1523;p28">
              <a:extLst>
                <a:ext uri="{FF2B5EF4-FFF2-40B4-BE49-F238E27FC236}">
                  <a16:creationId xmlns:a16="http://schemas.microsoft.com/office/drawing/2014/main" id="{3ED125B9-D08A-42B5-ACBF-8F4834C6CF6F}"/>
                </a:ext>
              </a:extLst>
            </p:cNvPr>
            <p:cNvSpPr/>
            <p:nvPr/>
          </p:nvSpPr>
          <p:spPr>
            <a:xfrm>
              <a:off x="4806924" y="1057136"/>
              <a:ext cx="112467" cy="18631"/>
            </a:xfrm>
            <a:custGeom>
              <a:avLst/>
              <a:gdLst/>
              <a:ahLst/>
              <a:cxnLst/>
              <a:rect l="l" t="t" r="r" b="b"/>
              <a:pathLst>
                <a:path w="112467" h="18631" extrusionOk="0">
                  <a:moveTo>
                    <a:pt x="679" y="951"/>
                  </a:moveTo>
                  <a:cubicBezTo>
                    <a:pt x="16164" y="2988"/>
                    <a:pt x="31649" y="5433"/>
                    <a:pt x="47133" y="7199"/>
                  </a:cubicBezTo>
                  <a:cubicBezTo>
                    <a:pt x="69002" y="9508"/>
                    <a:pt x="90871" y="11274"/>
                    <a:pt x="112468" y="15077"/>
                  </a:cubicBezTo>
                  <a:cubicBezTo>
                    <a:pt x="73484" y="26079"/>
                    <a:pt x="37218" y="8829"/>
                    <a:pt x="0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4" name="Google Shape;1524;p28">
              <a:extLst>
                <a:ext uri="{FF2B5EF4-FFF2-40B4-BE49-F238E27FC236}">
                  <a16:creationId xmlns:a16="http://schemas.microsoft.com/office/drawing/2014/main" id="{4A9E57F8-F178-418A-820D-D446BD9B093F}"/>
                </a:ext>
              </a:extLst>
            </p:cNvPr>
            <p:cNvSpPr/>
            <p:nvPr/>
          </p:nvSpPr>
          <p:spPr>
            <a:xfrm>
              <a:off x="4170966" y="673279"/>
              <a:ext cx="66285" cy="36266"/>
            </a:xfrm>
            <a:custGeom>
              <a:avLst/>
              <a:gdLst/>
              <a:ahLst/>
              <a:cxnLst/>
              <a:rect l="l" t="t" r="r" b="b"/>
              <a:pathLst>
                <a:path w="66285" h="36266" extrusionOk="0">
                  <a:moveTo>
                    <a:pt x="64927" y="7335"/>
                  </a:moveTo>
                  <a:cubicBezTo>
                    <a:pt x="63926" y="14929"/>
                    <a:pt x="62290" y="22426"/>
                    <a:pt x="60037" y="29747"/>
                  </a:cubicBezTo>
                  <a:cubicBezTo>
                    <a:pt x="58815" y="32463"/>
                    <a:pt x="52974" y="33278"/>
                    <a:pt x="49171" y="35044"/>
                  </a:cubicBezTo>
                  <a:lnTo>
                    <a:pt x="49850" y="36267"/>
                  </a:lnTo>
                  <a:cubicBezTo>
                    <a:pt x="50936" y="16164"/>
                    <a:pt x="42922" y="6248"/>
                    <a:pt x="22684" y="13583"/>
                  </a:cubicBezTo>
                  <a:cubicBezTo>
                    <a:pt x="9101" y="18473"/>
                    <a:pt x="3803" y="11138"/>
                    <a:pt x="1222" y="0"/>
                  </a:cubicBezTo>
                  <a:lnTo>
                    <a:pt x="0" y="815"/>
                  </a:lnTo>
                  <a:lnTo>
                    <a:pt x="66285" y="882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5" name="Google Shape;1525;p28">
              <a:extLst>
                <a:ext uri="{FF2B5EF4-FFF2-40B4-BE49-F238E27FC236}">
                  <a16:creationId xmlns:a16="http://schemas.microsoft.com/office/drawing/2014/main" id="{3BE13100-8154-456D-ADF1-93945AE0CCC6}"/>
                </a:ext>
              </a:extLst>
            </p:cNvPr>
            <p:cNvSpPr/>
            <p:nvPr/>
          </p:nvSpPr>
          <p:spPr>
            <a:xfrm>
              <a:off x="4629937" y="190674"/>
              <a:ext cx="57592" cy="41217"/>
            </a:xfrm>
            <a:custGeom>
              <a:avLst/>
              <a:gdLst/>
              <a:ahLst/>
              <a:cxnLst/>
              <a:rect l="l" t="t" r="r" b="b"/>
              <a:pathLst>
                <a:path w="57592" h="41217" extrusionOk="0">
                  <a:moveTo>
                    <a:pt x="55419" y="32463"/>
                  </a:moveTo>
                  <a:cubicBezTo>
                    <a:pt x="29475" y="43873"/>
                    <a:pt x="29475" y="43873"/>
                    <a:pt x="0" y="33958"/>
                  </a:cubicBezTo>
                  <a:cubicBezTo>
                    <a:pt x="11524" y="32479"/>
                    <a:pt x="22750" y="29226"/>
                    <a:pt x="33278" y="24314"/>
                  </a:cubicBezTo>
                  <a:cubicBezTo>
                    <a:pt x="41157" y="18745"/>
                    <a:pt x="45367" y="8150"/>
                    <a:pt x="57592" y="0"/>
                  </a:cubicBezTo>
                  <a:lnTo>
                    <a:pt x="54196" y="33278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6" name="Google Shape;1526;p28">
              <a:extLst>
                <a:ext uri="{FF2B5EF4-FFF2-40B4-BE49-F238E27FC236}">
                  <a16:creationId xmlns:a16="http://schemas.microsoft.com/office/drawing/2014/main" id="{020524CE-2391-4BAB-80B7-868A5F75BE45}"/>
                </a:ext>
              </a:extLst>
            </p:cNvPr>
            <p:cNvSpPr/>
            <p:nvPr/>
          </p:nvSpPr>
          <p:spPr>
            <a:xfrm>
              <a:off x="4465854" y="579692"/>
              <a:ext cx="36810" cy="48219"/>
            </a:xfrm>
            <a:custGeom>
              <a:avLst/>
              <a:gdLst/>
              <a:ahLst/>
              <a:cxnLst/>
              <a:rect l="l" t="t" r="r" b="b"/>
              <a:pathLst>
                <a:path w="36810" h="48219" extrusionOk="0">
                  <a:moveTo>
                    <a:pt x="4754" y="48220"/>
                  </a:moveTo>
                  <a:lnTo>
                    <a:pt x="0" y="0"/>
                  </a:lnTo>
                  <a:lnTo>
                    <a:pt x="30290" y="13583"/>
                  </a:lnTo>
                  <a:lnTo>
                    <a:pt x="5162" y="30698"/>
                  </a:lnTo>
                  <a:lnTo>
                    <a:pt x="36810" y="38440"/>
                  </a:lnTo>
                  <a:lnTo>
                    <a:pt x="6384" y="46046"/>
                  </a:lnTo>
                  <a:cubicBezTo>
                    <a:pt x="5914" y="46823"/>
                    <a:pt x="5368" y="47552"/>
                    <a:pt x="4754" y="4822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7" name="Google Shape;1527;p28">
              <a:extLst>
                <a:ext uri="{FF2B5EF4-FFF2-40B4-BE49-F238E27FC236}">
                  <a16:creationId xmlns:a16="http://schemas.microsoft.com/office/drawing/2014/main" id="{4B95FA69-4760-4D2A-A2E7-D26EE164512B}"/>
                </a:ext>
              </a:extLst>
            </p:cNvPr>
            <p:cNvSpPr/>
            <p:nvPr/>
          </p:nvSpPr>
          <p:spPr>
            <a:xfrm>
              <a:off x="4346595" y="686862"/>
              <a:ext cx="72261" cy="32455"/>
            </a:xfrm>
            <a:custGeom>
              <a:avLst/>
              <a:gdLst/>
              <a:ahLst/>
              <a:cxnLst/>
              <a:rect l="l" t="t" r="r" b="b"/>
              <a:pathLst>
                <a:path w="72261" h="32455" extrusionOk="0">
                  <a:moveTo>
                    <a:pt x="51344" y="1494"/>
                  </a:moveTo>
                  <a:lnTo>
                    <a:pt x="71175" y="21597"/>
                  </a:lnTo>
                  <a:lnTo>
                    <a:pt x="72262" y="20918"/>
                  </a:lnTo>
                  <a:cubicBezTo>
                    <a:pt x="56913" y="23906"/>
                    <a:pt x="41292" y="25808"/>
                    <a:pt x="26351" y="30290"/>
                  </a:cubicBezTo>
                  <a:cubicBezTo>
                    <a:pt x="7471" y="35995"/>
                    <a:pt x="1087" y="31105"/>
                    <a:pt x="0" y="7471"/>
                  </a:cubicBezTo>
                  <a:lnTo>
                    <a:pt x="13583" y="23227"/>
                  </a:lnTo>
                  <a:lnTo>
                    <a:pt x="25400" y="10595"/>
                  </a:lnTo>
                  <a:lnTo>
                    <a:pt x="24178" y="10595"/>
                  </a:lnTo>
                  <a:cubicBezTo>
                    <a:pt x="36131" y="13719"/>
                    <a:pt x="50121" y="22412"/>
                    <a:pt x="52431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8" name="Google Shape;1528;p28">
              <a:extLst>
                <a:ext uri="{FF2B5EF4-FFF2-40B4-BE49-F238E27FC236}">
                  <a16:creationId xmlns:a16="http://schemas.microsoft.com/office/drawing/2014/main" id="{3D8707F2-AB35-408C-AD2C-52BDE4B665BA}"/>
                </a:ext>
              </a:extLst>
            </p:cNvPr>
            <p:cNvSpPr/>
            <p:nvPr/>
          </p:nvSpPr>
          <p:spPr>
            <a:xfrm>
              <a:off x="4881495" y="944668"/>
              <a:ext cx="50528" cy="28931"/>
            </a:xfrm>
            <a:custGeom>
              <a:avLst/>
              <a:gdLst/>
              <a:ahLst/>
              <a:cxnLst/>
              <a:rect l="l" t="t" r="r" b="b"/>
              <a:pathLst>
                <a:path w="50528" h="28931" extrusionOk="0">
                  <a:moveTo>
                    <a:pt x="29204" y="0"/>
                  </a:moveTo>
                  <a:lnTo>
                    <a:pt x="36946" y="1766"/>
                  </a:lnTo>
                  <a:lnTo>
                    <a:pt x="50529" y="28932"/>
                  </a:lnTo>
                  <a:lnTo>
                    <a:pt x="0" y="16843"/>
                  </a:lnTo>
                  <a:lnTo>
                    <a:pt x="815" y="1820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39" name="Google Shape;1529;p28">
              <a:extLst>
                <a:ext uri="{FF2B5EF4-FFF2-40B4-BE49-F238E27FC236}">
                  <a16:creationId xmlns:a16="http://schemas.microsoft.com/office/drawing/2014/main" id="{939CFCEE-56CB-42F7-B2B2-48EEB3BBD86E}"/>
                </a:ext>
              </a:extLst>
            </p:cNvPr>
            <p:cNvSpPr/>
            <p:nvPr/>
          </p:nvSpPr>
          <p:spPr>
            <a:xfrm>
              <a:off x="4213617" y="639865"/>
              <a:ext cx="43058" cy="41835"/>
            </a:xfrm>
            <a:custGeom>
              <a:avLst/>
              <a:gdLst/>
              <a:ahLst/>
              <a:cxnLst/>
              <a:rect l="l" t="t" r="r" b="b"/>
              <a:pathLst>
                <a:path w="43058" h="41835" extrusionOk="0">
                  <a:moveTo>
                    <a:pt x="38576" y="2445"/>
                  </a:moveTo>
                  <a:lnTo>
                    <a:pt x="43058" y="36946"/>
                  </a:lnTo>
                  <a:lnTo>
                    <a:pt x="22005" y="40749"/>
                  </a:lnTo>
                  <a:lnTo>
                    <a:pt x="22820" y="41836"/>
                  </a:lnTo>
                  <a:cubicBezTo>
                    <a:pt x="27981" y="21461"/>
                    <a:pt x="29204" y="3396"/>
                    <a:pt x="0" y="0"/>
                  </a:cubicBezTo>
                  <a:lnTo>
                    <a:pt x="39119" y="3667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0" name="Google Shape;1530;p28">
              <a:extLst>
                <a:ext uri="{FF2B5EF4-FFF2-40B4-BE49-F238E27FC236}">
                  <a16:creationId xmlns:a16="http://schemas.microsoft.com/office/drawing/2014/main" id="{343425B3-B545-4B47-A6CE-3DA89C16CE39}"/>
                </a:ext>
              </a:extLst>
            </p:cNvPr>
            <p:cNvSpPr/>
            <p:nvPr/>
          </p:nvSpPr>
          <p:spPr>
            <a:xfrm>
              <a:off x="4639717" y="667846"/>
              <a:ext cx="57048" cy="43873"/>
            </a:xfrm>
            <a:custGeom>
              <a:avLst/>
              <a:gdLst/>
              <a:ahLst/>
              <a:cxnLst/>
              <a:rect l="l" t="t" r="r" b="b"/>
              <a:pathLst>
                <a:path w="57048" h="43873" extrusionOk="0">
                  <a:moveTo>
                    <a:pt x="0" y="29747"/>
                  </a:moveTo>
                  <a:lnTo>
                    <a:pt x="38033" y="17794"/>
                  </a:lnTo>
                  <a:lnTo>
                    <a:pt x="40613" y="0"/>
                  </a:lnTo>
                  <a:lnTo>
                    <a:pt x="57049" y="11546"/>
                  </a:lnTo>
                  <a:lnTo>
                    <a:pt x="56370" y="9916"/>
                  </a:lnTo>
                  <a:lnTo>
                    <a:pt x="43737" y="34093"/>
                  </a:lnTo>
                  <a:cubicBezTo>
                    <a:pt x="31648" y="26215"/>
                    <a:pt x="25808" y="31513"/>
                    <a:pt x="23499" y="43873"/>
                  </a:cubicBezTo>
                  <a:lnTo>
                    <a:pt x="24721" y="4387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1" name="Google Shape;1531;p28">
              <a:extLst>
                <a:ext uri="{FF2B5EF4-FFF2-40B4-BE49-F238E27FC236}">
                  <a16:creationId xmlns:a16="http://schemas.microsoft.com/office/drawing/2014/main" id="{7E744E70-D027-4C7A-A8D0-8014DA894E7C}"/>
                </a:ext>
              </a:extLst>
            </p:cNvPr>
            <p:cNvSpPr/>
            <p:nvPr/>
          </p:nvSpPr>
          <p:spPr>
            <a:xfrm>
              <a:off x="4534177" y="335690"/>
              <a:ext cx="65198" cy="29661"/>
            </a:xfrm>
            <a:custGeom>
              <a:avLst/>
              <a:gdLst/>
              <a:ahLst/>
              <a:cxnLst/>
              <a:rect l="l" t="t" r="r" b="b"/>
              <a:pathLst>
                <a:path w="65198" h="29661" extrusionOk="0">
                  <a:moveTo>
                    <a:pt x="26759" y="28983"/>
                  </a:moveTo>
                  <a:lnTo>
                    <a:pt x="11546" y="25451"/>
                  </a:lnTo>
                  <a:cubicBezTo>
                    <a:pt x="7437" y="24904"/>
                    <a:pt x="3496" y="23466"/>
                    <a:pt x="0" y="21240"/>
                  </a:cubicBezTo>
                  <a:cubicBezTo>
                    <a:pt x="21733" y="19610"/>
                    <a:pt x="37082" y="-20731"/>
                    <a:pt x="65199" y="14177"/>
                  </a:cubicBezTo>
                  <a:cubicBezTo>
                    <a:pt x="47405" y="9423"/>
                    <a:pt x="28253" y="594"/>
                    <a:pt x="25536" y="29662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2" name="Google Shape;1532;p28">
              <a:extLst>
                <a:ext uri="{FF2B5EF4-FFF2-40B4-BE49-F238E27FC236}">
                  <a16:creationId xmlns:a16="http://schemas.microsoft.com/office/drawing/2014/main" id="{F743AF69-0345-4765-849C-4D9081817D4F}"/>
                </a:ext>
              </a:extLst>
            </p:cNvPr>
            <p:cNvSpPr/>
            <p:nvPr/>
          </p:nvSpPr>
          <p:spPr>
            <a:xfrm>
              <a:off x="4569085" y="189315"/>
              <a:ext cx="45639" cy="41981"/>
            </a:xfrm>
            <a:custGeom>
              <a:avLst/>
              <a:gdLst/>
              <a:ahLst/>
              <a:cxnLst/>
              <a:rect l="l" t="t" r="r" b="b"/>
              <a:pathLst>
                <a:path w="45639" h="41981" extrusionOk="0">
                  <a:moveTo>
                    <a:pt x="40749" y="0"/>
                  </a:moveTo>
                  <a:lnTo>
                    <a:pt x="45639" y="27166"/>
                  </a:lnTo>
                  <a:lnTo>
                    <a:pt x="23363" y="37218"/>
                  </a:lnTo>
                  <a:cubicBezTo>
                    <a:pt x="16292" y="41269"/>
                    <a:pt x="8055" y="42802"/>
                    <a:pt x="0" y="4156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3" name="Google Shape;1533;p28">
              <a:extLst>
                <a:ext uri="{FF2B5EF4-FFF2-40B4-BE49-F238E27FC236}">
                  <a16:creationId xmlns:a16="http://schemas.microsoft.com/office/drawing/2014/main" id="{9AF0BB69-D7DC-4028-B31D-6A343EF4896A}"/>
                </a:ext>
              </a:extLst>
            </p:cNvPr>
            <p:cNvSpPr/>
            <p:nvPr/>
          </p:nvSpPr>
          <p:spPr>
            <a:xfrm>
              <a:off x="4511493" y="585261"/>
              <a:ext cx="55554" cy="25244"/>
            </a:xfrm>
            <a:custGeom>
              <a:avLst/>
              <a:gdLst/>
              <a:ahLst/>
              <a:cxnLst/>
              <a:rect l="l" t="t" r="r" b="b"/>
              <a:pathLst>
                <a:path w="55554" h="25244" extrusionOk="0">
                  <a:moveTo>
                    <a:pt x="0" y="543"/>
                  </a:moveTo>
                  <a:lnTo>
                    <a:pt x="55555" y="21597"/>
                  </a:lnTo>
                  <a:lnTo>
                    <a:pt x="54740" y="20510"/>
                  </a:lnTo>
                  <a:cubicBezTo>
                    <a:pt x="30969" y="29339"/>
                    <a:pt x="11274" y="27574"/>
                    <a:pt x="1222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4" name="Google Shape;1534;p28">
              <a:extLst>
                <a:ext uri="{FF2B5EF4-FFF2-40B4-BE49-F238E27FC236}">
                  <a16:creationId xmlns:a16="http://schemas.microsoft.com/office/drawing/2014/main" id="{01A8E99E-5084-4FAA-BA5F-6AD5F7FAA5DE}"/>
                </a:ext>
              </a:extLst>
            </p:cNvPr>
            <p:cNvSpPr/>
            <p:nvPr/>
          </p:nvSpPr>
          <p:spPr>
            <a:xfrm>
              <a:off x="4677070" y="592052"/>
              <a:ext cx="48083" cy="65334"/>
            </a:xfrm>
            <a:custGeom>
              <a:avLst/>
              <a:gdLst/>
              <a:ahLst/>
              <a:cxnLst/>
              <a:rect l="l" t="t" r="r" b="b"/>
              <a:pathLst>
                <a:path w="48083" h="65334" extrusionOk="0">
                  <a:moveTo>
                    <a:pt x="5433" y="0"/>
                  </a:moveTo>
                  <a:cubicBezTo>
                    <a:pt x="11942" y="12658"/>
                    <a:pt x="19436" y="24784"/>
                    <a:pt x="27845" y="36267"/>
                  </a:cubicBezTo>
                  <a:cubicBezTo>
                    <a:pt x="31648" y="41021"/>
                    <a:pt x="41428" y="41292"/>
                    <a:pt x="48084" y="43602"/>
                  </a:cubicBezTo>
                  <a:lnTo>
                    <a:pt x="32599" y="65334"/>
                  </a:lnTo>
                  <a:lnTo>
                    <a:pt x="33958" y="65334"/>
                  </a:lnTo>
                  <a:cubicBezTo>
                    <a:pt x="28675" y="55203"/>
                    <a:pt x="22779" y="45405"/>
                    <a:pt x="16300" y="35995"/>
                  </a:cubicBezTo>
                  <a:cubicBezTo>
                    <a:pt x="11482" y="31562"/>
                    <a:pt x="5978" y="27938"/>
                    <a:pt x="0" y="2526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5" name="Google Shape;1535;p28">
              <a:extLst>
                <a:ext uri="{FF2B5EF4-FFF2-40B4-BE49-F238E27FC236}">
                  <a16:creationId xmlns:a16="http://schemas.microsoft.com/office/drawing/2014/main" id="{EA34A5E0-9159-47EC-8028-F740B26E9A9A}"/>
                </a:ext>
              </a:extLst>
            </p:cNvPr>
            <p:cNvSpPr/>
            <p:nvPr/>
          </p:nvSpPr>
          <p:spPr>
            <a:xfrm>
              <a:off x="4738194" y="565430"/>
              <a:ext cx="37353" cy="52973"/>
            </a:xfrm>
            <a:custGeom>
              <a:avLst/>
              <a:gdLst/>
              <a:ahLst/>
              <a:cxnLst/>
              <a:rect l="l" t="t" r="r" b="b"/>
              <a:pathLst>
                <a:path w="37353" h="52973" extrusionOk="0">
                  <a:moveTo>
                    <a:pt x="37353" y="24993"/>
                  </a:moveTo>
                  <a:lnTo>
                    <a:pt x="13583" y="52974"/>
                  </a:lnTo>
                  <a:lnTo>
                    <a:pt x="14670" y="52295"/>
                  </a:lnTo>
                  <a:lnTo>
                    <a:pt x="4482" y="51208"/>
                  </a:lnTo>
                  <a:cubicBezTo>
                    <a:pt x="1807" y="41230"/>
                    <a:pt x="302" y="30973"/>
                    <a:pt x="0" y="20646"/>
                  </a:cubicBezTo>
                  <a:cubicBezTo>
                    <a:pt x="0" y="13583"/>
                    <a:pt x="6927" y="7063"/>
                    <a:pt x="10866" y="0"/>
                  </a:cubicBezTo>
                  <a:lnTo>
                    <a:pt x="28796" y="13583"/>
                  </a:lnTo>
                  <a:cubicBezTo>
                    <a:pt x="19288" y="5569"/>
                    <a:pt x="11681" y="7199"/>
                    <a:pt x="9236" y="19424"/>
                  </a:cubicBezTo>
                  <a:cubicBezTo>
                    <a:pt x="9236" y="21869"/>
                    <a:pt x="17386" y="27845"/>
                    <a:pt x="22820" y="29068"/>
                  </a:cubicBezTo>
                  <a:cubicBezTo>
                    <a:pt x="28253" y="30290"/>
                    <a:pt x="32328" y="26487"/>
                    <a:pt x="37353" y="24993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6" name="Google Shape;1536;p28">
              <a:extLst>
                <a:ext uri="{FF2B5EF4-FFF2-40B4-BE49-F238E27FC236}">
                  <a16:creationId xmlns:a16="http://schemas.microsoft.com/office/drawing/2014/main" id="{AE66F645-371C-492E-BF9F-FC51A4410298}"/>
                </a:ext>
              </a:extLst>
            </p:cNvPr>
            <p:cNvSpPr/>
            <p:nvPr/>
          </p:nvSpPr>
          <p:spPr>
            <a:xfrm>
              <a:off x="4443985" y="1024808"/>
              <a:ext cx="61123" cy="28788"/>
            </a:xfrm>
            <a:custGeom>
              <a:avLst/>
              <a:gdLst/>
              <a:ahLst/>
              <a:cxnLst/>
              <a:rect l="l" t="t" r="r" b="b"/>
              <a:pathLst>
                <a:path w="61123" h="28788" extrusionOk="0">
                  <a:moveTo>
                    <a:pt x="60580" y="0"/>
                  </a:moveTo>
                  <a:cubicBezTo>
                    <a:pt x="46677" y="10383"/>
                    <a:pt x="31855" y="19477"/>
                    <a:pt x="16300" y="27166"/>
                  </a:cubicBezTo>
                  <a:cubicBezTo>
                    <a:pt x="2717" y="32871"/>
                    <a:pt x="-1630" y="22684"/>
                    <a:pt x="1358" y="9780"/>
                  </a:cubicBezTo>
                  <a:lnTo>
                    <a:pt x="0" y="10595"/>
                  </a:lnTo>
                  <a:cubicBezTo>
                    <a:pt x="8074" y="11964"/>
                    <a:pt x="16286" y="12329"/>
                    <a:pt x="24449" y="11681"/>
                  </a:cubicBezTo>
                  <a:cubicBezTo>
                    <a:pt x="36878" y="8787"/>
                    <a:pt x="49124" y="5157"/>
                    <a:pt x="61124" y="815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7" name="Google Shape;1537;p28">
              <a:extLst>
                <a:ext uri="{FF2B5EF4-FFF2-40B4-BE49-F238E27FC236}">
                  <a16:creationId xmlns:a16="http://schemas.microsoft.com/office/drawing/2014/main" id="{0CF87EFF-1674-4F57-89FF-F5CCA625B2E7}"/>
                </a:ext>
              </a:extLst>
            </p:cNvPr>
            <p:cNvSpPr/>
            <p:nvPr/>
          </p:nvSpPr>
          <p:spPr>
            <a:xfrm>
              <a:off x="4635235" y="1016658"/>
              <a:ext cx="47133" cy="31372"/>
            </a:xfrm>
            <a:custGeom>
              <a:avLst/>
              <a:gdLst/>
              <a:ahLst/>
              <a:cxnLst/>
              <a:rect l="l" t="t" r="r" b="b"/>
              <a:pathLst>
                <a:path w="47133" h="31372" extrusionOk="0">
                  <a:moveTo>
                    <a:pt x="19560" y="0"/>
                  </a:moveTo>
                  <a:lnTo>
                    <a:pt x="15349" y="23227"/>
                  </a:lnTo>
                  <a:lnTo>
                    <a:pt x="45911" y="6384"/>
                  </a:lnTo>
                  <a:lnTo>
                    <a:pt x="47133" y="23635"/>
                  </a:lnTo>
                  <a:cubicBezTo>
                    <a:pt x="31784" y="27030"/>
                    <a:pt x="15892" y="41428"/>
                    <a:pt x="0" y="19288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8" name="Google Shape;1538;p28">
              <a:extLst>
                <a:ext uri="{FF2B5EF4-FFF2-40B4-BE49-F238E27FC236}">
                  <a16:creationId xmlns:a16="http://schemas.microsoft.com/office/drawing/2014/main" id="{02CFC4E9-6197-48A0-9F0A-54F6456F6D80}"/>
                </a:ext>
              </a:extLst>
            </p:cNvPr>
            <p:cNvSpPr/>
            <p:nvPr/>
          </p:nvSpPr>
          <p:spPr>
            <a:xfrm>
              <a:off x="4384763" y="618947"/>
              <a:ext cx="16707" cy="27166"/>
            </a:xfrm>
            <a:custGeom>
              <a:avLst/>
              <a:gdLst/>
              <a:ahLst/>
              <a:cxnLst/>
              <a:rect l="l" t="t" r="r" b="b"/>
              <a:pathLst>
                <a:path w="16707" h="27166" extrusionOk="0">
                  <a:moveTo>
                    <a:pt x="16707" y="2173"/>
                  </a:moveTo>
                  <a:lnTo>
                    <a:pt x="16707" y="25400"/>
                  </a:lnTo>
                  <a:lnTo>
                    <a:pt x="11410" y="27166"/>
                  </a:lnTo>
                  <a:lnTo>
                    <a:pt x="0" y="0"/>
                  </a:lnTo>
                  <a:lnTo>
                    <a:pt x="16707" y="244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49" name="Google Shape;1539;p28">
              <a:extLst>
                <a:ext uri="{FF2B5EF4-FFF2-40B4-BE49-F238E27FC236}">
                  <a16:creationId xmlns:a16="http://schemas.microsoft.com/office/drawing/2014/main" id="{158CE815-779D-4E9F-A0A5-FC44FDA294FA}"/>
                </a:ext>
              </a:extLst>
            </p:cNvPr>
            <p:cNvSpPr/>
            <p:nvPr/>
          </p:nvSpPr>
          <p:spPr>
            <a:xfrm>
              <a:off x="4428229" y="787648"/>
              <a:ext cx="35587" cy="20510"/>
            </a:xfrm>
            <a:custGeom>
              <a:avLst/>
              <a:gdLst/>
              <a:ahLst/>
              <a:cxnLst/>
              <a:rect l="l" t="t" r="r" b="b"/>
              <a:pathLst>
                <a:path w="35587" h="20510" extrusionOk="0">
                  <a:moveTo>
                    <a:pt x="18609" y="20510"/>
                  </a:moveTo>
                  <a:lnTo>
                    <a:pt x="0" y="20510"/>
                  </a:lnTo>
                  <a:lnTo>
                    <a:pt x="12225" y="0"/>
                  </a:lnTo>
                  <a:lnTo>
                    <a:pt x="10866" y="0"/>
                  </a:lnTo>
                  <a:lnTo>
                    <a:pt x="35588" y="3532"/>
                  </a:lnTo>
                  <a:lnTo>
                    <a:pt x="22005" y="1874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0" name="Google Shape;1540;p28">
              <a:extLst>
                <a:ext uri="{FF2B5EF4-FFF2-40B4-BE49-F238E27FC236}">
                  <a16:creationId xmlns:a16="http://schemas.microsoft.com/office/drawing/2014/main" id="{E639771F-3158-40AE-94AD-3CCE6FA1D44A}"/>
                </a:ext>
              </a:extLst>
            </p:cNvPr>
            <p:cNvSpPr/>
            <p:nvPr/>
          </p:nvSpPr>
          <p:spPr>
            <a:xfrm>
              <a:off x="4363438" y="435440"/>
              <a:ext cx="32599" cy="24177"/>
            </a:xfrm>
            <a:custGeom>
              <a:avLst/>
              <a:gdLst/>
              <a:ahLst/>
              <a:cxnLst/>
              <a:rect l="l" t="t" r="r" b="b"/>
              <a:pathLst>
                <a:path w="32599" h="24177" extrusionOk="0">
                  <a:moveTo>
                    <a:pt x="32599" y="13447"/>
                  </a:moveTo>
                  <a:lnTo>
                    <a:pt x="11138" y="24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1" name="Google Shape;1541;p28">
              <a:extLst>
                <a:ext uri="{FF2B5EF4-FFF2-40B4-BE49-F238E27FC236}">
                  <a16:creationId xmlns:a16="http://schemas.microsoft.com/office/drawing/2014/main" id="{1CA70EB9-97A8-451A-8430-CF531F7DE511}"/>
                </a:ext>
              </a:extLst>
            </p:cNvPr>
            <p:cNvSpPr/>
            <p:nvPr/>
          </p:nvSpPr>
          <p:spPr>
            <a:xfrm>
              <a:off x="4083899" y="884767"/>
              <a:ext cx="60580" cy="16978"/>
            </a:xfrm>
            <a:custGeom>
              <a:avLst/>
              <a:gdLst/>
              <a:ahLst/>
              <a:cxnLst/>
              <a:rect l="l" t="t" r="r" b="b"/>
              <a:pathLst>
                <a:path w="60580" h="16978" extrusionOk="0">
                  <a:moveTo>
                    <a:pt x="543" y="0"/>
                  </a:moveTo>
                  <a:lnTo>
                    <a:pt x="60580" y="14670"/>
                  </a:lnTo>
                  <a:lnTo>
                    <a:pt x="60580" y="16979"/>
                  </a:lnTo>
                  <a:lnTo>
                    <a:pt x="0" y="217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2" name="Google Shape;1542;p28">
              <a:extLst>
                <a:ext uri="{FF2B5EF4-FFF2-40B4-BE49-F238E27FC236}">
                  <a16:creationId xmlns:a16="http://schemas.microsoft.com/office/drawing/2014/main" id="{EC7A6A5F-C80D-40F0-9B19-AE46FA6A72EC}"/>
                </a:ext>
              </a:extLst>
            </p:cNvPr>
            <p:cNvSpPr/>
            <p:nvPr/>
          </p:nvSpPr>
          <p:spPr>
            <a:xfrm>
              <a:off x="4444529" y="806121"/>
              <a:ext cx="35859" cy="33278"/>
            </a:xfrm>
            <a:custGeom>
              <a:avLst/>
              <a:gdLst/>
              <a:ahLst/>
              <a:cxnLst/>
              <a:rect l="l" t="t" r="r" b="b"/>
              <a:pathLst>
                <a:path w="35859" h="33278" extrusionOk="0">
                  <a:moveTo>
                    <a:pt x="2309" y="2037"/>
                  </a:moveTo>
                  <a:lnTo>
                    <a:pt x="5433" y="2037"/>
                  </a:lnTo>
                  <a:lnTo>
                    <a:pt x="35859" y="0"/>
                  </a:lnTo>
                  <a:cubicBezTo>
                    <a:pt x="23634" y="4347"/>
                    <a:pt x="21461" y="12225"/>
                    <a:pt x="27166" y="23227"/>
                  </a:cubicBezTo>
                  <a:cubicBezTo>
                    <a:pt x="13583" y="15621"/>
                    <a:pt x="3803" y="16164"/>
                    <a:pt x="0" y="33278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3" name="Google Shape;1543;p28">
              <a:extLst>
                <a:ext uri="{FF2B5EF4-FFF2-40B4-BE49-F238E27FC236}">
                  <a16:creationId xmlns:a16="http://schemas.microsoft.com/office/drawing/2014/main" id="{DC2FA1F8-58BC-4A4C-A301-01A2927E05F5}"/>
                </a:ext>
              </a:extLst>
            </p:cNvPr>
            <p:cNvSpPr/>
            <p:nvPr/>
          </p:nvSpPr>
          <p:spPr>
            <a:xfrm>
              <a:off x="4557947" y="570999"/>
              <a:ext cx="38304" cy="35859"/>
            </a:xfrm>
            <a:custGeom>
              <a:avLst/>
              <a:gdLst/>
              <a:ahLst/>
              <a:cxnLst/>
              <a:rect l="l" t="t" r="r" b="b"/>
              <a:pathLst>
                <a:path w="38304" h="35859" extrusionOk="0">
                  <a:moveTo>
                    <a:pt x="9101" y="35859"/>
                  </a:moveTo>
                  <a:cubicBezTo>
                    <a:pt x="18745" y="21190"/>
                    <a:pt x="9101" y="10866"/>
                    <a:pt x="1087" y="0"/>
                  </a:cubicBezTo>
                  <a:lnTo>
                    <a:pt x="0" y="0"/>
                  </a:lnTo>
                  <a:lnTo>
                    <a:pt x="35452" y="12225"/>
                  </a:lnTo>
                  <a:lnTo>
                    <a:pt x="38304" y="22276"/>
                  </a:lnTo>
                  <a:lnTo>
                    <a:pt x="8829" y="3585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4" name="Google Shape;1544;p28">
              <a:extLst>
                <a:ext uri="{FF2B5EF4-FFF2-40B4-BE49-F238E27FC236}">
                  <a16:creationId xmlns:a16="http://schemas.microsoft.com/office/drawing/2014/main" id="{85AD8D22-3ECE-4C4B-9BD1-5DE4C4CD964D}"/>
                </a:ext>
              </a:extLst>
            </p:cNvPr>
            <p:cNvSpPr/>
            <p:nvPr/>
          </p:nvSpPr>
          <p:spPr>
            <a:xfrm>
              <a:off x="4404757" y="1016115"/>
              <a:ext cx="40586" cy="26540"/>
            </a:xfrm>
            <a:custGeom>
              <a:avLst/>
              <a:gdLst/>
              <a:ahLst/>
              <a:cxnLst/>
              <a:rect l="l" t="t" r="r" b="b"/>
              <a:pathLst>
                <a:path w="40586" h="26540" extrusionOk="0">
                  <a:moveTo>
                    <a:pt x="40586" y="18880"/>
                  </a:moveTo>
                  <a:cubicBezTo>
                    <a:pt x="32437" y="21190"/>
                    <a:pt x="24423" y="23770"/>
                    <a:pt x="16137" y="25672"/>
                  </a:cubicBezTo>
                  <a:cubicBezTo>
                    <a:pt x="2554" y="28796"/>
                    <a:pt x="-2879" y="23499"/>
                    <a:pt x="1467" y="9644"/>
                  </a:cubicBezTo>
                  <a:lnTo>
                    <a:pt x="381" y="9644"/>
                  </a:lnTo>
                  <a:lnTo>
                    <a:pt x="28498" y="0"/>
                  </a:lnTo>
                  <a:lnTo>
                    <a:pt x="27139" y="0"/>
                  </a:lnTo>
                  <a:lnTo>
                    <a:pt x="38956" y="19288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5" name="Google Shape;1545;p28">
              <a:extLst>
                <a:ext uri="{FF2B5EF4-FFF2-40B4-BE49-F238E27FC236}">
                  <a16:creationId xmlns:a16="http://schemas.microsoft.com/office/drawing/2014/main" id="{01963434-E35B-49B8-8244-699346937EE3}"/>
                </a:ext>
              </a:extLst>
            </p:cNvPr>
            <p:cNvSpPr/>
            <p:nvPr/>
          </p:nvSpPr>
          <p:spPr>
            <a:xfrm>
              <a:off x="4425377" y="1067459"/>
              <a:ext cx="59357" cy="16978"/>
            </a:xfrm>
            <a:custGeom>
              <a:avLst/>
              <a:gdLst/>
              <a:ahLst/>
              <a:cxnLst/>
              <a:rect l="l" t="t" r="r" b="b"/>
              <a:pathLst>
                <a:path w="59357" h="16978" extrusionOk="0">
                  <a:moveTo>
                    <a:pt x="59358" y="16979"/>
                  </a:moveTo>
                  <a:lnTo>
                    <a:pt x="0" y="2445"/>
                  </a:lnTo>
                  <a:lnTo>
                    <a:pt x="0" y="0"/>
                  </a:lnTo>
                  <a:lnTo>
                    <a:pt x="58000" y="1358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6" name="Google Shape;1546;p28">
              <a:extLst>
                <a:ext uri="{FF2B5EF4-FFF2-40B4-BE49-F238E27FC236}">
                  <a16:creationId xmlns:a16="http://schemas.microsoft.com/office/drawing/2014/main" id="{50C884E5-105A-48B1-96CC-9943CDDECDEE}"/>
                </a:ext>
              </a:extLst>
            </p:cNvPr>
            <p:cNvSpPr/>
            <p:nvPr/>
          </p:nvSpPr>
          <p:spPr>
            <a:xfrm>
              <a:off x="4363959" y="998049"/>
              <a:ext cx="51638" cy="28116"/>
            </a:xfrm>
            <a:custGeom>
              <a:avLst/>
              <a:gdLst/>
              <a:ahLst/>
              <a:cxnLst/>
              <a:rect l="l" t="t" r="r" b="b"/>
              <a:pathLst>
                <a:path w="51638" h="28116" extrusionOk="0">
                  <a:moveTo>
                    <a:pt x="42130" y="27709"/>
                  </a:moveTo>
                  <a:cubicBezTo>
                    <a:pt x="32176" y="28253"/>
                    <a:pt x="22201" y="28253"/>
                    <a:pt x="12247" y="27709"/>
                  </a:cubicBezTo>
                  <a:cubicBezTo>
                    <a:pt x="158" y="26623"/>
                    <a:pt x="-4596" y="20918"/>
                    <a:pt x="5456" y="10323"/>
                  </a:cubicBezTo>
                  <a:lnTo>
                    <a:pt x="4233" y="10323"/>
                  </a:lnTo>
                  <a:lnTo>
                    <a:pt x="32486" y="0"/>
                  </a:lnTo>
                  <a:lnTo>
                    <a:pt x="31128" y="0"/>
                  </a:lnTo>
                  <a:lnTo>
                    <a:pt x="51638" y="11138"/>
                  </a:lnTo>
                  <a:lnTo>
                    <a:pt x="41043" y="27438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7" name="Google Shape;1547;p28">
              <a:extLst>
                <a:ext uri="{FF2B5EF4-FFF2-40B4-BE49-F238E27FC236}">
                  <a16:creationId xmlns:a16="http://schemas.microsoft.com/office/drawing/2014/main" id="{A591F9EF-A694-4945-865F-76ABCB037C0C}"/>
                </a:ext>
              </a:extLst>
            </p:cNvPr>
            <p:cNvSpPr/>
            <p:nvPr/>
          </p:nvSpPr>
          <p:spPr>
            <a:xfrm>
              <a:off x="4575605" y="1071398"/>
              <a:ext cx="55826" cy="16843"/>
            </a:xfrm>
            <a:custGeom>
              <a:avLst/>
              <a:gdLst/>
              <a:ahLst/>
              <a:cxnLst/>
              <a:rect l="l" t="t" r="r" b="b"/>
              <a:pathLst>
                <a:path w="55826" h="16843" extrusionOk="0">
                  <a:moveTo>
                    <a:pt x="55419" y="0"/>
                  </a:moveTo>
                  <a:lnTo>
                    <a:pt x="2581" y="16843"/>
                  </a:lnTo>
                  <a:lnTo>
                    <a:pt x="0" y="6656"/>
                  </a:lnTo>
                  <a:lnTo>
                    <a:pt x="55826" y="95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8" name="Google Shape;1548;p28">
              <a:extLst>
                <a:ext uri="{FF2B5EF4-FFF2-40B4-BE49-F238E27FC236}">
                  <a16:creationId xmlns:a16="http://schemas.microsoft.com/office/drawing/2014/main" id="{9C2AA6AE-AB52-4D5B-9CBF-560386E5F52E}"/>
                </a:ext>
              </a:extLst>
            </p:cNvPr>
            <p:cNvSpPr/>
            <p:nvPr/>
          </p:nvSpPr>
          <p:spPr>
            <a:xfrm>
              <a:off x="4457704" y="625602"/>
              <a:ext cx="18472" cy="39526"/>
            </a:xfrm>
            <a:custGeom>
              <a:avLst/>
              <a:gdLst/>
              <a:ahLst/>
              <a:cxnLst/>
              <a:rect l="l" t="t" r="r" b="b"/>
              <a:pathLst>
                <a:path w="18472" h="39526" extrusionOk="0">
                  <a:moveTo>
                    <a:pt x="12904" y="2309"/>
                  </a:moveTo>
                  <a:cubicBezTo>
                    <a:pt x="13511" y="1684"/>
                    <a:pt x="14057" y="1001"/>
                    <a:pt x="14534" y="272"/>
                  </a:cubicBezTo>
                  <a:lnTo>
                    <a:pt x="18473" y="38440"/>
                  </a:lnTo>
                  <a:lnTo>
                    <a:pt x="17658" y="39527"/>
                  </a:lnTo>
                  <a:lnTo>
                    <a:pt x="17658" y="395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59" name="Google Shape;1549;p28">
              <a:extLst>
                <a:ext uri="{FF2B5EF4-FFF2-40B4-BE49-F238E27FC236}">
                  <a16:creationId xmlns:a16="http://schemas.microsoft.com/office/drawing/2014/main" id="{0093E4E8-2606-4C23-B7CB-B0409A72B212}"/>
                </a:ext>
              </a:extLst>
            </p:cNvPr>
            <p:cNvSpPr/>
            <p:nvPr/>
          </p:nvSpPr>
          <p:spPr>
            <a:xfrm>
              <a:off x="4416140" y="707372"/>
              <a:ext cx="33550" cy="23362"/>
            </a:xfrm>
            <a:custGeom>
              <a:avLst/>
              <a:gdLst/>
              <a:ahLst/>
              <a:cxnLst/>
              <a:rect l="l" t="t" r="r" b="b"/>
              <a:pathLst>
                <a:path w="33550" h="23362" extrusionOk="0">
                  <a:moveTo>
                    <a:pt x="1630" y="679"/>
                  </a:moveTo>
                  <a:lnTo>
                    <a:pt x="33550" y="17250"/>
                  </a:lnTo>
                  <a:lnTo>
                    <a:pt x="0" y="23363"/>
                  </a:lnTo>
                  <a:lnTo>
                    <a:pt x="2717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0" name="Google Shape;1550;p28">
              <a:extLst>
                <a:ext uri="{FF2B5EF4-FFF2-40B4-BE49-F238E27FC236}">
                  <a16:creationId xmlns:a16="http://schemas.microsoft.com/office/drawing/2014/main" id="{9DEA0E89-DDF7-4AC8-AF07-7774D54B2B2D}"/>
                </a:ext>
              </a:extLst>
            </p:cNvPr>
            <p:cNvSpPr/>
            <p:nvPr/>
          </p:nvSpPr>
          <p:spPr>
            <a:xfrm>
              <a:off x="4346188" y="661190"/>
              <a:ext cx="29067" cy="36810"/>
            </a:xfrm>
            <a:custGeom>
              <a:avLst/>
              <a:gdLst/>
              <a:ahLst/>
              <a:cxnLst/>
              <a:rect l="l" t="t" r="r" b="b"/>
              <a:pathLst>
                <a:path w="29067" h="36810" extrusionOk="0">
                  <a:moveTo>
                    <a:pt x="0" y="33822"/>
                  </a:moveTo>
                  <a:lnTo>
                    <a:pt x="3124" y="0"/>
                  </a:lnTo>
                  <a:lnTo>
                    <a:pt x="29068" y="21597"/>
                  </a:lnTo>
                  <a:lnTo>
                    <a:pt x="29068" y="20239"/>
                  </a:lnTo>
                  <a:lnTo>
                    <a:pt x="25129" y="36810"/>
                  </a:lnTo>
                  <a:lnTo>
                    <a:pt x="26351" y="36810"/>
                  </a:lnTo>
                  <a:cubicBezTo>
                    <a:pt x="18065" y="24449"/>
                    <a:pt x="9101" y="28660"/>
                    <a:pt x="0" y="33822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1" name="Google Shape;1551;p28">
              <a:extLst>
                <a:ext uri="{FF2B5EF4-FFF2-40B4-BE49-F238E27FC236}">
                  <a16:creationId xmlns:a16="http://schemas.microsoft.com/office/drawing/2014/main" id="{0C563E02-31EB-4BB5-81C8-2091D9156582}"/>
                </a:ext>
              </a:extLst>
            </p:cNvPr>
            <p:cNvSpPr/>
            <p:nvPr/>
          </p:nvSpPr>
          <p:spPr>
            <a:xfrm>
              <a:off x="4456210" y="747306"/>
              <a:ext cx="29067" cy="23362"/>
            </a:xfrm>
            <a:custGeom>
              <a:avLst/>
              <a:gdLst/>
              <a:ahLst/>
              <a:cxnLst/>
              <a:rect l="l" t="t" r="r" b="b"/>
              <a:pathLst>
                <a:path w="29067" h="23362" extrusionOk="0">
                  <a:moveTo>
                    <a:pt x="0" y="11681"/>
                  </a:moveTo>
                  <a:lnTo>
                    <a:pt x="22820" y="0"/>
                  </a:lnTo>
                  <a:lnTo>
                    <a:pt x="29068" y="23363"/>
                  </a:lnTo>
                  <a:cubicBezTo>
                    <a:pt x="26852" y="21660"/>
                    <a:pt x="24489" y="20160"/>
                    <a:pt x="22005" y="18880"/>
                  </a:cubicBezTo>
                  <a:cubicBezTo>
                    <a:pt x="15485" y="16571"/>
                    <a:pt x="8829" y="14534"/>
                    <a:pt x="0" y="11681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2" name="Google Shape;1552;p28">
              <a:extLst>
                <a:ext uri="{FF2B5EF4-FFF2-40B4-BE49-F238E27FC236}">
                  <a16:creationId xmlns:a16="http://schemas.microsoft.com/office/drawing/2014/main" id="{8989594C-7FDE-47B7-AA53-4E289849382F}"/>
                </a:ext>
              </a:extLst>
            </p:cNvPr>
            <p:cNvSpPr/>
            <p:nvPr/>
          </p:nvSpPr>
          <p:spPr>
            <a:xfrm>
              <a:off x="4239968" y="735897"/>
              <a:ext cx="32735" cy="18744"/>
            </a:xfrm>
            <a:custGeom>
              <a:avLst/>
              <a:gdLst/>
              <a:ahLst/>
              <a:cxnLst/>
              <a:rect l="l" t="t" r="r" b="b"/>
              <a:pathLst>
                <a:path w="32735" h="18744" extrusionOk="0">
                  <a:moveTo>
                    <a:pt x="30290" y="18745"/>
                  </a:moveTo>
                  <a:lnTo>
                    <a:pt x="0" y="5162"/>
                  </a:lnTo>
                  <a:lnTo>
                    <a:pt x="1902" y="0"/>
                  </a:lnTo>
                  <a:lnTo>
                    <a:pt x="32735" y="1208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3" name="Google Shape;1553;p28">
              <a:extLst>
                <a:ext uri="{FF2B5EF4-FFF2-40B4-BE49-F238E27FC236}">
                  <a16:creationId xmlns:a16="http://schemas.microsoft.com/office/drawing/2014/main" id="{D164B546-768C-44A9-B8C0-B1299AC301C8}"/>
                </a:ext>
              </a:extLst>
            </p:cNvPr>
            <p:cNvSpPr/>
            <p:nvPr/>
          </p:nvSpPr>
          <p:spPr>
            <a:xfrm>
              <a:off x="4320380" y="542338"/>
              <a:ext cx="19559" cy="37353"/>
            </a:xfrm>
            <a:custGeom>
              <a:avLst/>
              <a:gdLst/>
              <a:ahLst/>
              <a:cxnLst/>
              <a:rect l="l" t="t" r="r" b="b"/>
              <a:pathLst>
                <a:path w="19559" h="37353" extrusionOk="0">
                  <a:moveTo>
                    <a:pt x="0" y="951"/>
                  </a:moveTo>
                  <a:lnTo>
                    <a:pt x="19560" y="37353"/>
                  </a:lnTo>
                  <a:cubicBezTo>
                    <a:pt x="-6792" y="37353"/>
                    <a:pt x="5977" y="13991"/>
                    <a:pt x="1222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4" name="Google Shape;1554;p28">
              <a:extLst>
                <a:ext uri="{FF2B5EF4-FFF2-40B4-BE49-F238E27FC236}">
                  <a16:creationId xmlns:a16="http://schemas.microsoft.com/office/drawing/2014/main" id="{BFC4268A-7911-442B-B8F2-C63CE7B889D1}"/>
                </a:ext>
              </a:extLst>
            </p:cNvPr>
            <p:cNvSpPr/>
            <p:nvPr/>
          </p:nvSpPr>
          <p:spPr>
            <a:xfrm>
              <a:off x="4477128" y="558268"/>
              <a:ext cx="38787" cy="27536"/>
            </a:xfrm>
            <a:custGeom>
              <a:avLst/>
              <a:gdLst/>
              <a:ahLst/>
              <a:cxnLst/>
              <a:rect l="l" t="t" r="r" b="b"/>
              <a:pathLst>
                <a:path w="38787" h="27536" extrusionOk="0">
                  <a:moveTo>
                    <a:pt x="35588" y="26857"/>
                  </a:moveTo>
                  <a:cubicBezTo>
                    <a:pt x="28796" y="4037"/>
                    <a:pt x="28796" y="4037"/>
                    <a:pt x="16300" y="15176"/>
                  </a:cubicBezTo>
                  <a:lnTo>
                    <a:pt x="0" y="12595"/>
                  </a:lnTo>
                  <a:cubicBezTo>
                    <a:pt x="6112" y="8248"/>
                    <a:pt x="11817" y="1728"/>
                    <a:pt x="18609" y="370"/>
                  </a:cubicBezTo>
                  <a:cubicBezTo>
                    <a:pt x="25400" y="-988"/>
                    <a:pt x="37353" y="1593"/>
                    <a:pt x="38304" y="4852"/>
                  </a:cubicBezTo>
                  <a:cubicBezTo>
                    <a:pt x="40206" y="11508"/>
                    <a:pt x="35995" y="19930"/>
                    <a:pt x="34365" y="27536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5" name="Google Shape;1555;p28">
              <a:extLst>
                <a:ext uri="{FF2B5EF4-FFF2-40B4-BE49-F238E27FC236}">
                  <a16:creationId xmlns:a16="http://schemas.microsoft.com/office/drawing/2014/main" id="{E0A1E425-BA97-41F3-B928-020B756B93A3}"/>
                </a:ext>
              </a:extLst>
            </p:cNvPr>
            <p:cNvSpPr/>
            <p:nvPr/>
          </p:nvSpPr>
          <p:spPr>
            <a:xfrm>
              <a:off x="4373761" y="789006"/>
              <a:ext cx="28931" cy="17386"/>
            </a:xfrm>
            <a:custGeom>
              <a:avLst/>
              <a:gdLst/>
              <a:ahLst/>
              <a:cxnLst/>
              <a:rect l="l" t="t" r="r" b="b"/>
              <a:pathLst>
                <a:path w="28931" h="17386" extrusionOk="0">
                  <a:moveTo>
                    <a:pt x="0" y="11953"/>
                  </a:moveTo>
                  <a:lnTo>
                    <a:pt x="27166" y="0"/>
                  </a:lnTo>
                  <a:lnTo>
                    <a:pt x="28932" y="3803"/>
                  </a:lnTo>
                  <a:lnTo>
                    <a:pt x="3667" y="17386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6" name="Google Shape;1556;p28">
              <a:extLst>
                <a:ext uri="{FF2B5EF4-FFF2-40B4-BE49-F238E27FC236}">
                  <a16:creationId xmlns:a16="http://schemas.microsoft.com/office/drawing/2014/main" id="{9C7ACEAC-0BE2-4597-9137-C0B1401DFAA1}"/>
                </a:ext>
              </a:extLst>
            </p:cNvPr>
            <p:cNvSpPr/>
            <p:nvPr/>
          </p:nvSpPr>
          <p:spPr>
            <a:xfrm>
              <a:off x="4662808" y="446850"/>
              <a:ext cx="19967" cy="33278"/>
            </a:xfrm>
            <a:custGeom>
              <a:avLst/>
              <a:gdLst/>
              <a:ahLst/>
              <a:cxnLst/>
              <a:rect l="l" t="t" r="r" b="b"/>
              <a:pathLst>
                <a:path w="19967" h="33278" extrusionOk="0">
                  <a:moveTo>
                    <a:pt x="19967" y="3667"/>
                  </a:moveTo>
                  <a:lnTo>
                    <a:pt x="5297" y="33278"/>
                  </a:lnTo>
                  <a:lnTo>
                    <a:pt x="0" y="31105"/>
                  </a:lnTo>
                  <a:lnTo>
                    <a:pt x="13583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7" name="Google Shape;1557;p28">
              <a:extLst>
                <a:ext uri="{FF2B5EF4-FFF2-40B4-BE49-F238E27FC236}">
                  <a16:creationId xmlns:a16="http://schemas.microsoft.com/office/drawing/2014/main" id="{ED8C17B5-87C7-4D7C-8B3F-8230BB2368CD}"/>
                </a:ext>
              </a:extLst>
            </p:cNvPr>
            <p:cNvSpPr/>
            <p:nvPr/>
          </p:nvSpPr>
          <p:spPr>
            <a:xfrm>
              <a:off x="4325813" y="491674"/>
              <a:ext cx="18744" cy="32599"/>
            </a:xfrm>
            <a:custGeom>
              <a:avLst/>
              <a:gdLst/>
              <a:ahLst/>
              <a:cxnLst/>
              <a:rect l="l" t="t" r="r" b="b"/>
              <a:pathLst>
                <a:path w="18744" h="32599" extrusionOk="0">
                  <a:moveTo>
                    <a:pt x="543" y="32599"/>
                  </a:moveTo>
                  <a:lnTo>
                    <a:pt x="3667" y="0"/>
                  </a:lnTo>
                  <a:lnTo>
                    <a:pt x="18745" y="31513"/>
                  </a:lnTo>
                  <a:lnTo>
                    <a:pt x="0" y="3151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8" name="Google Shape;1558;p28">
              <a:extLst>
                <a:ext uri="{FF2B5EF4-FFF2-40B4-BE49-F238E27FC236}">
                  <a16:creationId xmlns:a16="http://schemas.microsoft.com/office/drawing/2014/main" id="{3E7435DA-67D0-4356-A0BA-D84F7DD392F0}"/>
                </a:ext>
              </a:extLst>
            </p:cNvPr>
            <p:cNvSpPr/>
            <p:nvPr/>
          </p:nvSpPr>
          <p:spPr>
            <a:xfrm>
              <a:off x="4396037" y="605092"/>
              <a:ext cx="19152" cy="25264"/>
            </a:xfrm>
            <a:custGeom>
              <a:avLst/>
              <a:gdLst/>
              <a:ahLst/>
              <a:cxnLst/>
              <a:rect l="l" t="t" r="r" b="b"/>
              <a:pathLst>
                <a:path w="19152" h="25264" extrusionOk="0">
                  <a:moveTo>
                    <a:pt x="5433" y="16028"/>
                  </a:moveTo>
                  <a:lnTo>
                    <a:pt x="5433" y="16028"/>
                  </a:lnTo>
                  <a:lnTo>
                    <a:pt x="0" y="3124"/>
                  </a:lnTo>
                  <a:lnTo>
                    <a:pt x="5569" y="0"/>
                  </a:lnTo>
                  <a:lnTo>
                    <a:pt x="19152" y="21190"/>
                  </a:lnTo>
                  <a:lnTo>
                    <a:pt x="13583" y="2526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9" name="Google Shape;1559;p28">
              <a:extLst>
                <a:ext uri="{FF2B5EF4-FFF2-40B4-BE49-F238E27FC236}">
                  <a16:creationId xmlns:a16="http://schemas.microsoft.com/office/drawing/2014/main" id="{19900B6C-CAD2-4C1C-9B9E-2657EE5A9F6B}"/>
                </a:ext>
              </a:extLst>
            </p:cNvPr>
            <p:cNvSpPr/>
            <p:nvPr/>
          </p:nvSpPr>
          <p:spPr>
            <a:xfrm>
              <a:off x="4580495" y="1034180"/>
              <a:ext cx="26894" cy="25943"/>
            </a:xfrm>
            <a:custGeom>
              <a:avLst/>
              <a:gdLst/>
              <a:ahLst/>
              <a:cxnLst/>
              <a:rect l="l" t="t" r="r" b="b"/>
              <a:pathLst>
                <a:path w="26894" h="25943" extrusionOk="0">
                  <a:moveTo>
                    <a:pt x="26894" y="7335"/>
                  </a:moveTo>
                  <a:lnTo>
                    <a:pt x="5297" y="25944"/>
                  </a:lnTo>
                  <a:lnTo>
                    <a:pt x="0" y="20918"/>
                  </a:lnTo>
                  <a:lnTo>
                    <a:pt x="20510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0" name="Google Shape;1560;p28">
              <a:extLst>
                <a:ext uri="{FF2B5EF4-FFF2-40B4-BE49-F238E27FC236}">
                  <a16:creationId xmlns:a16="http://schemas.microsoft.com/office/drawing/2014/main" id="{FBE249D6-35DA-4D28-A50D-33E4D6730532}"/>
                </a:ext>
              </a:extLst>
            </p:cNvPr>
            <p:cNvSpPr/>
            <p:nvPr/>
          </p:nvSpPr>
          <p:spPr>
            <a:xfrm>
              <a:off x="4367785" y="849451"/>
              <a:ext cx="31512" cy="29067"/>
            </a:xfrm>
            <a:custGeom>
              <a:avLst/>
              <a:gdLst/>
              <a:ahLst/>
              <a:cxnLst/>
              <a:rect l="l" t="t" r="r" b="b"/>
              <a:pathLst>
                <a:path w="31512" h="29067" extrusionOk="0">
                  <a:moveTo>
                    <a:pt x="543" y="29068"/>
                  </a:moveTo>
                  <a:lnTo>
                    <a:pt x="31513" y="0"/>
                  </a:lnTo>
                  <a:lnTo>
                    <a:pt x="24993" y="27166"/>
                  </a:lnTo>
                  <a:lnTo>
                    <a:pt x="26215" y="26351"/>
                  </a:lnTo>
                  <a:lnTo>
                    <a:pt x="0" y="2838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1" name="Google Shape;1561;p28">
              <a:extLst>
                <a:ext uri="{FF2B5EF4-FFF2-40B4-BE49-F238E27FC236}">
                  <a16:creationId xmlns:a16="http://schemas.microsoft.com/office/drawing/2014/main" id="{7EF77B4D-987D-4100-AE16-012784C213EC}"/>
                </a:ext>
              </a:extLst>
            </p:cNvPr>
            <p:cNvSpPr/>
            <p:nvPr/>
          </p:nvSpPr>
          <p:spPr>
            <a:xfrm>
              <a:off x="4556725" y="543697"/>
              <a:ext cx="16435" cy="27166"/>
            </a:xfrm>
            <a:custGeom>
              <a:avLst/>
              <a:gdLst/>
              <a:ahLst/>
              <a:cxnLst/>
              <a:rect l="l" t="t" r="r" b="b"/>
              <a:pathLst>
                <a:path w="16435" h="27166" extrusionOk="0">
                  <a:moveTo>
                    <a:pt x="2309" y="27166"/>
                  </a:moveTo>
                  <a:lnTo>
                    <a:pt x="0" y="0"/>
                  </a:lnTo>
                  <a:lnTo>
                    <a:pt x="16435" y="6656"/>
                  </a:lnTo>
                  <a:lnTo>
                    <a:pt x="1222" y="2703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2" name="Google Shape;1562;p28">
              <a:extLst>
                <a:ext uri="{FF2B5EF4-FFF2-40B4-BE49-F238E27FC236}">
                  <a16:creationId xmlns:a16="http://schemas.microsoft.com/office/drawing/2014/main" id="{B718C1E6-F16E-4900-A256-F56670AA1025}"/>
                </a:ext>
              </a:extLst>
            </p:cNvPr>
            <p:cNvSpPr/>
            <p:nvPr/>
          </p:nvSpPr>
          <p:spPr>
            <a:xfrm>
              <a:off x="4899561" y="794847"/>
              <a:ext cx="15620" cy="25264"/>
            </a:xfrm>
            <a:custGeom>
              <a:avLst/>
              <a:gdLst/>
              <a:ahLst/>
              <a:cxnLst/>
              <a:rect l="l" t="t" r="r" b="b"/>
              <a:pathLst>
                <a:path w="15620" h="25264" extrusionOk="0">
                  <a:moveTo>
                    <a:pt x="0" y="25264"/>
                  </a:moveTo>
                  <a:lnTo>
                    <a:pt x="6112" y="0"/>
                  </a:lnTo>
                  <a:lnTo>
                    <a:pt x="15621" y="2132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3" name="Google Shape;1563;p28">
              <a:extLst>
                <a:ext uri="{FF2B5EF4-FFF2-40B4-BE49-F238E27FC236}">
                  <a16:creationId xmlns:a16="http://schemas.microsoft.com/office/drawing/2014/main" id="{E4249905-5EA4-4F75-B842-56C372ADF9CB}"/>
                </a:ext>
              </a:extLst>
            </p:cNvPr>
            <p:cNvSpPr/>
            <p:nvPr/>
          </p:nvSpPr>
          <p:spPr>
            <a:xfrm>
              <a:off x="4252193" y="627912"/>
              <a:ext cx="36130" cy="21249"/>
            </a:xfrm>
            <a:custGeom>
              <a:avLst/>
              <a:gdLst/>
              <a:ahLst/>
              <a:cxnLst/>
              <a:rect l="l" t="t" r="r" b="b"/>
              <a:pathLst>
                <a:path w="36130" h="21249" extrusionOk="0">
                  <a:moveTo>
                    <a:pt x="35452" y="6792"/>
                  </a:moveTo>
                  <a:cubicBezTo>
                    <a:pt x="29068" y="35316"/>
                    <a:pt x="11953" y="12496"/>
                    <a:pt x="0" y="14398"/>
                  </a:cubicBezTo>
                  <a:lnTo>
                    <a:pt x="815" y="15621"/>
                  </a:lnTo>
                  <a:lnTo>
                    <a:pt x="5162" y="0"/>
                  </a:lnTo>
                  <a:lnTo>
                    <a:pt x="4075" y="0"/>
                  </a:lnTo>
                  <a:lnTo>
                    <a:pt x="36131" y="7878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4" name="Google Shape;1564;p28">
              <a:extLst>
                <a:ext uri="{FF2B5EF4-FFF2-40B4-BE49-F238E27FC236}">
                  <a16:creationId xmlns:a16="http://schemas.microsoft.com/office/drawing/2014/main" id="{7FE2E46A-40D8-4B51-8AC1-A61BA62A1A73}"/>
                </a:ext>
              </a:extLst>
            </p:cNvPr>
            <p:cNvSpPr/>
            <p:nvPr/>
          </p:nvSpPr>
          <p:spPr>
            <a:xfrm>
              <a:off x="4735749" y="319848"/>
              <a:ext cx="27166" cy="27166"/>
            </a:xfrm>
            <a:custGeom>
              <a:avLst/>
              <a:gdLst/>
              <a:ahLst/>
              <a:cxnLst/>
              <a:rect l="l" t="t" r="r" b="b"/>
              <a:pathLst>
                <a:path w="27166" h="27166" extrusionOk="0">
                  <a:moveTo>
                    <a:pt x="16979" y="951"/>
                  </a:moveTo>
                  <a:lnTo>
                    <a:pt x="27166" y="19967"/>
                  </a:lnTo>
                  <a:lnTo>
                    <a:pt x="0" y="27166"/>
                  </a:lnTo>
                  <a:lnTo>
                    <a:pt x="17522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5" name="Google Shape;1565;p28">
              <a:extLst>
                <a:ext uri="{FF2B5EF4-FFF2-40B4-BE49-F238E27FC236}">
                  <a16:creationId xmlns:a16="http://schemas.microsoft.com/office/drawing/2014/main" id="{F84A22D3-8C46-4CD0-925C-34C7D3453367}"/>
                </a:ext>
              </a:extLst>
            </p:cNvPr>
            <p:cNvSpPr/>
            <p:nvPr/>
          </p:nvSpPr>
          <p:spPr>
            <a:xfrm>
              <a:off x="4592176" y="656979"/>
              <a:ext cx="10866" cy="23906"/>
            </a:xfrm>
            <a:custGeom>
              <a:avLst/>
              <a:gdLst/>
              <a:ahLst/>
              <a:cxnLst/>
              <a:rect l="l" t="t" r="r" b="b"/>
              <a:pathLst>
                <a:path w="10866" h="23906" extrusionOk="0">
                  <a:moveTo>
                    <a:pt x="407" y="23906"/>
                  </a:moveTo>
                  <a:lnTo>
                    <a:pt x="10866" y="0"/>
                  </a:lnTo>
                  <a:cubicBezTo>
                    <a:pt x="10866" y="22820"/>
                    <a:pt x="10866" y="22820"/>
                    <a:pt x="0" y="2377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6" name="Google Shape;1566;p28">
              <a:extLst>
                <a:ext uri="{FF2B5EF4-FFF2-40B4-BE49-F238E27FC236}">
                  <a16:creationId xmlns:a16="http://schemas.microsoft.com/office/drawing/2014/main" id="{A96E18F9-D30D-43DE-B21D-5E124854F0F0}"/>
                </a:ext>
              </a:extLst>
            </p:cNvPr>
            <p:cNvSpPr/>
            <p:nvPr/>
          </p:nvSpPr>
          <p:spPr>
            <a:xfrm>
              <a:off x="4467775" y="664857"/>
              <a:ext cx="10167" cy="50800"/>
            </a:xfrm>
            <a:custGeom>
              <a:avLst/>
              <a:gdLst/>
              <a:ahLst/>
              <a:cxnLst/>
              <a:rect l="l" t="t" r="r" b="b"/>
              <a:pathLst>
                <a:path w="10167" h="50800" extrusionOk="0">
                  <a:moveTo>
                    <a:pt x="7995" y="4618"/>
                  </a:moveTo>
                  <a:cubicBezTo>
                    <a:pt x="7995" y="20103"/>
                    <a:pt x="9489" y="35452"/>
                    <a:pt x="10168" y="50801"/>
                  </a:cubicBezTo>
                  <a:cubicBezTo>
                    <a:pt x="-2411" y="36517"/>
                    <a:pt x="-3426" y="15426"/>
                    <a:pt x="7723" y="0"/>
                  </a:cubicBezTo>
                  <a:lnTo>
                    <a:pt x="7723" y="0"/>
                  </a:lnTo>
                  <a:cubicBezTo>
                    <a:pt x="8110" y="1508"/>
                    <a:pt x="8202" y="3075"/>
                    <a:pt x="7995" y="4618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7" name="Google Shape;1567;p28">
              <a:extLst>
                <a:ext uri="{FF2B5EF4-FFF2-40B4-BE49-F238E27FC236}">
                  <a16:creationId xmlns:a16="http://schemas.microsoft.com/office/drawing/2014/main" id="{0409F1C0-0F27-45BD-B4EC-E78ACC70A7F0}"/>
                </a:ext>
              </a:extLst>
            </p:cNvPr>
            <p:cNvSpPr/>
            <p:nvPr/>
          </p:nvSpPr>
          <p:spPr>
            <a:xfrm>
              <a:off x="4305982" y="516395"/>
              <a:ext cx="20374" cy="26894"/>
            </a:xfrm>
            <a:custGeom>
              <a:avLst/>
              <a:gdLst/>
              <a:ahLst/>
              <a:cxnLst/>
              <a:rect l="l" t="t" r="r" b="b"/>
              <a:pathLst>
                <a:path w="20374" h="26894" extrusionOk="0">
                  <a:moveTo>
                    <a:pt x="15621" y="26215"/>
                  </a:moveTo>
                  <a:cubicBezTo>
                    <a:pt x="-8014" y="29339"/>
                    <a:pt x="4618" y="12632"/>
                    <a:pt x="0" y="0"/>
                  </a:cubicBezTo>
                  <a:lnTo>
                    <a:pt x="20375" y="7878"/>
                  </a:lnTo>
                  <a:lnTo>
                    <a:pt x="20375" y="7199"/>
                  </a:lnTo>
                  <a:cubicBezTo>
                    <a:pt x="6792" y="10731"/>
                    <a:pt x="5162" y="17250"/>
                    <a:pt x="14941" y="2689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8" name="Google Shape;1568;p28">
              <a:extLst>
                <a:ext uri="{FF2B5EF4-FFF2-40B4-BE49-F238E27FC236}">
                  <a16:creationId xmlns:a16="http://schemas.microsoft.com/office/drawing/2014/main" id="{C19F163C-1315-4B47-9A6B-2C7242FB7F3B}"/>
                </a:ext>
              </a:extLst>
            </p:cNvPr>
            <p:cNvSpPr/>
            <p:nvPr/>
          </p:nvSpPr>
          <p:spPr>
            <a:xfrm>
              <a:off x="4501170" y="434353"/>
              <a:ext cx="25400" cy="17793"/>
            </a:xfrm>
            <a:custGeom>
              <a:avLst/>
              <a:gdLst/>
              <a:ahLst/>
              <a:cxnLst/>
              <a:rect l="l" t="t" r="r" b="b"/>
              <a:pathLst>
                <a:path w="25400" h="17793" extrusionOk="0">
                  <a:moveTo>
                    <a:pt x="25400" y="4211"/>
                  </a:moveTo>
                  <a:lnTo>
                    <a:pt x="2581" y="17794"/>
                  </a:lnTo>
                  <a:lnTo>
                    <a:pt x="0" y="11817"/>
                  </a:lnTo>
                  <a:lnTo>
                    <a:pt x="23227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79" name="Google Shape;1569;p28">
              <a:extLst>
                <a:ext uri="{FF2B5EF4-FFF2-40B4-BE49-F238E27FC236}">
                  <a16:creationId xmlns:a16="http://schemas.microsoft.com/office/drawing/2014/main" id="{EC742947-677D-4BC2-9821-269A29961842}"/>
                </a:ext>
              </a:extLst>
            </p:cNvPr>
            <p:cNvSpPr/>
            <p:nvPr/>
          </p:nvSpPr>
          <p:spPr>
            <a:xfrm>
              <a:off x="4631024" y="1067730"/>
              <a:ext cx="44959" cy="4618"/>
            </a:xfrm>
            <a:custGeom>
              <a:avLst/>
              <a:gdLst/>
              <a:ahLst/>
              <a:cxnLst/>
              <a:rect l="l" t="t" r="r" b="b"/>
              <a:pathLst>
                <a:path w="44959" h="4618" extrusionOk="0">
                  <a:moveTo>
                    <a:pt x="44417" y="0"/>
                  </a:moveTo>
                  <a:lnTo>
                    <a:pt x="0" y="3667"/>
                  </a:lnTo>
                  <a:lnTo>
                    <a:pt x="0" y="4618"/>
                  </a:lnTo>
                  <a:lnTo>
                    <a:pt x="44960" y="95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0" name="Google Shape;1570;p28">
              <a:extLst>
                <a:ext uri="{FF2B5EF4-FFF2-40B4-BE49-F238E27FC236}">
                  <a16:creationId xmlns:a16="http://schemas.microsoft.com/office/drawing/2014/main" id="{A1689EFE-008B-4F6D-80CC-52E2ADC677C2}"/>
                </a:ext>
              </a:extLst>
            </p:cNvPr>
            <p:cNvSpPr/>
            <p:nvPr/>
          </p:nvSpPr>
          <p:spPr>
            <a:xfrm>
              <a:off x="4566369" y="659696"/>
              <a:ext cx="26215" cy="21189"/>
            </a:xfrm>
            <a:custGeom>
              <a:avLst/>
              <a:gdLst/>
              <a:ahLst/>
              <a:cxnLst/>
              <a:rect l="l" t="t" r="r" b="b"/>
              <a:pathLst>
                <a:path w="26215" h="21189" extrusionOk="0">
                  <a:moveTo>
                    <a:pt x="0" y="9916"/>
                  </a:moveTo>
                  <a:lnTo>
                    <a:pt x="6384" y="0"/>
                  </a:lnTo>
                  <a:lnTo>
                    <a:pt x="26215" y="21190"/>
                  </a:lnTo>
                  <a:lnTo>
                    <a:pt x="26215" y="21190"/>
                  </a:lnTo>
                  <a:lnTo>
                    <a:pt x="0" y="896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1" name="Google Shape;1571;p28">
              <a:extLst>
                <a:ext uri="{FF2B5EF4-FFF2-40B4-BE49-F238E27FC236}">
                  <a16:creationId xmlns:a16="http://schemas.microsoft.com/office/drawing/2014/main" id="{8F26A4FD-A734-4B0B-8BCF-5C06683A67A4}"/>
                </a:ext>
              </a:extLst>
            </p:cNvPr>
            <p:cNvSpPr/>
            <p:nvPr/>
          </p:nvSpPr>
          <p:spPr>
            <a:xfrm>
              <a:off x="4264553" y="837770"/>
              <a:ext cx="8828" cy="27166"/>
            </a:xfrm>
            <a:custGeom>
              <a:avLst/>
              <a:gdLst/>
              <a:ahLst/>
              <a:cxnLst/>
              <a:rect l="l" t="t" r="r" b="b"/>
              <a:pathLst>
                <a:path w="8828" h="27166" extrusionOk="0">
                  <a:moveTo>
                    <a:pt x="5705" y="0"/>
                  </a:moveTo>
                  <a:lnTo>
                    <a:pt x="8829" y="27166"/>
                  </a:lnTo>
                  <a:lnTo>
                    <a:pt x="0" y="27166"/>
                  </a:lnTo>
                  <a:lnTo>
                    <a:pt x="6927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2" name="Google Shape;1572;p28">
              <a:extLst>
                <a:ext uri="{FF2B5EF4-FFF2-40B4-BE49-F238E27FC236}">
                  <a16:creationId xmlns:a16="http://schemas.microsoft.com/office/drawing/2014/main" id="{1416BB47-CE5A-4536-8747-2B914BA5FE9E}"/>
                </a:ext>
              </a:extLst>
            </p:cNvPr>
            <p:cNvSpPr/>
            <p:nvPr/>
          </p:nvSpPr>
          <p:spPr>
            <a:xfrm>
              <a:off x="4270123" y="597892"/>
              <a:ext cx="24313" cy="22548"/>
            </a:xfrm>
            <a:custGeom>
              <a:avLst/>
              <a:gdLst/>
              <a:ahLst/>
              <a:cxnLst/>
              <a:rect l="l" t="t" r="r" b="b"/>
              <a:pathLst>
                <a:path w="24313" h="22548" extrusionOk="0">
                  <a:moveTo>
                    <a:pt x="951" y="8966"/>
                  </a:moveTo>
                  <a:cubicBezTo>
                    <a:pt x="7471" y="-10730"/>
                    <a:pt x="16571" y="8287"/>
                    <a:pt x="24314" y="7472"/>
                  </a:cubicBezTo>
                  <a:lnTo>
                    <a:pt x="20918" y="22549"/>
                  </a:lnTo>
                  <a:lnTo>
                    <a:pt x="22140" y="22549"/>
                  </a:lnTo>
                  <a:lnTo>
                    <a:pt x="0" y="8966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3" name="Google Shape;1573;p28">
              <a:extLst>
                <a:ext uri="{FF2B5EF4-FFF2-40B4-BE49-F238E27FC236}">
                  <a16:creationId xmlns:a16="http://schemas.microsoft.com/office/drawing/2014/main" id="{821DB6C9-F227-4892-B2AE-49FF031DFDDD}"/>
                </a:ext>
              </a:extLst>
            </p:cNvPr>
            <p:cNvSpPr/>
            <p:nvPr/>
          </p:nvSpPr>
          <p:spPr>
            <a:xfrm>
              <a:off x="4531460" y="1048035"/>
              <a:ext cx="22955" cy="15484"/>
            </a:xfrm>
            <a:custGeom>
              <a:avLst/>
              <a:gdLst/>
              <a:ahLst/>
              <a:cxnLst/>
              <a:rect l="l" t="t" r="r" b="b"/>
              <a:pathLst>
                <a:path w="22955" h="15484" extrusionOk="0">
                  <a:moveTo>
                    <a:pt x="0" y="815"/>
                  </a:moveTo>
                  <a:lnTo>
                    <a:pt x="22955" y="6384"/>
                  </a:lnTo>
                  <a:lnTo>
                    <a:pt x="6520" y="15485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4" name="Google Shape;1574;p28">
              <a:extLst>
                <a:ext uri="{FF2B5EF4-FFF2-40B4-BE49-F238E27FC236}">
                  <a16:creationId xmlns:a16="http://schemas.microsoft.com/office/drawing/2014/main" id="{00015A7C-1519-4AFE-9259-F8EAF6C7B7A5}"/>
                </a:ext>
              </a:extLst>
            </p:cNvPr>
            <p:cNvSpPr/>
            <p:nvPr/>
          </p:nvSpPr>
          <p:spPr>
            <a:xfrm>
              <a:off x="4263531" y="804219"/>
              <a:ext cx="13790" cy="33550"/>
            </a:xfrm>
            <a:custGeom>
              <a:avLst/>
              <a:gdLst/>
              <a:ahLst/>
              <a:cxnLst/>
              <a:rect l="l" t="t" r="r" b="b"/>
              <a:pathLst>
                <a:path w="13790" h="33550" extrusionOk="0">
                  <a:moveTo>
                    <a:pt x="8357" y="33550"/>
                  </a:moveTo>
                  <a:cubicBezTo>
                    <a:pt x="-7807" y="21325"/>
                    <a:pt x="2517" y="13040"/>
                    <a:pt x="13791" y="0"/>
                  </a:cubicBezTo>
                  <a:lnTo>
                    <a:pt x="6727" y="3355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5" name="Google Shape;1575;p28">
              <a:extLst>
                <a:ext uri="{FF2B5EF4-FFF2-40B4-BE49-F238E27FC236}">
                  <a16:creationId xmlns:a16="http://schemas.microsoft.com/office/drawing/2014/main" id="{56528F02-0DF4-4DFD-B2A8-7D0D7E0712CC}"/>
                </a:ext>
              </a:extLst>
            </p:cNvPr>
            <p:cNvSpPr/>
            <p:nvPr/>
          </p:nvSpPr>
          <p:spPr>
            <a:xfrm>
              <a:off x="4558592" y="668525"/>
              <a:ext cx="18507" cy="23626"/>
            </a:xfrm>
            <a:custGeom>
              <a:avLst/>
              <a:gdLst/>
              <a:ahLst/>
              <a:cxnLst/>
              <a:rect l="l" t="t" r="r" b="b"/>
              <a:pathLst>
                <a:path w="18507" h="23626" extrusionOk="0">
                  <a:moveTo>
                    <a:pt x="7370" y="0"/>
                  </a:moveTo>
                  <a:cubicBezTo>
                    <a:pt x="2615" y="11002"/>
                    <a:pt x="578" y="20782"/>
                    <a:pt x="18508" y="23363"/>
                  </a:cubicBezTo>
                  <a:cubicBezTo>
                    <a:pt x="-10017" y="25672"/>
                    <a:pt x="1257" y="12361"/>
                    <a:pt x="7777" y="1087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6" name="Google Shape;1576;p28">
              <a:extLst>
                <a:ext uri="{FF2B5EF4-FFF2-40B4-BE49-F238E27FC236}">
                  <a16:creationId xmlns:a16="http://schemas.microsoft.com/office/drawing/2014/main" id="{E3DBD943-78C6-4655-8855-185B7A0D3604}"/>
                </a:ext>
              </a:extLst>
            </p:cNvPr>
            <p:cNvSpPr/>
            <p:nvPr/>
          </p:nvSpPr>
          <p:spPr>
            <a:xfrm>
              <a:off x="4247167" y="605907"/>
              <a:ext cx="23906" cy="22276"/>
            </a:xfrm>
            <a:custGeom>
              <a:avLst/>
              <a:gdLst/>
              <a:ahLst/>
              <a:cxnLst/>
              <a:rect l="l" t="t" r="r" b="b"/>
              <a:pathLst>
                <a:path w="23906" h="22276" extrusionOk="0">
                  <a:moveTo>
                    <a:pt x="10187" y="22005"/>
                  </a:moveTo>
                  <a:lnTo>
                    <a:pt x="0" y="8421"/>
                  </a:lnTo>
                  <a:lnTo>
                    <a:pt x="23906" y="951"/>
                  </a:lnTo>
                  <a:lnTo>
                    <a:pt x="23091" y="0"/>
                  </a:lnTo>
                  <a:lnTo>
                    <a:pt x="9508" y="22276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7" name="Google Shape;1577;p28">
              <a:extLst>
                <a:ext uri="{FF2B5EF4-FFF2-40B4-BE49-F238E27FC236}">
                  <a16:creationId xmlns:a16="http://schemas.microsoft.com/office/drawing/2014/main" id="{CE2F4BC3-3B86-4EBC-A806-FC27328DC8C2}"/>
                </a:ext>
              </a:extLst>
            </p:cNvPr>
            <p:cNvSpPr/>
            <p:nvPr/>
          </p:nvSpPr>
          <p:spPr>
            <a:xfrm>
              <a:off x="4475770" y="664042"/>
              <a:ext cx="24856" cy="31240"/>
            </a:xfrm>
            <a:custGeom>
              <a:avLst/>
              <a:gdLst/>
              <a:ahLst/>
              <a:cxnLst/>
              <a:rect l="l" t="t" r="r" b="b"/>
              <a:pathLst>
                <a:path w="24856" h="31240" extrusionOk="0">
                  <a:moveTo>
                    <a:pt x="0" y="5433"/>
                  </a:moveTo>
                  <a:cubicBezTo>
                    <a:pt x="262" y="3996"/>
                    <a:pt x="262" y="2524"/>
                    <a:pt x="0" y="1087"/>
                  </a:cubicBezTo>
                  <a:lnTo>
                    <a:pt x="815" y="0"/>
                  </a:lnTo>
                  <a:lnTo>
                    <a:pt x="24857" y="7471"/>
                  </a:lnTo>
                  <a:lnTo>
                    <a:pt x="20239" y="31241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8" name="Google Shape;1578;p28">
              <a:extLst>
                <a:ext uri="{FF2B5EF4-FFF2-40B4-BE49-F238E27FC236}">
                  <a16:creationId xmlns:a16="http://schemas.microsoft.com/office/drawing/2014/main" id="{6A5BCF7B-1A6F-4314-8DB8-DF8F0CD9D3B2}"/>
                </a:ext>
              </a:extLst>
            </p:cNvPr>
            <p:cNvSpPr/>
            <p:nvPr/>
          </p:nvSpPr>
          <p:spPr>
            <a:xfrm>
              <a:off x="4559985" y="409632"/>
              <a:ext cx="25536" cy="7742"/>
            </a:xfrm>
            <a:custGeom>
              <a:avLst/>
              <a:gdLst/>
              <a:ahLst/>
              <a:cxnLst/>
              <a:rect l="l" t="t" r="r" b="b"/>
              <a:pathLst>
                <a:path w="25536" h="7742" extrusionOk="0">
                  <a:moveTo>
                    <a:pt x="1087" y="0"/>
                  </a:moveTo>
                  <a:lnTo>
                    <a:pt x="25536" y="2852"/>
                  </a:lnTo>
                  <a:lnTo>
                    <a:pt x="24857" y="7742"/>
                  </a:lnTo>
                  <a:lnTo>
                    <a:pt x="0" y="475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89" name="Google Shape;1579;p28">
              <a:extLst>
                <a:ext uri="{FF2B5EF4-FFF2-40B4-BE49-F238E27FC236}">
                  <a16:creationId xmlns:a16="http://schemas.microsoft.com/office/drawing/2014/main" id="{2F4EA843-96D7-4855-BAA7-2F10A63169AD}"/>
                </a:ext>
              </a:extLst>
            </p:cNvPr>
            <p:cNvSpPr/>
            <p:nvPr/>
          </p:nvSpPr>
          <p:spPr>
            <a:xfrm>
              <a:off x="4559713" y="364672"/>
              <a:ext cx="22819" cy="8696"/>
            </a:xfrm>
            <a:custGeom>
              <a:avLst/>
              <a:gdLst/>
              <a:ahLst/>
              <a:cxnLst/>
              <a:rect l="l" t="t" r="r" b="b"/>
              <a:pathLst>
                <a:path w="22819" h="8696" extrusionOk="0">
                  <a:moveTo>
                    <a:pt x="0" y="679"/>
                  </a:moveTo>
                  <a:lnTo>
                    <a:pt x="22820" y="4890"/>
                  </a:lnTo>
                  <a:cubicBezTo>
                    <a:pt x="7878" y="10595"/>
                    <a:pt x="7878" y="10595"/>
                    <a:pt x="1222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0" name="Google Shape;1580;p28">
              <a:extLst>
                <a:ext uri="{FF2B5EF4-FFF2-40B4-BE49-F238E27FC236}">
                  <a16:creationId xmlns:a16="http://schemas.microsoft.com/office/drawing/2014/main" id="{B30CFF89-10B8-4925-B4D2-663836CABB3A}"/>
                </a:ext>
              </a:extLst>
            </p:cNvPr>
            <p:cNvSpPr/>
            <p:nvPr/>
          </p:nvSpPr>
          <p:spPr>
            <a:xfrm>
              <a:off x="4300612" y="864936"/>
              <a:ext cx="21940" cy="30290"/>
            </a:xfrm>
            <a:custGeom>
              <a:avLst/>
              <a:gdLst/>
              <a:ahLst/>
              <a:cxnLst/>
              <a:rect l="l" t="t" r="r" b="b"/>
              <a:pathLst>
                <a:path w="21940" h="30290" extrusionOk="0">
                  <a:moveTo>
                    <a:pt x="6592" y="29747"/>
                  </a:moveTo>
                  <a:cubicBezTo>
                    <a:pt x="-5497" y="12496"/>
                    <a:pt x="-1286" y="4482"/>
                    <a:pt x="21941" y="1222"/>
                  </a:cubicBezTo>
                  <a:lnTo>
                    <a:pt x="21126" y="0"/>
                  </a:lnTo>
                  <a:lnTo>
                    <a:pt x="5234" y="3029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1" name="Google Shape;1581;p28">
              <a:extLst>
                <a:ext uri="{FF2B5EF4-FFF2-40B4-BE49-F238E27FC236}">
                  <a16:creationId xmlns:a16="http://schemas.microsoft.com/office/drawing/2014/main" id="{2B7B737B-6D99-4A57-BAD3-F3B2DA7ADAD6}"/>
                </a:ext>
              </a:extLst>
            </p:cNvPr>
            <p:cNvSpPr/>
            <p:nvPr/>
          </p:nvSpPr>
          <p:spPr>
            <a:xfrm>
              <a:off x="4270258" y="947656"/>
              <a:ext cx="17793" cy="12360"/>
            </a:xfrm>
            <a:custGeom>
              <a:avLst/>
              <a:gdLst/>
              <a:ahLst/>
              <a:cxnLst/>
              <a:rect l="l" t="t" r="r" b="b"/>
              <a:pathLst>
                <a:path w="17793" h="12360" extrusionOk="0">
                  <a:moveTo>
                    <a:pt x="16028" y="12361"/>
                  </a:moveTo>
                  <a:lnTo>
                    <a:pt x="0" y="9236"/>
                  </a:lnTo>
                  <a:lnTo>
                    <a:pt x="1630" y="0"/>
                  </a:lnTo>
                  <a:lnTo>
                    <a:pt x="17794" y="312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2" name="Google Shape;1582;p28">
              <a:extLst>
                <a:ext uri="{FF2B5EF4-FFF2-40B4-BE49-F238E27FC236}">
                  <a16:creationId xmlns:a16="http://schemas.microsoft.com/office/drawing/2014/main" id="{B9E738AF-D4AE-4376-8CCE-6AE0142DA778}"/>
                </a:ext>
              </a:extLst>
            </p:cNvPr>
            <p:cNvSpPr/>
            <p:nvPr/>
          </p:nvSpPr>
          <p:spPr>
            <a:xfrm>
              <a:off x="4374304" y="662956"/>
              <a:ext cx="24313" cy="24992"/>
            </a:xfrm>
            <a:custGeom>
              <a:avLst/>
              <a:gdLst/>
              <a:ahLst/>
              <a:cxnLst/>
              <a:rect l="l" t="t" r="r" b="b"/>
              <a:pathLst>
                <a:path w="24313" h="24992" extrusionOk="0">
                  <a:moveTo>
                    <a:pt x="951" y="19424"/>
                  </a:moveTo>
                  <a:lnTo>
                    <a:pt x="9644" y="0"/>
                  </a:lnTo>
                  <a:lnTo>
                    <a:pt x="23227" y="24993"/>
                  </a:lnTo>
                  <a:lnTo>
                    <a:pt x="24314" y="24042"/>
                  </a:lnTo>
                  <a:lnTo>
                    <a:pt x="0" y="18065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3" name="Google Shape;1583;p28">
              <a:extLst>
                <a:ext uri="{FF2B5EF4-FFF2-40B4-BE49-F238E27FC236}">
                  <a16:creationId xmlns:a16="http://schemas.microsoft.com/office/drawing/2014/main" id="{D904E983-6506-42B5-AACE-9A6889E812EC}"/>
                </a:ext>
              </a:extLst>
            </p:cNvPr>
            <p:cNvSpPr/>
            <p:nvPr/>
          </p:nvSpPr>
          <p:spPr>
            <a:xfrm>
              <a:off x="4284680" y="712262"/>
              <a:ext cx="27685" cy="35180"/>
            </a:xfrm>
            <a:custGeom>
              <a:avLst/>
              <a:gdLst/>
              <a:ahLst/>
              <a:cxnLst/>
              <a:rect l="l" t="t" r="r" b="b"/>
              <a:pathLst>
                <a:path w="27685" h="35180" extrusionOk="0">
                  <a:moveTo>
                    <a:pt x="520" y="0"/>
                  </a:moveTo>
                  <a:cubicBezTo>
                    <a:pt x="1866" y="12606"/>
                    <a:pt x="13178" y="21734"/>
                    <a:pt x="25784" y="20387"/>
                  </a:cubicBezTo>
                  <a:cubicBezTo>
                    <a:pt x="26421" y="20319"/>
                    <a:pt x="27055" y="20224"/>
                    <a:pt x="27686" y="20103"/>
                  </a:cubicBezTo>
                  <a:lnTo>
                    <a:pt x="24154" y="35180"/>
                  </a:lnTo>
                  <a:lnTo>
                    <a:pt x="26327" y="34501"/>
                  </a:lnTo>
                  <a:cubicBezTo>
                    <a:pt x="16004" y="24042"/>
                    <a:pt x="-3420" y="20646"/>
                    <a:pt x="520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4" name="Google Shape;1584;p28">
              <a:extLst>
                <a:ext uri="{FF2B5EF4-FFF2-40B4-BE49-F238E27FC236}">
                  <a16:creationId xmlns:a16="http://schemas.microsoft.com/office/drawing/2014/main" id="{0D364F64-259C-4404-BCA6-33E5788125BB}"/>
                </a:ext>
              </a:extLst>
            </p:cNvPr>
            <p:cNvSpPr/>
            <p:nvPr/>
          </p:nvSpPr>
          <p:spPr>
            <a:xfrm>
              <a:off x="4631160" y="746763"/>
              <a:ext cx="30833" cy="27166"/>
            </a:xfrm>
            <a:custGeom>
              <a:avLst/>
              <a:gdLst/>
              <a:ahLst/>
              <a:cxnLst/>
              <a:rect l="l" t="t" r="r" b="b"/>
              <a:pathLst>
                <a:path w="30833" h="27166" extrusionOk="0">
                  <a:moveTo>
                    <a:pt x="27166" y="21190"/>
                  </a:moveTo>
                  <a:lnTo>
                    <a:pt x="0" y="27166"/>
                  </a:lnTo>
                  <a:cubicBezTo>
                    <a:pt x="2309" y="17930"/>
                    <a:pt x="4618" y="8829"/>
                    <a:pt x="7063" y="0"/>
                  </a:cubicBezTo>
                  <a:lnTo>
                    <a:pt x="30834" y="6112"/>
                  </a:lnTo>
                  <a:lnTo>
                    <a:pt x="29883" y="5297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5" name="Google Shape;1585;p28">
              <a:extLst>
                <a:ext uri="{FF2B5EF4-FFF2-40B4-BE49-F238E27FC236}">
                  <a16:creationId xmlns:a16="http://schemas.microsoft.com/office/drawing/2014/main" id="{EB15CB19-8F13-442E-8CD4-294DB9A78BF9}"/>
                </a:ext>
              </a:extLst>
            </p:cNvPr>
            <p:cNvSpPr/>
            <p:nvPr/>
          </p:nvSpPr>
          <p:spPr>
            <a:xfrm>
              <a:off x="4443170" y="837770"/>
              <a:ext cx="29746" cy="18880"/>
            </a:xfrm>
            <a:custGeom>
              <a:avLst/>
              <a:gdLst/>
              <a:ahLst/>
              <a:cxnLst/>
              <a:rect l="l" t="t" r="r" b="b"/>
              <a:pathLst>
                <a:path w="29746" h="18880" extrusionOk="0">
                  <a:moveTo>
                    <a:pt x="0" y="0"/>
                  </a:moveTo>
                  <a:lnTo>
                    <a:pt x="29747" y="1888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6" name="Google Shape;1586;p28">
              <a:extLst>
                <a:ext uri="{FF2B5EF4-FFF2-40B4-BE49-F238E27FC236}">
                  <a16:creationId xmlns:a16="http://schemas.microsoft.com/office/drawing/2014/main" id="{F1002779-4CBA-4AB2-89FA-3E292EECB27D}"/>
                </a:ext>
              </a:extLst>
            </p:cNvPr>
            <p:cNvSpPr/>
            <p:nvPr/>
          </p:nvSpPr>
          <p:spPr>
            <a:xfrm>
              <a:off x="4199898" y="704384"/>
              <a:ext cx="20917" cy="8964"/>
            </a:xfrm>
            <a:custGeom>
              <a:avLst/>
              <a:gdLst/>
              <a:ahLst/>
              <a:cxnLst/>
              <a:rect l="l" t="t" r="r" b="b"/>
              <a:pathLst>
                <a:path w="20917" h="8964" extrusionOk="0">
                  <a:moveTo>
                    <a:pt x="20239" y="3939"/>
                  </a:moveTo>
                  <a:lnTo>
                    <a:pt x="951" y="8965"/>
                  </a:lnTo>
                  <a:lnTo>
                    <a:pt x="0" y="0"/>
                  </a:lnTo>
                  <a:lnTo>
                    <a:pt x="20918" y="5162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7" name="Google Shape;1587;p28">
              <a:extLst>
                <a:ext uri="{FF2B5EF4-FFF2-40B4-BE49-F238E27FC236}">
                  <a16:creationId xmlns:a16="http://schemas.microsoft.com/office/drawing/2014/main" id="{4814D4BB-DD71-4F39-A025-3F38EDFF6BDE}"/>
                </a:ext>
              </a:extLst>
            </p:cNvPr>
            <p:cNvSpPr/>
            <p:nvPr/>
          </p:nvSpPr>
          <p:spPr>
            <a:xfrm>
              <a:off x="4658907" y="589607"/>
              <a:ext cx="18842" cy="27166"/>
            </a:xfrm>
            <a:custGeom>
              <a:avLst/>
              <a:gdLst/>
              <a:ahLst/>
              <a:cxnLst/>
              <a:rect l="l" t="t" r="r" b="b"/>
              <a:pathLst>
                <a:path w="18842" h="27166" extrusionOk="0">
                  <a:moveTo>
                    <a:pt x="18843" y="27166"/>
                  </a:moveTo>
                  <a:cubicBezTo>
                    <a:pt x="-4249" y="15892"/>
                    <a:pt x="-5471" y="11274"/>
                    <a:pt x="11644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8" name="Google Shape;1588;p28">
              <a:extLst>
                <a:ext uri="{FF2B5EF4-FFF2-40B4-BE49-F238E27FC236}">
                  <a16:creationId xmlns:a16="http://schemas.microsoft.com/office/drawing/2014/main" id="{50AE3250-927D-4115-81A7-1B0B46CFEA81}"/>
                </a:ext>
              </a:extLst>
            </p:cNvPr>
            <p:cNvSpPr/>
            <p:nvPr/>
          </p:nvSpPr>
          <p:spPr>
            <a:xfrm>
              <a:off x="4512987" y="1040938"/>
              <a:ext cx="19695" cy="8455"/>
            </a:xfrm>
            <a:custGeom>
              <a:avLst/>
              <a:gdLst/>
              <a:ahLst/>
              <a:cxnLst/>
              <a:rect l="l" t="t" r="r" b="b"/>
              <a:pathLst>
                <a:path w="19695" h="8455" extrusionOk="0">
                  <a:moveTo>
                    <a:pt x="19695" y="7097"/>
                  </a:moveTo>
                  <a:lnTo>
                    <a:pt x="0" y="8455"/>
                  </a:lnTo>
                  <a:cubicBezTo>
                    <a:pt x="10731" y="-2818"/>
                    <a:pt x="10731" y="-2818"/>
                    <a:pt x="18473" y="8455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99" name="Google Shape;1589;p28">
              <a:extLst>
                <a:ext uri="{FF2B5EF4-FFF2-40B4-BE49-F238E27FC236}">
                  <a16:creationId xmlns:a16="http://schemas.microsoft.com/office/drawing/2014/main" id="{74506959-8062-4915-A2D2-0BECF6A18AFD}"/>
                </a:ext>
              </a:extLst>
            </p:cNvPr>
            <p:cNvSpPr/>
            <p:nvPr/>
          </p:nvSpPr>
          <p:spPr>
            <a:xfrm>
              <a:off x="4295930" y="699333"/>
              <a:ext cx="21461" cy="18498"/>
            </a:xfrm>
            <a:custGeom>
              <a:avLst/>
              <a:gdLst/>
              <a:ahLst/>
              <a:cxnLst/>
              <a:rect l="l" t="t" r="r" b="b"/>
              <a:pathLst>
                <a:path w="21461" h="18498" extrusionOk="0">
                  <a:moveTo>
                    <a:pt x="21461" y="18498"/>
                  </a:moveTo>
                  <a:lnTo>
                    <a:pt x="0" y="3964"/>
                  </a:lnTo>
                  <a:cubicBezTo>
                    <a:pt x="4618" y="2606"/>
                    <a:pt x="12496" y="-1062"/>
                    <a:pt x="13583" y="297"/>
                  </a:cubicBezTo>
                  <a:cubicBezTo>
                    <a:pt x="16911" y="6036"/>
                    <a:pt x="19556" y="12144"/>
                    <a:pt x="21461" y="18498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0" name="Google Shape;1590;p28">
              <a:extLst>
                <a:ext uri="{FF2B5EF4-FFF2-40B4-BE49-F238E27FC236}">
                  <a16:creationId xmlns:a16="http://schemas.microsoft.com/office/drawing/2014/main" id="{81639DE6-7CBD-4C5B-A9CB-82B6589D8FEE}"/>
                </a:ext>
              </a:extLst>
            </p:cNvPr>
            <p:cNvSpPr/>
            <p:nvPr/>
          </p:nvSpPr>
          <p:spPr>
            <a:xfrm>
              <a:off x="4340075" y="626961"/>
              <a:ext cx="18065" cy="17657"/>
            </a:xfrm>
            <a:custGeom>
              <a:avLst/>
              <a:gdLst/>
              <a:ahLst/>
              <a:cxnLst/>
              <a:rect l="l" t="t" r="r" b="b"/>
              <a:pathLst>
                <a:path w="18065" h="17657" extrusionOk="0">
                  <a:moveTo>
                    <a:pt x="18065" y="8965"/>
                  </a:moveTo>
                  <a:lnTo>
                    <a:pt x="5433" y="17658"/>
                  </a:lnTo>
                  <a:lnTo>
                    <a:pt x="0" y="8557"/>
                  </a:lnTo>
                  <a:lnTo>
                    <a:pt x="12632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1" name="Google Shape;1591;p28">
              <a:extLst>
                <a:ext uri="{FF2B5EF4-FFF2-40B4-BE49-F238E27FC236}">
                  <a16:creationId xmlns:a16="http://schemas.microsoft.com/office/drawing/2014/main" id="{08DC3888-585E-4457-9D3A-EE5D95CB0631}"/>
                </a:ext>
              </a:extLst>
            </p:cNvPr>
            <p:cNvSpPr/>
            <p:nvPr/>
          </p:nvSpPr>
          <p:spPr>
            <a:xfrm>
              <a:off x="4624912" y="772843"/>
              <a:ext cx="27981" cy="29203"/>
            </a:xfrm>
            <a:custGeom>
              <a:avLst/>
              <a:gdLst/>
              <a:ahLst/>
              <a:cxnLst/>
              <a:rect l="l" t="t" r="r" b="b"/>
              <a:pathLst>
                <a:path w="27981" h="29203" extrusionOk="0">
                  <a:moveTo>
                    <a:pt x="7063" y="0"/>
                  </a:moveTo>
                  <a:lnTo>
                    <a:pt x="27981" y="17658"/>
                  </a:lnTo>
                  <a:lnTo>
                    <a:pt x="24993" y="25808"/>
                  </a:lnTo>
                  <a:lnTo>
                    <a:pt x="26215" y="25808"/>
                  </a:lnTo>
                  <a:lnTo>
                    <a:pt x="0" y="27981"/>
                  </a:lnTo>
                  <a:lnTo>
                    <a:pt x="0" y="29204"/>
                  </a:lnTo>
                  <a:cubicBezTo>
                    <a:pt x="2717" y="19152"/>
                    <a:pt x="4890" y="9508"/>
                    <a:pt x="7063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2" name="Google Shape;1592;p28">
              <a:extLst>
                <a:ext uri="{FF2B5EF4-FFF2-40B4-BE49-F238E27FC236}">
                  <a16:creationId xmlns:a16="http://schemas.microsoft.com/office/drawing/2014/main" id="{C5C01473-F821-4FB8-BCDF-3FBE5CF83DDB}"/>
                </a:ext>
              </a:extLst>
            </p:cNvPr>
            <p:cNvSpPr/>
            <p:nvPr/>
          </p:nvSpPr>
          <p:spPr>
            <a:xfrm>
              <a:off x="4287645" y="619762"/>
              <a:ext cx="23362" cy="20782"/>
            </a:xfrm>
            <a:custGeom>
              <a:avLst/>
              <a:gdLst/>
              <a:ahLst/>
              <a:cxnLst/>
              <a:rect l="l" t="t" r="r" b="b"/>
              <a:pathLst>
                <a:path w="23362" h="20782" extrusionOk="0">
                  <a:moveTo>
                    <a:pt x="3396" y="679"/>
                  </a:moveTo>
                  <a:lnTo>
                    <a:pt x="23363" y="20782"/>
                  </a:lnTo>
                  <a:lnTo>
                    <a:pt x="0" y="14941"/>
                  </a:lnTo>
                  <a:lnTo>
                    <a:pt x="0" y="16300"/>
                  </a:lnTo>
                  <a:lnTo>
                    <a:pt x="3939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3" name="Google Shape;1593;p28">
              <a:extLst>
                <a:ext uri="{FF2B5EF4-FFF2-40B4-BE49-F238E27FC236}">
                  <a16:creationId xmlns:a16="http://schemas.microsoft.com/office/drawing/2014/main" id="{8998F344-B162-4616-AEEA-00CE0328C8C2}"/>
                </a:ext>
              </a:extLst>
            </p:cNvPr>
            <p:cNvSpPr/>
            <p:nvPr/>
          </p:nvSpPr>
          <p:spPr>
            <a:xfrm>
              <a:off x="4425920" y="461112"/>
              <a:ext cx="12632" cy="19559"/>
            </a:xfrm>
            <a:custGeom>
              <a:avLst/>
              <a:gdLst/>
              <a:ahLst/>
              <a:cxnLst/>
              <a:rect l="l" t="t" r="r" b="b"/>
              <a:pathLst>
                <a:path w="12632" h="19559" extrusionOk="0">
                  <a:moveTo>
                    <a:pt x="12632" y="19560"/>
                  </a:moveTo>
                  <a:lnTo>
                    <a:pt x="0" y="0"/>
                  </a:lnTo>
                  <a:cubicBezTo>
                    <a:pt x="3809" y="2207"/>
                    <a:pt x="7442" y="4705"/>
                    <a:pt x="10866" y="7471"/>
                  </a:cubicBezTo>
                  <a:cubicBezTo>
                    <a:pt x="12089" y="8557"/>
                    <a:pt x="11546" y="11410"/>
                    <a:pt x="12632" y="1956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4" name="Google Shape;1594;p28">
              <a:extLst>
                <a:ext uri="{FF2B5EF4-FFF2-40B4-BE49-F238E27FC236}">
                  <a16:creationId xmlns:a16="http://schemas.microsoft.com/office/drawing/2014/main" id="{690D7FCF-4FD1-4F5B-8891-8857BB4A02B0}"/>
                </a:ext>
              </a:extLst>
            </p:cNvPr>
            <p:cNvSpPr/>
            <p:nvPr/>
          </p:nvSpPr>
          <p:spPr>
            <a:xfrm>
              <a:off x="4793341" y="382738"/>
              <a:ext cx="13039" cy="19287"/>
            </a:xfrm>
            <a:custGeom>
              <a:avLst/>
              <a:gdLst/>
              <a:ahLst/>
              <a:cxnLst/>
              <a:rect l="l" t="t" r="r" b="b"/>
              <a:pathLst>
                <a:path w="13039" h="19287" extrusionOk="0">
                  <a:moveTo>
                    <a:pt x="7878" y="19288"/>
                  </a:moveTo>
                  <a:lnTo>
                    <a:pt x="0" y="2445"/>
                  </a:lnTo>
                  <a:lnTo>
                    <a:pt x="5433" y="0"/>
                  </a:lnTo>
                  <a:lnTo>
                    <a:pt x="13040" y="16843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5" name="Google Shape;1595;p28">
              <a:extLst>
                <a:ext uri="{FF2B5EF4-FFF2-40B4-BE49-F238E27FC236}">
                  <a16:creationId xmlns:a16="http://schemas.microsoft.com/office/drawing/2014/main" id="{AFD1A738-EB8F-4498-8134-E601085D7CA3}"/>
                </a:ext>
              </a:extLst>
            </p:cNvPr>
            <p:cNvSpPr/>
            <p:nvPr/>
          </p:nvSpPr>
          <p:spPr>
            <a:xfrm>
              <a:off x="4309242" y="746763"/>
              <a:ext cx="17386" cy="11224"/>
            </a:xfrm>
            <a:custGeom>
              <a:avLst/>
              <a:gdLst/>
              <a:ahLst/>
              <a:cxnLst/>
              <a:rect l="l" t="t" r="r" b="b"/>
              <a:pathLst>
                <a:path w="17386" h="11224" extrusionOk="0">
                  <a:moveTo>
                    <a:pt x="0" y="679"/>
                  </a:moveTo>
                  <a:lnTo>
                    <a:pt x="17386" y="9236"/>
                  </a:lnTo>
                  <a:cubicBezTo>
                    <a:pt x="13855" y="9916"/>
                    <a:pt x="8965" y="12225"/>
                    <a:pt x="6792" y="10731"/>
                  </a:cubicBezTo>
                  <a:cubicBezTo>
                    <a:pt x="4618" y="9236"/>
                    <a:pt x="2988" y="3667"/>
                    <a:pt x="1222" y="0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6" name="Google Shape;1596;p28">
              <a:extLst>
                <a:ext uri="{FF2B5EF4-FFF2-40B4-BE49-F238E27FC236}">
                  <a16:creationId xmlns:a16="http://schemas.microsoft.com/office/drawing/2014/main" id="{0DED6D36-1D94-4445-890C-09D5662BFE8E}"/>
                </a:ext>
              </a:extLst>
            </p:cNvPr>
            <p:cNvSpPr/>
            <p:nvPr/>
          </p:nvSpPr>
          <p:spPr>
            <a:xfrm>
              <a:off x="4425105" y="769854"/>
              <a:ext cx="16163" cy="19423"/>
            </a:xfrm>
            <a:custGeom>
              <a:avLst/>
              <a:gdLst/>
              <a:ahLst/>
              <a:cxnLst/>
              <a:rect l="l" t="t" r="r" b="b"/>
              <a:pathLst>
                <a:path w="16163" h="19423" extrusionOk="0">
                  <a:moveTo>
                    <a:pt x="14941" y="18201"/>
                  </a:moveTo>
                  <a:lnTo>
                    <a:pt x="0" y="10866"/>
                  </a:lnTo>
                  <a:lnTo>
                    <a:pt x="16164" y="0"/>
                  </a:lnTo>
                  <a:lnTo>
                    <a:pt x="13583" y="1942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7" name="Google Shape;1597;p28">
              <a:extLst>
                <a:ext uri="{FF2B5EF4-FFF2-40B4-BE49-F238E27FC236}">
                  <a16:creationId xmlns:a16="http://schemas.microsoft.com/office/drawing/2014/main" id="{9A5F4337-9DFE-4F4F-AF78-1168D0E02DC1}"/>
                </a:ext>
              </a:extLst>
            </p:cNvPr>
            <p:cNvSpPr/>
            <p:nvPr/>
          </p:nvSpPr>
          <p:spPr>
            <a:xfrm>
              <a:off x="4872123" y="723944"/>
              <a:ext cx="30018" cy="6384"/>
            </a:xfrm>
            <a:custGeom>
              <a:avLst/>
              <a:gdLst/>
              <a:ahLst/>
              <a:cxnLst/>
              <a:rect l="l" t="t" r="r" b="b"/>
              <a:pathLst>
                <a:path w="30018" h="6384" extrusionOk="0">
                  <a:moveTo>
                    <a:pt x="30019" y="6384"/>
                  </a:moveTo>
                  <a:lnTo>
                    <a:pt x="0" y="6384"/>
                  </a:lnTo>
                  <a:lnTo>
                    <a:pt x="28660" y="0"/>
                  </a:lnTo>
                  <a:cubicBezTo>
                    <a:pt x="28879" y="2171"/>
                    <a:pt x="29335" y="4311"/>
                    <a:pt x="30019" y="6384"/>
                  </a:cubicBez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8" name="Google Shape;1598;p28">
              <a:extLst>
                <a:ext uri="{FF2B5EF4-FFF2-40B4-BE49-F238E27FC236}">
                  <a16:creationId xmlns:a16="http://schemas.microsoft.com/office/drawing/2014/main" id="{3DBA01EE-2FF6-44FF-8E16-10A2C67DBA9F}"/>
                </a:ext>
              </a:extLst>
            </p:cNvPr>
            <p:cNvSpPr/>
            <p:nvPr/>
          </p:nvSpPr>
          <p:spPr>
            <a:xfrm>
              <a:off x="4651806" y="767002"/>
              <a:ext cx="30154" cy="24449"/>
            </a:xfrm>
            <a:custGeom>
              <a:avLst/>
              <a:gdLst/>
              <a:ahLst/>
              <a:cxnLst/>
              <a:rect l="l" t="t" r="r" b="b"/>
              <a:pathLst>
                <a:path w="30154" h="24449" extrusionOk="0">
                  <a:moveTo>
                    <a:pt x="30154" y="5705"/>
                  </a:moveTo>
                  <a:lnTo>
                    <a:pt x="28117" y="14398"/>
                  </a:lnTo>
                  <a:lnTo>
                    <a:pt x="0" y="24449"/>
                  </a:lnTo>
                  <a:lnTo>
                    <a:pt x="5977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9" name="Google Shape;1599;p28">
              <a:extLst>
                <a:ext uri="{FF2B5EF4-FFF2-40B4-BE49-F238E27FC236}">
                  <a16:creationId xmlns:a16="http://schemas.microsoft.com/office/drawing/2014/main" id="{676F52DB-2D20-460B-BA35-78C8EFBF49B5}"/>
                </a:ext>
              </a:extLst>
            </p:cNvPr>
            <p:cNvSpPr/>
            <p:nvPr/>
          </p:nvSpPr>
          <p:spPr>
            <a:xfrm>
              <a:off x="4510814" y="896448"/>
              <a:ext cx="34365" cy="13583"/>
            </a:xfrm>
            <a:custGeom>
              <a:avLst/>
              <a:gdLst/>
              <a:ahLst/>
              <a:cxnLst/>
              <a:rect l="l" t="t" r="r" b="b"/>
              <a:pathLst>
                <a:path w="34365" h="13583" extrusionOk="0">
                  <a:moveTo>
                    <a:pt x="22140" y="13583"/>
                  </a:moveTo>
                  <a:lnTo>
                    <a:pt x="0" y="0"/>
                  </a:lnTo>
                  <a:lnTo>
                    <a:pt x="34365" y="0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0" name="Google Shape;1600;p28">
              <a:extLst>
                <a:ext uri="{FF2B5EF4-FFF2-40B4-BE49-F238E27FC236}">
                  <a16:creationId xmlns:a16="http://schemas.microsoft.com/office/drawing/2014/main" id="{DADABF0F-4E75-4B0C-8ED9-8D5D11E555FF}"/>
                </a:ext>
              </a:extLst>
            </p:cNvPr>
            <p:cNvSpPr/>
            <p:nvPr/>
          </p:nvSpPr>
          <p:spPr>
            <a:xfrm>
              <a:off x="4541919" y="870097"/>
              <a:ext cx="18201" cy="30154"/>
            </a:xfrm>
            <a:custGeom>
              <a:avLst/>
              <a:gdLst/>
              <a:ahLst/>
              <a:cxnLst/>
              <a:rect l="l" t="t" r="r" b="b"/>
              <a:pathLst>
                <a:path w="18201" h="30154" extrusionOk="0">
                  <a:moveTo>
                    <a:pt x="0" y="0"/>
                  </a:moveTo>
                  <a:lnTo>
                    <a:pt x="16164" y="3939"/>
                  </a:lnTo>
                  <a:lnTo>
                    <a:pt x="18201" y="30154"/>
                  </a:lnTo>
                  <a:lnTo>
                    <a:pt x="1630" y="26079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1" name="Google Shape;1601;p28">
              <a:extLst>
                <a:ext uri="{FF2B5EF4-FFF2-40B4-BE49-F238E27FC236}">
                  <a16:creationId xmlns:a16="http://schemas.microsoft.com/office/drawing/2014/main" id="{F9B2EA55-3A52-472D-B3E2-14C25B2F6C6A}"/>
                </a:ext>
              </a:extLst>
            </p:cNvPr>
            <p:cNvSpPr/>
            <p:nvPr/>
          </p:nvSpPr>
          <p:spPr>
            <a:xfrm>
              <a:off x="4741997" y="652361"/>
              <a:ext cx="33957" cy="26351"/>
            </a:xfrm>
            <a:custGeom>
              <a:avLst/>
              <a:gdLst/>
              <a:ahLst/>
              <a:cxnLst/>
              <a:rect l="l" t="t" r="r" b="b"/>
              <a:pathLst>
                <a:path w="33957" h="26351" extrusionOk="0">
                  <a:moveTo>
                    <a:pt x="17250" y="0"/>
                  </a:moveTo>
                  <a:lnTo>
                    <a:pt x="33958" y="4211"/>
                  </a:lnTo>
                  <a:lnTo>
                    <a:pt x="20375" y="26351"/>
                  </a:lnTo>
                  <a:lnTo>
                    <a:pt x="0" y="21054"/>
                  </a:lnTo>
                  <a:close/>
                </a:path>
              </a:pathLst>
            </a:custGeom>
            <a:solidFill>
              <a:srgbClr val="92D3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FBB1C647-BF90-4978-845B-718B029B10C9}"/>
              </a:ext>
            </a:extLst>
          </p:cNvPr>
          <p:cNvSpPr txBox="1"/>
          <p:nvPr/>
        </p:nvSpPr>
        <p:spPr>
          <a:xfrm>
            <a:off x="230510" y="1433620"/>
            <a:ext cx="29139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SST timeseries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A279B284-D937-4F4D-9CA5-039B83E0D846}"/>
              </a:ext>
            </a:extLst>
          </p:cNvPr>
          <p:cNvSpPr txBox="1"/>
          <p:nvPr/>
        </p:nvSpPr>
        <p:spPr>
          <a:xfrm>
            <a:off x="316591" y="4057858"/>
            <a:ext cx="29139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Eddie kinetic energy EAI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F1A6EBB-1963-4F98-B03A-4E5F8B1735B2}"/>
              </a:ext>
            </a:extLst>
          </p:cNvPr>
          <p:cNvSpPr txBox="1"/>
          <p:nvPr/>
        </p:nvSpPr>
        <p:spPr>
          <a:xfrm>
            <a:off x="771285" y="3459071"/>
            <a:ext cx="29139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NPGO index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2E1EFDE8-293B-4FC4-AC36-0394DB44F14E}"/>
              </a:ext>
            </a:extLst>
          </p:cNvPr>
          <p:cNvSpPr txBox="1"/>
          <p:nvPr/>
        </p:nvSpPr>
        <p:spPr>
          <a:xfrm>
            <a:off x="311677" y="5163988"/>
            <a:ext cx="29139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Large Diatom Abundance</a:t>
            </a:r>
          </a:p>
        </p:txBody>
      </p:sp>
    </p:spTree>
    <p:extLst>
      <p:ext uri="{BB962C8B-B14F-4D97-AF65-F5344CB8AC3E}">
        <p14:creationId xmlns:p14="http://schemas.microsoft.com/office/powerpoint/2010/main" val="2638861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117633" y="25734"/>
            <a:ext cx="864393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sz="3200" dirty="0"/>
              <a:t>Multi-year Patterns</a:t>
            </a:r>
            <a:endParaRPr sz="3200" dirty="0"/>
          </a:p>
        </p:txBody>
      </p:sp>
      <p:sp>
        <p:nvSpPr>
          <p:cNvPr id="126" name="Google Shape;126;p6"/>
          <p:cNvSpPr txBox="1"/>
          <p:nvPr/>
        </p:nvSpPr>
        <p:spPr>
          <a:xfrm>
            <a:off x="3464304" y="1860947"/>
            <a:ext cx="5679698" cy="3670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Three drivers (since ~ 2013):</a:t>
            </a:r>
          </a:p>
          <a:p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>
              <a:buClr>
                <a:schemeClr val="dk1"/>
              </a:buClr>
              <a:buSzPts val="2800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Old Standard TT"/>
                <a:cs typeface="Calibri" panose="020F0502020204030204" pitchFamily="34" charset="0"/>
                <a:sym typeface="Old Standard TT"/>
              </a:rPr>
              <a:t>Continued unfavorable environmental conditions</a:t>
            </a:r>
          </a:p>
          <a:p>
            <a:pPr marL="342900" lvl="1">
              <a:buClr>
                <a:schemeClr val="dk1"/>
              </a:buClr>
              <a:buSzPts val="2800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Old Standard TT"/>
                <a:cs typeface="Calibri" panose="020F0502020204030204" pitchFamily="34" charset="0"/>
                <a:sym typeface="Old Standard TT"/>
              </a:rPr>
              <a:t>Eastern Kamchatka Pink Salmon Abundance</a:t>
            </a:r>
          </a:p>
          <a:p>
            <a:pPr marL="342900" lvl="1">
              <a:buClr>
                <a:schemeClr val="dk1"/>
              </a:buClr>
              <a:buSzPts val="2800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Rockfish dominating pelagic foragers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Biennial pattern in combined seabird bycatch, 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Catch age 2 Atka mackerel (also otolith growth, Matta 2020)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Tufted puffin (from Springer &amp; Van Vliet 2014, extended to 2021)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Not shown: Batten et al – trophic cascade copepods and large diatom abundance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4053840" y="5679726"/>
            <a:ext cx="509016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Pink salmon, </a:t>
            </a:r>
            <a:r>
              <a:rPr lang="en-US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Ruggerone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 Bycatch all seabird, Krieger and </a:t>
            </a:r>
            <a:r>
              <a:rPr lang="en-US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Eich</a:t>
            </a:r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Catch age-2 Atka Mackerel, Atka Mackerel SAFE Lowe; Tufted puffin yearly hatch date deviation, </a:t>
            </a:r>
            <a:r>
              <a:rPr lang="en-US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Rojek</a:t>
            </a:r>
            <a:endParaRPr sz="1050" dirty="0"/>
          </a:p>
        </p:txBody>
      </p:sp>
      <p:pic>
        <p:nvPicPr>
          <p:cNvPr id="9" name="image76.jpeg">
            <a:extLst>
              <a:ext uri="{FF2B5EF4-FFF2-40B4-BE49-F238E27FC236}">
                <a16:creationId xmlns:a16="http://schemas.microsoft.com/office/drawing/2014/main" id="{250B5AB5-0B23-40A2-B50F-19CD3EEE7A3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2" y="888337"/>
            <a:ext cx="3187698" cy="1162447"/>
          </a:xfrm>
          <a:prstGeom prst="rect">
            <a:avLst/>
          </a:prstGeom>
        </p:spPr>
      </p:pic>
      <p:pic>
        <p:nvPicPr>
          <p:cNvPr id="10" name="image95.png">
            <a:extLst>
              <a:ext uri="{FF2B5EF4-FFF2-40B4-BE49-F238E27FC236}">
                <a16:creationId xmlns:a16="http://schemas.microsoft.com/office/drawing/2014/main" id="{438B9AFC-F109-4B91-BB51-0B30F9C933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435" y="2223557"/>
            <a:ext cx="3143121" cy="1197325"/>
          </a:xfrm>
          <a:prstGeom prst="rect">
            <a:avLst/>
          </a:prstGeom>
        </p:spPr>
      </p:pic>
      <p:pic>
        <p:nvPicPr>
          <p:cNvPr id="18" name="image79.jpeg">
            <a:extLst>
              <a:ext uri="{FF2B5EF4-FFF2-40B4-BE49-F238E27FC236}">
                <a16:creationId xmlns:a16="http://schemas.microsoft.com/office/drawing/2014/main" id="{9F283722-1192-4368-A87C-AE3740C2B3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911" y="5101218"/>
            <a:ext cx="3285414" cy="1555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7DD84B-3FA9-4F1B-870F-CC75D6301BEE}"/>
              </a:ext>
            </a:extLst>
          </p:cNvPr>
          <p:cNvSpPr txBox="1"/>
          <p:nvPr/>
        </p:nvSpPr>
        <p:spPr>
          <a:xfrm>
            <a:off x="397585" y="926816"/>
            <a:ext cx="29139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Eastern Kamchatka pink salmon abundance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04DAD1-B1A1-468D-BE84-F5A95E35028B}"/>
              </a:ext>
            </a:extLst>
          </p:cNvPr>
          <p:cNvSpPr txBox="1"/>
          <p:nvPr/>
        </p:nvSpPr>
        <p:spPr>
          <a:xfrm>
            <a:off x="650525" y="2205282"/>
            <a:ext cx="1635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Combined seabird bycatch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0D3B670-41CA-478F-9C10-7F3ADF7FDD21}"/>
              </a:ext>
            </a:extLst>
          </p:cNvPr>
          <p:cNvCxnSpPr>
            <a:cxnSpLocks/>
          </p:cNvCxnSpPr>
          <p:nvPr/>
        </p:nvCxnSpPr>
        <p:spPr>
          <a:xfrm flipH="1">
            <a:off x="2871187" y="3174982"/>
            <a:ext cx="23662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0C87AC4-195D-43DA-B2F6-9DA49078406C}"/>
              </a:ext>
            </a:extLst>
          </p:cNvPr>
          <p:cNvSpPr txBox="1"/>
          <p:nvPr/>
        </p:nvSpPr>
        <p:spPr>
          <a:xfrm>
            <a:off x="3087091" y="3021704"/>
            <a:ext cx="397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778FCF4F-9234-4A1F-A17B-EB77F59B3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418" r="4504" b="30646"/>
          <a:stretch/>
        </p:blipFill>
        <p:spPr bwMode="auto">
          <a:xfrm>
            <a:off x="5043140" y="-12530"/>
            <a:ext cx="4113264" cy="172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0F5A897-9BFF-484C-8E81-64E76EA5B7C9}"/>
              </a:ext>
            </a:extLst>
          </p:cNvPr>
          <p:cNvSpPr txBox="1"/>
          <p:nvPr/>
        </p:nvSpPr>
        <p:spPr>
          <a:xfrm>
            <a:off x="570891" y="5101218"/>
            <a:ext cx="2338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Tufted puffin hatch dates deviation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1DF08-FFB9-425F-A382-55D0D146B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633" y="3615809"/>
            <a:ext cx="3187698" cy="11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2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>
            <a:spLocks noGrp="1"/>
          </p:cNvSpPr>
          <p:nvPr>
            <p:ph type="title"/>
          </p:nvPr>
        </p:nvSpPr>
        <p:spPr>
          <a:xfrm>
            <a:off x="117633" y="25734"/>
            <a:ext cx="864393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sz="3200" dirty="0"/>
              <a:t>Multi-year Patterns</a:t>
            </a:r>
            <a:endParaRPr sz="3200" dirty="0"/>
          </a:p>
        </p:txBody>
      </p:sp>
      <p:sp>
        <p:nvSpPr>
          <p:cNvPr id="126" name="Google Shape;126;p6"/>
          <p:cNvSpPr txBox="1"/>
          <p:nvPr/>
        </p:nvSpPr>
        <p:spPr>
          <a:xfrm>
            <a:off x="3539068" y="1860947"/>
            <a:ext cx="5604934" cy="3947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lang="en-US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1">
              <a:buClr>
                <a:schemeClr val="dk1"/>
              </a:buClr>
              <a:buSzPts val="2800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Old Standard TT"/>
                <a:cs typeface="Calibri" panose="020F0502020204030204" pitchFamily="34" charset="0"/>
                <a:sym typeface="Old Standard TT"/>
              </a:rPr>
              <a:t>Continued unfavorable environmental conditions</a:t>
            </a:r>
          </a:p>
          <a:p>
            <a:pPr marL="342900" lvl="1">
              <a:buClr>
                <a:schemeClr val="dk1"/>
              </a:buClr>
              <a:buSzPts val="2800"/>
            </a:pPr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Old Standard TT"/>
                <a:cs typeface="Calibri" panose="020F0502020204030204" pitchFamily="34" charset="0"/>
                <a:sym typeface="Old Standard TT"/>
              </a:rPr>
              <a:t>Eastern Kamchatka Pink Salmon Abundance</a:t>
            </a:r>
          </a:p>
          <a:p>
            <a:pPr marL="342900" lvl="1">
              <a:buClr>
                <a:schemeClr val="dk1"/>
              </a:buClr>
              <a:buSzPts val="2800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Rockfish dominating pelagic foragers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endParaRPr lang="en-US" sz="1800" dirty="0">
              <a:solidFill>
                <a:schemeClr val="accent5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Change in ratio of pollock&amp; Atka mackerel to Pacific ocean perch &amp; northern rockfish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Area occupied by POP has also increased </a:t>
            </a:r>
            <a:b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(Spencer et. al., POP SAFE)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  <a:sym typeface="Calibri"/>
              </a:rPr>
              <a:t>POP, Northern rockfish, stable at high abundance, Atka mackerel decreasing</a:t>
            </a:r>
            <a:endParaRPr lang="en-US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Atka mackerel in P. cod diets in CAI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Rockfish in Tufted puffin diet at </a:t>
            </a:r>
            <a:r>
              <a:rPr lang="en-US" sz="18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Buldir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4053840" y="5986775"/>
            <a:ext cx="509016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Pelagic Foragers, Pacific cod diets, Tufted puffin diets, Ortiz</a:t>
            </a:r>
            <a:endParaRPr sz="1050" dirty="0"/>
          </a:p>
        </p:txBody>
      </p:sp>
      <p:pic>
        <p:nvPicPr>
          <p:cNvPr id="13" name="Google Shape;136;p7">
            <a:extLst>
              <a:ext uri="{FF2B5EF4-FFF2-40B4-BE49-F238E27FC236}">
                <a16:creationId xmlns:a16="http://schemas.microsoft.com/office/drawing/2014/main" id="{58ECC2B3-9B0D-41F9-9681-1A5EC41C6E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05523"/>
            <a:ext cx="1744133" cy="121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37;p7">
            <a:extLst>
              <a:ext uri="{FF2B5EF4-FFF2-40B4-BE49-F238E27FC236}">
                <a16:creationId xmlns:a16="http://schemas.microsoft.com/office/drawing/2014/main" id="{908A4641-09D2-4952-833D-BFDB2152F2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3166" y="1189421"/>
            <a:ext cx="1625049" cy="121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38;p7">
            <a:extLst>
              <a:ext uri="{FF2B5EF4-FFF2-40B4-BE49-F238E27FC236}">
                <a16:creationId xmlns:a16="http://schemas.microsoft.com/office/drawing/2014/main" id="{FCDB6285-AEE2-4A05-8203-65C8290459F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58215" y="1205523"/>
            <a:ext cx="2438400" cy="121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85225E-EDA2-452E-9615-7FCC287067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80" y="2998528"/>
            <a:ext cx="2487384" cy="14970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BAF31D-7C47-4036-8E8B-F0D0B5EE2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7693" y="3103640"/>
            <a:ext cx="939732" cy="1413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738E6B-EE28-4F2B-AA42-3FF3FE98C0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665" y="4864808"/>
            <a:ext cx="2487384" cy="176189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6780844-BBA1-47B6-B6CC-8EC133DD0955}"/>
              </a:ext>
            </a:extLst>
          </p:cNvPr>
          <p:cNvGrpSpPr/>
          <p:nvPr/>
        </p:nvGrpSpPr>
        <p:grpSpPr>
          <a:xfrm>
            <a:off x="5696615" y="274579"/>
            <a:ext cx="3099286" cy="1938729"/>
            <a:chOff x="3624498" y="645413"/>
            <a:chExt cx="10346485" cy="5803149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51A4FFDA-0E6A-4612-9DBF-103819CD9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498" y="2087052"/>
              <a:ext cx="8646160" cy="3983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878B4F-F426-49F4-9CE1-D89CBEAF7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743" y="645413"/>
              <a:ext cx="9286240" cy="4277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E599DAA9-DF58-4953-A9CA-8730889D9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052" y="2893514"/>
              <a:ext cx="7717006" cy="355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64CD360-7F6F-43EA-A37C-CE8E680B9D1D}"/>
              </a:ext>
            </a:extLst>
          </p:cNvPr>
          <p:cNvSpPr txBox="1"/>
          <p:nvPr/>
        </p:nvSpPr>
        <p:spPr>
          <a:xfrm>
            <a:off x="303393" y="4656022"/>
            <a:ext cx="2338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Tufted puffin diet at </a:t>
            </a:r>
            <a:r>
              <a:rPr lang="en-US" sz="1000" dirty="0" err="1"/>
              <a:t>Buldir</a:t>
            </a:r>
            <a:endParaRPr lang="en-US" sz="1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014DBD7-6127-4334-AD0B-8FEA8C046812}"/>
              </a:ext>
            </a:extLst>
          </p:cNvPr>
          <p:cNvSpPr txBox="1"/>
          <p:nvPr/>
        </p:nvSpPr>
        <p:spPr>
          <a:xfrm>
            <a:off x="170656" y="2832136"/>
            <a:ext cx="2808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Pacific cod &gt;20cm diets in Central Aleutians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0F7BBF-AF44-4C14-A9F4-AD384CE1E389}"/>
              </a:ext>
            </a:extLst>
          </p:cNvPr>
          <p:cNvSpPr txBox="1"/>
          <p:nvPr/>
        </p:nvSpPr>
        <p:spPr>
          <a:xfrm>
            <a:off x="165740" y="1018082"/>
            <a:ext cx="28085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Biomass proportion of </a:t>
            </a:r>
            <a:r>
              <a:rPr lang="en-US" sz="1000" dirty="0" err="1"/>
              <a:t>pekagic</a:t>
            </a:r>
            <a:r>
              <a:rPr lang="en-US" sz="1000" dirty="0"/>
              <a:t> foragers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1CA091-DB41-41F4-9E2F-50A7BE54C4A4}"/>
              </a:ext>
            </a:extLst>
          </p:cNvPr>
          <p:cNvSpPr txBox="1"/>
          <p:nvPr/>
        </p:nvSpPr>
        <p:spPr>
          <a:xfrm>
            <a:off x="2234381" y="3277570"/>
            <a:ext cx="4606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1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 txBox="1">
            <a:spLocks noGrp="1"/>
          </p:cNvSpPr>
          <p:nvPr>
            <p:ph type="title"/>
          </p:nvPr>
        </p:nvSpPr>
        <p:spPr>
          <a:xfrm>
            <a:off x="173831" y="176980"/>
            <a:ext cx="864393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sz="3200" dirty="0"/>
              <a:t>Multi-year Pattern Implications</a:t>
            </a:r>
            <a:endParaRPr sz="3200" dirty="0"/>
          </a:p>
        </p:txBody>
      </p:sp>
      <p:sp>
        <p:nvSpPr>
          <p:cNvPr id="224" name="Google Shape;224;p15"/>
          <p:cNvSpPr txBox="1"/>
          <p:nvPr/>
        </p:nvSpPr>
        <p:spPr>
          <a:xfrm>
            <a:off x="218768" y="1413608"/>
            <a:ext cx="8554064" cy="437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Conditions since ~2013 suggest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lower productivity in the ecosystem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Higher temperatures increase bioenergetic costs, which may have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increased prey consumption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They also increase growth rates of zooplankton. Low EKE in the eastern Aleutians suggests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reduced flows through the eastern passes 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heat, salt and nutrients. Continued decrease in diatom abundance suggest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potential lower productivity or may reflect increased consumption by zooplankton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342900" indent="-342900">
              <a:buClr>
                <a:schemeClr val="dk1"/>
              </a:buClr>
              <a:buSzPts val="2800"/>
              <a:buFont typeface="Arial"/>
              <a:buChar char="•"/>
            </a:pPr>
            <a:endParaRPr lang="en-US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Increases in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pink salmon abundance may have crossed a threshold in 2013-2014 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with competition impacts more evident and cascading through the system. Although biennial patterns are observed in other species, 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other processes may offset competition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</a:t>
            </a:r>
          </a:p>
          <a:p>
            <a:pPr marL="342900" indent="-342900">
              <a:buClr>
                <a:schemeClr val="dk1"/>
              </a:buClr>
              <a:buSzPts val="2800"/>
              <a:buFont typeface="Arial"/>
              <a:buChar char="•"/>
            </a:pPr>
            <a:endParaRPr lang="en-US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Rockfish dominance may be </a:t>
            </a:r>
            <a:r>
              <a:rPr lang="en-US" dirty="0" err="1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unfavorabale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for pinnipeds 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as it may decrease availability of Atka mackerel and pollock to pinnipeds (both Steller sea lions and harbor seals are decreasing), while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mercury and plastics may have sublethal adverse effects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which would make recovery more difficult.</a:t>
            </a:r>
          </a:p>
          <a:p>
            <a:pPr marL="342900" indent="-342900">
              <a:buClr>
                <a:schemeClr val="dk1"/>
              </a:buClr>
              <a:buSzPts val="2800"/>
              <a:buFont typeface="Arial"/>
              <a:buChar char="•"/>
            </a:pPr>
            <a:endParaRPr lang="en-US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Cumulatively, these trends may be adversely impacting predators, 2012-2018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lower than average fish condition 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Pacific cod, northern rockfish and Pacific ocean perch (but not detected in stock assessments) may indicate a detrimental effect of temperature as well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as increased competition for prey, as changes in prey field timing, availability and composition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 This may have contributed to the decrease in Atka mackerel biomass and lower groundfish condition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; </a:t>
            </a:r>
            <a:r>
              <a:rPr lang="en-US" dirty="0">
                <a:solidFill>
                  <a:srgbClr val="0099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lower prey availability and quality </a:t>
            </a: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would also cascade to apex predators.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209550">
              <a:buClr>
                <a:schemeClr val="dk1"/>
              </a:buClr>
              <a:buSzPts val="2800"/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"/>
          <p:cNvSpPr txBox="1">
            <a:spLocks noGrp="1"/>
          </p:cNvSpPr>
          <p:nvPr>
            <p:ph type="title"/>
          </p:nvPr>
        </p:nvSpPr>
        <p:spPr>
          <a:xfrm>
            <a:off x="173831" y="176980"/>
            <a:ext cx="864393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 sz="3200" dirty="0"/>
              <a:t>NMME Projections 2022</a:t>
            </a:r>
            <a:endParaRPr sz="3200" dirty="0"/>
          </a:p>
        </p:txBody>
      </p:sp>
      <p:sp>
        <p:nvSpPr>
          <p:cNvPr id="4" name="Google Shape;126;p6">
            <a:extLst>
              <a:ext uri="{FF2B5EF4-FFF2-40B4-BE49-F238E27FC236}">
                <a16:creationId xmlns:a16="http://schemas.microsoft.com/office/drawing/2014/main" id="{35D25D2E-AD0D-4E14-9101-3596E410E9E9}"/>
              </a:ext>
            </a:extLst>
          </p:cNvPr>
          <p:cNvSpPr txBox="1"/>
          <p:nvPr/>
        </p:nvSpPr>
        <p:spPr>
          <a:xfrm>
            <a:off x="3854244" y="1860947"/>
            <a:ext cx="5063613" cy="256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endParaRPr lang="en-US"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endParaRPr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Moderate La Niña, decrease in temperature in the southeast Bering Sea and Gulf of Alaska</a:t>
            </a:r>
          </a:p>
          <a:p>
            <a:pPr marL="685800" lvl="1" indent="-342900"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late winter and early spring</a:t>
            </a:r>
            <a:r>
              <a:rPr lang="en-US" sz="1800" spc="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of</a:t>
            </a:r>
            <a:r>
              <a:rPr lang="en-US" sz="1800" spc="-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2022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will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bring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near-normal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temperatures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to</a:t>
            </a:r>
            <a:r>
              <a:rPr lang="en-US" sz="1800" spc="-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most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of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the</a:t>
            </a:r>
            <a:r>
              <a:rPr lang="en-US" sz="1800" spc="-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Bering</a:t>
            </a:r>
            <a:r>
              <a:rPr lang="en-US" sz="1800" spc="-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Sea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and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Aleutian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Islands,</a:t>
            </a:r>
            <a:r>
              <a:rPr lang="en-US" sz="1800" spc="-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and</a:t>
            </a:r>
            <a:r>
              <a:rPr lang="en-US" sz="1800" spc="-25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quite</a:t>
            </a:r>
            <a:r>
              <a:rPr lang="en-US" sz="1800" spc="9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cold</a:t>
            </a:r>
            <a:r>
              <a:rPr lang="en-US" sz="1800" spc="9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tem</a:t>
            </a:r>
            <a:r>
              <a:rPr lang="en-US" sz="1800" spc="3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p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eratures</a:t>
            </a:r>
            <a:r>
              <a:rPr lang="en-US" sz="1800" spc="9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to</a:t>
            </a:r>
            <a:r>
              <a:rPr lang="en-US" sz="1800" spc="1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the</a:t>
            </a:r>
            <a:r>
              <a:rPr lang="en-US" sz="1800" spc="1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ce</a:t>
            </a:r>
            <a:r>
              <a:rPr lang="en-US" sz="1800" spc="-3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tral</a:t>
            </a:r>
            <a:r>
              <a:rPr lang="en-US" sz="1800" spc="1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G</a:t>
            </a:r>
            <a:r>
              <a:rPr lang="en-US" sz="1800" spc="-3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O</a:t>
            </a:r>
            <a:r>
              <a:rPr lang="en-US" sz="18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A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" name="docshapegroup86">
            <a:extLst>
              <a:ext uri="{FF2B5EF4-FFF2-40B4-BE49-F238E27FC236}">
                <a16:creationId xmlns:a16="http://schemas.microsoft.com/office/drawing/2014/main" id="{25355571-819E-44A2-9803-4F8715127754}"/>
              </a:ext>
            </a:extLst>
          </p:cNvPr>
          <p:cNvGrpSpPr>
            <a:grpSpLocks/>
          </p:cNvGrpSpPr>
          <p:nvPr/>
        </p:nvGrpSpPr>
        <p:grpSpPr bwMode="auto">
          <a:xfrm>
            <a:off x="712429" y="1171152"/>
            <a:ext cx="2689532" cy="5024796"/>
            <a:chOff x="2865" y="-3733"/>
            <a:chExt cx="5189" cy="11869"/>
          </a:xfrm>
        </p:grpSpPr>
        <p:pic>
          <p:nvPicPr>
            <p:cNvPr id="14339" name="docshape87">
              <a:extLst>
                <a:ext uri="{FF2B5EF4-FFF2-40B4-BE49-F238E27FC236}">
                  <a16:creationId xmlns:a16="http://schemas.microsoft.com/office/drawing/2014/main" id="{E1C1DFA3-9322-4469-B63B-179DC7693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5" y="-3733"/>
              <a:ext cx="5149" cy="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0" name="docshape88">
              <a:extLst>
                <a:ext uri="{FF2B5EF4-FFF2-40B4-BE49-F238E27FC236}">
                  <a16:creationId xmlns:a16="http://schemas.microsoft.com/office/drawing/2014/main" id="{85E51F20-E3F6-4ABB-B4A7-43BFDBDE92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" y="284"/>
              <a:ext cx="5149" cy="7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979B80A-DC4B-4E91-B652-35435ABD1718}"/>
              </a:ext>
            </a:extLst>
          </p:cNvPr>
          <p:cNvSpPr txBox="1"/>
          <p:nvPr/>
        </p:nvSpPr>
        <p:spPr>
          <a:xfrm>
            <a:off x="737419" y="1171152"/>
            <a:ext cx="117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267A3-494F-4828-9EF9-B2B1A8FCDE76}"/>
              </a:ext>
            </a:extLst>
          </p:cNvPr>
          <p:cNvSpPr txBox="1"/>
          <p:nvPr/>
        </p:nvSpPr>
        <p:spPr>
          <a:xfrm>
            <a:off x="722670" y="2896714"/>
            <a:ext cx="117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DJF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D08D57-DCD6-4C81-ACD7-E651326CDBF6}"/>
              </a:ext>
            </a:extLst>
          </p:cNvPr>
          <p:cNvSpPr txBox="1"/>
          <p:nvPr/>
        </p:nvSpPr>
        <p:spPr>
          <a:xfrm>
            <a:off x="727584" y="4533785"/>
            <a:ext cx="1170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FMA</a:t>
            </a:r>
          </a:p>
        </p:txBody>
      </p:sp>
    </p:spTree>
    <p:extLst>
      <p:ext uri="{BB962C8B-B14F-4D97-AF65-F5344CB8AC3E}">
        <p14:creationId xmlns:p14="http://schemas.microsoft.com/office/powerpoint/2010/main" val="2622118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E4E1F-887D-4B05-A9F6-F02C98493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9265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AI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F4E5E3-6A59-4C95-B3B7-BF5854A2445A}"/>
              </a:ext>
            </a:extLst>
          </p:cNvPr>
          <p:cNvSpPr txBox="1"/>
          <p:nvPr/>
        </p:nvSpPr>
        <p:spPr>
          <a:xfrm>
            <a:off x="2847975" y="1560195"/>
            <a:ext cx="60579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Assessment 2021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Record high SST in WAI, CAI,  moderate MHW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Most seabirds above average reproduction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Pink salmon -  2</a:t>
            </a:r>
            <a:r>
              <a:rPr lang="en-US" sz="1400" b="0" i="0" u="none" strike="noStrike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highest abundance on record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400" b="1" i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Multi-year since ~2013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Warmer temperatures, low EKE in EAI, </a:t>
            </a:r>
            <a:b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lower to average productivity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Pinks impact? Biennial pattern in </a:t>
            </a:r>
            <a:b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combined all seabird bycatch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Pelagic foragers dominated by rockfish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400" b="1" i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Implications for this year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●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SST reaching upper limit of Atka mackerel </a:t>
            </a:r>
            <a:b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spawning temperatures</a:t>
            </a:r>
            <a:b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</a:t>
            </a: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●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wide prey availability expected for </a:t>
            </a:r>
            <a:b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planktivorous and piscivorous predators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Cumulative effects 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●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bioenergetic costs   </a:t>
            </a: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●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 lower productivity </a:t>
            </a:r>
            <a:b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●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zoop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grows faster </a:t>
            </a: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●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changes in prey field timing, composition and location 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● 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competition exacerbated by pink salmon </a:t>
            </a:r>
            <a:r>
              <a:rPr lang="en-US" sz="1400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● </a:t>
            </a:r>
            <a:r>
              <a:rPr lang="en-US" sz="1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combined effects of mercury and plastics may affect recovery of pinnipeds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714CDF-6F09-4674-AF75-498F9AB6ED70}"/>
              </a:ext>
            </a:extLst>
          </p:cNvPr>
          <p:cNvSpPr txBox="1"/>
          <p:nvPr/>
        </p:nvSpPr>
        <p:spPr>
          <a:xfrm>
            <a:off x="133350" y="1283147"/>
            <a:ext cx="271462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Risk Table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Environmental/Ecosystem Considerations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r>
              <a:rPr lang="en-US" sz="1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Level 2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(Some indicators showing adverse signals relevant to the stock but the pattern is not consistent across all indicators.)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AI Pacific cod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br>
              <a:rPr lang="en-US" b="0" dirty="0">
                <a:effectLst/>
              </a:rPr>
            </a:br>
            <a:r>
              <a:rPr lang="en-US" sz="1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Level 1 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(No apparent environmental/</a:t>
            </a:r>
            <a:endParaRPr lang="en-U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ecosystem concerns)</a:t>
            </a: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Northern Rockfish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Atka mackerel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Sablefish (statewide)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F2D20AC-FA8F-4C9C-B103-225B6E600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418" r="4504" b="30646"/>
          <a:stretch/>
        </p:blipFill>
        <p:spPr bwMode="auto">
          <a:xfrm>
            <a:off x="5352209" y="2205470"/>
            <a:ext cx="3028950" cy="12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D0F890-32C3-4952-A688-13A825FEE779}"/>
              </a:ext>
            </a:extLst>
          </p:cNvPr>
          <p:cNvGrpSpPr/>
          <p:nvPr/>
        </p:nvGrpSpPr>
        <p:grpSpPr>
          <a:xfrm>
            <a:off x="6743700" y="3105150"/>
            <a:ext cx="2400299" cy="1552575"/>
            <a:chOff x="3624498" y="645413"/>
            <a:chExt cx="10346485" cy="5803149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228EBA8-C84E-45C2-93E1-F1AFBD045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498" y="2087052"/>
              <a:ext cx="8646160" cy="3983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263AA4-A7EF-4077-9544-7D44CB28B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743" y="645413"/>
              <a:ext cx="9286240" cy="42779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48AE71B-9507-44E7-A9B9-6A42102A81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2052" y="2893514"/>
              <a:ext cx="7717006" cy="355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3D0C3860-B65C-4CF8-AE12-4D7102DD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176" y="1447611"/>
            <a:ext cx="1168886" cy="1161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2F0734AB-7D47-4261-9225-B8539A0E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4520846"/>
            <a:ext cx="1552575" cy="177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238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 txBox="1">
            <a:spLocks noGrp="1"/>
          </p:cNvSpPr>
          <p:nvPr>
            <p:ph type="title"/>
          </p:nvPr>
        </p:nvSpPr>
        <p:spPr>
          <a:xfrm>
            <a:off x="278607" y="866777"/>
            <a:ext cx="864393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buSzPts val="4400"/>
            </a:pPr>
            <a:r>
              <a:rPr lang="en-US"/>
              <a:t>Questions and/or comments?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/>
          <p:nvPr/>
        </p:nvSpPr>
        <p:spPr>
          <a:xfrm>
            <a:off x="278607" y="866777"/>
            <a:ext cx="864393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Individual Contributors</a:t>
            </a:r>
            <a:endParaRPr sz="1050" dirty="0"/>
          </a:p>
        </p:txBody>
      </p:sp>
      <p:sp>
        <p:nvSpPr>
          <p:cNvPr id="103" name="Google Shape;103;p3"/>
          <p:cNvSpPr txBox="1"/>
          <p:nvPr/>
        </p:nvSpPr>
        <p:spPr>
          <a:xfrm rot="-1432852">
            <a:off x="6491422" y="825427"/>
            <a:ext cx="1701080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urgette"/>
                <a:ea typeface="Courgette"/>
                <a:cs typeface="Courgette"/>
                <a:sym typeface="Courgette"/>
              </a:rPr>
              <a:t>Thank you !</a:t>
            </a:r>
            <a:endParaRPr sz="1050" dirty="0"/>
          </a:p>
        </p:txBody>
      </p:sp>
      <p:sp>
        <p:nvSpPr>
          <p:cNvPr id="104" name="Google Shape;104;p3"/>
          <p:cNvSpPr txBox="1"/>
          <p:nvPr/>
        </p:nvSpPr>
        <p:spPr>
          <a:xfrm>
            <a:off x="823404" y="1776628"/>
            <a:ext cx="7497192" cy="444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127000" marR="137795" algn="just">
              <a:lnSpc>
                <a:spcPct val="107000"/>
              </a:lnSpc>
              <a:spcBef>
                <a:spcPts val="935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Don</a:t>
            </a:r>
            <a:r>
              <a:rPr lang="en-US" sz="2000" spc="-2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Anderson,</a:t>
            </a:r>
            <a:r>
              <a:rPr lang="en-US" sz="2000" spc="-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Sonia</a:t>
            </a:r>
            <a:r>
              <a:rPr lang="en-US" sz="2000" spc="-2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Batten,</a:t>
            </a:r>
            <a:r>
              <a:rPr lang="en-US" sz="2000" spc="-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Nick</a:t>
            </a:r>
            <a:r>
              <a:rPr lang="en-US" sz="2000" spc="-2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Bond,</a:t>
            </a:r>
            <a:r>
              <a:rPr lang="en-US" sz="2000" spc="-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Peter</a:t>
            </a:r>
            <a:r>
              <a:rPr lang="en-US" sz="2000" spc="-2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Boveng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</a:t>
            </a:r>
            <a:r>
              <a:rPr lang="en-US" sz="2000" spc="-2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Mathew</a:t>
            </a:r>
            <a:r>
              <a:rPr lang="en-US" sz="2000" spc="-2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W.</a:t>
            </a:r>
            <a:r>
              <a:rPr lang="en-US" sz="2000" spc="-2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Callahan,</a:t>
            </a:r>
            <a:r>
              <a:rPr lang="en-US" sz="2000" spc="-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Jenipher</a:t>
            </a:r>
            <a:r>
              <a:rPr lang="en-US" sz="2000" spc="-2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Cate,</a:t>
            </a:r>
            <a:r>
              <a:rPr lang="en-US" sz="2000" spc="-2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Wei</a:t>
            </a:r>
            <a:r>
              <a:rPr lang="en-US" sz="2000" spc="-25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Cheng, Cynthia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Christman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Shaun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Dahle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Jane Dolliver, Darcy Dugan, Thomas Farrugia, Anne</a:t>
            </a:r>
            <a:r>
              <a:rPr lang="en-US" sz="2000" spc="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Marie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Eich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Sarah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Gaichas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Suzi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Golodoff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Tyler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Hennon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Dom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Hondolero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Cate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Jenipher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Timothy</a:t>
            </a:r>
            <a:r>
              <a:rPr lang="en-US" sz="2000" spc="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Jones, Mandy Keogh, Joseph Krieger, Kathy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Kuletz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Carol Ladd, Ned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Laman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Jean Lee, Kathi</a:t>
            </a:r>
            <a:r>
              <a:rPr lang="en-US" sz="2000" spc="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spc="-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Lefebvre,</a:t>
            </a:r>
            <a:r>
              <a:rPr lang="en-US" sz="2000" spc="-5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spc="-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Jackie</a:t>
            </a:r>
            <a:r>
              <a:rPr lang="en-US" sz="2000" spc="-6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spc="-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Lindsey,</a:t>
            </a:r>
            <a:r>
              <a:rPr lang="en-US" sz="2000" spc="-4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Josh</a:t>
            </a:r>
            <a:r>
              <a:rPr lang="en-US" sz="2000" spc="-6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London,</a:t>
            </a:r>
            <a:r>
              <a:rPr lang="en-US" sz="2000" spc="-4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Calvin</a:t>
            </a:r>
            <a:r>
              <a:rPr lang="en-US" sz="2000" spc="-6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Mordy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</a:t>
            </a:r>
            <a:r>
              <a:rPr lang="en-US" sz="2000" spc="-5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John</a:t>
            </a:r>
            <a:r>
              <a:rPr lang="en-US" sz="2000" spc="-5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Olson,</a:t>
            </a:r>
            <a:r>
              <a:rPr lang="en-US" sz="2000" spc="-5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Ivonne</a:t>
            </a:r>
            <a:r>
              <a:rPr lang="en-US" sz="2000" spc="-5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Ortiz,</a:t>
            </a:r>
            <a:r>
              <a:rPr lang="en-US" sz="2000" spc="-5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Clare</a:t>
            </a:r>
            <a:r>
              <a:rPr lang="en-US" sz="2000" spc="-5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Ostle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</a:t>
            </a:r>
            <a:r>
              <a:rPr lang="en-US" sz="2000" spc="-5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Noel</a:t>
            </a:r>
            <a:r>
              <a:rPr lang="en-US" sz="2000" spc="-25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Pelland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Chandra Poe, Lorrie Rea, Heather Renner, Sean Rohan, Nora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Rojek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Greg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Ruggerone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</a:t>
            </a:r>
            <a:r>
              <a:rPr lang="en-US" sz="2000" spc="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Kate Savage, Sarah Schoen, Gay Sheffield, Kevin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Siwicke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Lisa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Spitler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Phyllis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Stabeno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 Jay Ver</a:t>
            </a:r>
            <a:r>
              <a:rPr lang="en-US" sz="2000" spc="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Hoef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</a:t>
            </a:r>
            <a:r>
              <a:rPr lang="en-US" sz="2000" spc="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Jordan</a:t>
            </a:r>
            <a:r>
              <a:rPr lang="en-US" sz="2000" spc="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Watson,</a:t>
            </a:r>
            <a:r>
              <a:rPr lang="en-US" sz="2000" spc="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George</a:t>
            </a:r>
            <a:r>
              <a:rPr lang="en-US" sz="2000" spc="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Whitehouse,</a:t>
            </a:r>
            <a:r>
              <a:rPr lang="en-US" sz="2000" spc="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Bruce</a:t>
            </a:r>
            <a:r>
              <a:rPr lang="en-US" sz="2000" spc="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Wright,</a:t>
            </a:r>
            <a:r>
              <a:rPr lang="en-US" sz="2000" spc="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Stephani</a:t>
            </a:r>
            <a:r>
              <a:rPr lang="en-US" sz="2000" spc="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Zador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,</a:t>
            </a:r>
            <a:r>
              <a:rPr lang="en-US" sz="2000" spc="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and</a:t>
            </a:r>
            <a:r>
              <a:rPr lang="en-US" sz="2000" spc="1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Heather</a:t>
            </a:r>
            <a:r>
              <a:rPr lang="en-US" sz="2000" spc="15" dirty="0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Ziel</a:t>
            </a:r>
            <a:endParaRPr lang="en-US" sz="2000" dirty="0">
              <a:effectLst/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Old Standard TT"/>
                <a:cs typeface="Calibri" panose="020F0502020204030204" pitchFamily="34" charset="0"/>
                <a:sym typeface="Old Standard TT"/>
              </a:rPr>
              <a:t>photos: photolib.noaa.gov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6;gadb27f213c_0_0">
            <a:extLst>
              <a:ext uri="{FF2B5EF4-FFF2-40B4-BE49-F238E27FC236}">
                <a16:creationId xmlns:a16="http://schemas.microsoft.com/office/drawing/2014/main" id="{CD495324-00DC-4A91-9CB9-2F559E0FC4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86580" y="4516764"/>
            <a:ext cx="2058478" cy="8451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7;gadb27f213c_0_0">
            <a:extLst>
              <a:ext uri="{FF2B5EF4-FFF2-40B4-BE49-F238E27FC236}">
                <a16:creationId xmlns:a16="http://schemas.microsoft.com/office/drawing/2014/main" id="{B2AE8262-4168-4E06-BF8C-DC47BD05EFD8}"/>
              </a:ext>
            </a:extLst>
          </p:cNvPr>
          <p:cNvSpPr txBox="1"/>
          <p:nvPr/>
        </p:nvSpPr>
        <p:spPr>
          <a:xfrm>
            <a:off x="1966443" y="18744"/>
            <a:ext cx="7072500" cy="15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CCCC"/>
              </a:buClr>
              <a:buSzPts val="900"/>
              <a:buFont typeface="Arial"/>
              <a:buNone/>
            </a:pPr>
            <a:r>
              <a:rPr lang="en-US" sz="3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AI ESR </a:t>
            </a:r>
            <a:r>
              <a:rPr lang="en-US" sz="27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Contributing Partners </a:t>
            </a:r>
            <a:endParaRPr sz="27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Google Shape;118;gadb27f213c_0_0">
            <a:extLst>
              <a:ext uri="{FF2B5EF4-FFF2-40B4-BE49-F238E27FC236}">
                <a16:creationId xmlns:a16="http://schemas.microsoft.com/office/drawing/2014/main" id="{1FE7C39C-C3AD-4FFF-9F8D-8B3C47E38AF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215" y="4642650"/>
            <a:ext cx="1371600" cy="891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20;gadb27f213c_0_0">
            <a:extLst>
              <a:ext uri="{FF2B5EF4-FFF2-40B4-BE49-F238E27FC236}">
                <a16:creationId xmlns:a16="http://schemas.microsoft.com/office/drawing/2014/main" id="{A50ECD0C-2FD3-49C4-8750-7237139AC1E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09" y="985328"/>
            <a:ext cx="1736748" cy="68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2;gadb27f213c_0_0">
            <a:extLst>
              <a:ext uri="{FF2B5EF4-FFF2-40B4-BE49-F238E27FC236}">
                <a16:creationId xmlns:a16="http://schemas.microsoft.com/office/drawing/2014/main" id="{D1AE0B28-34B2-4857-836C-346CAACD707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1078" y="2555200"/>
            <a:ext cx="1351737" cy="49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24;gadb27f213c_0_0">
            <a:extLst>
              <a:ext uri="{FF2B5EF4-FFF2-40B4-BE49-F238E27FC236}">
                <a16:creationId xmlns:a16="http://schemas.microsoft.com/office/drawing/2014/main" id="{D50139A4-D803-44B2-88AA-AA38FB41F7C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4802" y="799655"/>
            <a:ext cx="1367942" cy="1367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25;gadb27f213c_0_0">
            <a:extLst>
              <a:ext uri="{FF2B5EF4-FFF2-40B4-BE49-F238E27FC236}">
                <a16:creationId xmlns:a16="http://schemas.microsoft.com/office/drawing/2014/main" id="{FD11C619-91D9-44C0-99B5-8C3CE0D61ED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90421" y="5361925"/>
            <a:ext cx="1188720" cy="118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27;gadb27f213c_0_0">
            <a:extLst>
              <a:ext uri="{FF2B5EF4-FFF2-40B4-BE49-F238E27FC236}">
                <a16:creationId xmlns:a16="http://schemas.microsoft.com/office/drawing/2014/main" id="{5168F1E9-8193-4A56-AE9A-89655DBD049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5049" y="3656434"/>
            <a:ext cx="1290067" cy="14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30;gadb27f213c_0_0">
            <a:extLst>
              <a:ext uri="{FF2B5EF4-FFF2-40B4-BE49-F238E27FC236}">
                <a16:creationId xmlns:a16="http://schemas.microsoft.com/office/drawing/2014/main" id="{115359BA-E073-43A5-966A-97480ACD4AA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1719" y="2127572"/>
            <a:ext cx="1270618" cy="11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31;gadb27f213c_0_0">
            <a:extLst>
              <a:ext uri="{FF2B5EF4-FFF2-40B4-BE49-F238E27FC236}">
                <a16:creationId xmlns:a16="http://schemas.microsoft.com/office/drawing/2014/main" id="{3682817C-5CE8-4C46-B324-BE4F8683F9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31055" y="5746738"/>
            <a:ext cx="1280160" cy="50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32;gadb27f213c_0_0">
            <a:extLst>
              <a:ext uri="{FF2B5EF4-FFF2-40B4-BE49-F238E27FC236}">
                <a16:creationId xmlns:a16="http://schemas.microsoft.com/office/drawing/2014/main" id="{895E8E29-FF0C-4E0B-A7C1-11C6BC307D5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666358" y="3074124"/>
            <a:ext cx="1278700" cy="127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33;gadb27f213c_0_0">
            <a:extLst>
              <a:ext uri="{FF2B5EF4-FFF2-40B4-BE49-F238E27FC236}">
                <a16:creationId xmlns:a16="http://schemas.microsoft.com/office/drawing/2014/main" id="{8526EBBA-4B53-4191-8620-98C08C8F97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245600" y="6448425"/>
            <a:ext cx="2844900" cy="476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1" name="Google Shape;135;gadb27f213c_0_0">
            <a:extLst>
              <a:ext uri="{FF2B5EF4-FFF2-40B4-BE49-F238E27FC236}">
                <a16:creationId xmlns:a16="http://schemas.microsoft.com/office/drawing/2014/main" id="{2DFF57CA-CFC9-4C58-B32A-CFEC37CAF6ED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638575" y="5088408"/>
            <a:ext cx="1148375" cy="137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5E253CD-3371-4B24-88AB-80E630D64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6052" y="2161121"/>
            <a:ext cx="2113189" cy="64008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A4D6E674-26C0-45E2-BDE4-EC3CB64F44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19600" y="2882171"/>
            <a:ext cx="1097280" cy="1098725"/>
          </a:xfrm>
          <a:prstGeom prst="rect">
            <a:avLst/>
          </a:prstGeom>
        </p:spPr>
      </p:pic>
      <p:pic>
        <p:nvPicPr>
          <p:cNvPr id="25" name="Picture 24" descr="Logo&#10;&#10;Description automatically generated with medium confidence">
            <a:extLst>
              <a:ext uri="{FF2B5EF4-FFF2-40B4-BE49-F238E27FC236}">
                <a16:creationId xmlns:a16="http://schemas.microsoft.com/office/drawing/2014/main" id="{CEB6ED80-0B49-4E4E-8FD5-F798E02708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7950" y="3599068"/>
            <a:ext cx="1909140" cy="7636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BFD0DD6-9754-489E-B81D-E2CFA9F70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721" y="5739014"/>
            <a:ext cx="1463040" cy="5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6938E2-0720-4574-9846-A617A6E81C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95746" y="926810"/>
            <a:ext cx="1585097" cy="1127858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46E21A-1247-4423-B445-E586FE697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676" y="1241921"/>
            <a:ext cx="1097280" cy="100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725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/>
        </p:nvSpPr>
        <p:spPr>
          <a:xfrm>
            <a:off x="278607" y="866777"/>
            <a:ext cx="864393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Outline</a:t>
            </a:r>
            <a:endParaRPr sz="1050" dirty="0"/>
          </a:p>
        </p:txBody>
      </p:sp>
      <p:graphicFrame>
        <p:nvGraphicFramePr>
          <p:cNvPr id="95" name="Google Shape;95;p2"/>
          <p:cNvGraphicFramePr/>
          <p:nvPr>
            <p:extLst>
              <p:ext uri="{D42A27DB-BD31-4B8C-83A1-F6EECF244321}">
                <p14:modId xmlns:p14="http://schemas.microsoft.com/office/powerpoint/2010/main" val="1278592110"/>
              </p:ext>
            </p:extLst>
          </p:nvPr>
        </p:nvGraphicFramePr>
        <p:xfrm>
          <a:off x="139824" y="2189332"/>
          <a:ext cx="3815194" cy="3032840"/>
        </p:xfrm>
        <a:graphic>
          <a:graphicData uri="http://schemas.openxmlformats.org/drawingml/2006/table">
            <a:tbl>
              <a:tblPr firstRow="1" bandRow="1">
                <a:noFill/>
                <a:tableStyleId>{850A78B3-8B85-47B3-99E7-5246924849E9}</a:tableStyleId>
              </a:tblPr>
              <a:tblGrid>
                <a:gridCol w="1910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Index Category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2020-2021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Physical Oceanography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2021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Primary producers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2020-2021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Zooplankton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2020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Salmon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2021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Groundfish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--- 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Seabirds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2021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Marine Mammals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2020-21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Ecosystem Indicators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2020-21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06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Fishing and Human Dimensions</a:t>
                      </a:r>
                      <a:endParaRPr sz="11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/>
                        <a:t>2020</a:t>
                      </a:r>
                      <a:endParaRPr sz="1100" dirty="0"/>
                    </a:p>
                  </a:txBody>
                  <a:tcPr marL="68588" marR="68588" marT="34294" marB="3429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96" name="Google Shape;96;p2"/>
          <p:cNvSpPr txBox="1"/>
          <p:nvPr/>
        </p:nvSpPr>
        <p:spPr>
          <a:xfrm>
            <a:off x="4208015" y="2189333"/>
            <a:ext cx="3307210" cy="2562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Summary of risk tables</a:t>
            </a:r>
          </a:p>
          <a:p>
            <a:pPr marL="214313" indent="-214313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Noteworthy updated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This Year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Multi-year Patterns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Implications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lnSpc>
                <a:spcPct val="150000"/>
              </a:lnSpc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18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Questions and/or Comments?</a:t>
            </a:r>
            <a:endParaRPr sz="18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7" name="Google Shape;97;p2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2758" y="2512860"/>
            <a:ext cx="855038" cy="2638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B0A4065E-AFC1-4FB9-A85B-9D8C9BE52B5E}"/>
              </a:ext>
            </a:extLst>
          </p:cNvPr>
          <p:cNvSpPr txBox="1"/>
          <p:nvPr/>
        </p:nvSpPr>
        <p:spPr>
          <a:xfrm>
            <a:off x="68580" y="54864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 full assessments for BSAI (+ Alaska-wide Sablefish):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recommended an ecosystem risk level of 1.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 recommended an ecosystem risk level 2 (details below).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E19B5D-DFDE-4CAC-A6B8-870FC911F515}"/>
              </a:ext>
            </a:extLst>
          </p:cNvPr>
          <p:cNvSpPr txBox="1"/>
          <p:nvPr/>
        </p:nvSpPr>
        <p:spPr>
          <a:xfrm>
            <a:off x="4572000" y="179308"/>
            <a:ext cx="457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2021 BSAI Risk Tables</a:t>
            </a:r>
            <a:endParaRPr lang="en-US" sz="3200" b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56155C-2DDD-42A3-BB1D-20F2CB29A362}"/>
              </a:ext>
            </a:extLst>
          </p:cNvPr>
          <p:cNvSpPr txBox="1"/>
          <p:nvPr/>
        </p:nvSpPr>
        <p:spPr>
          <a:xfrm>
            <a:off x="2567940" y="2400138"/>
            <a:ext cx="1456448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EBS Pollock 	</a:t>
            </a:r>
            <a:b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EBS Pacific cod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6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rgbClr val="00467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AI Pacific cod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6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rgbClr val="00467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46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b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Yellowfin sole 	.</a:t>
            </a: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0" name="Picture 20">
            <a:extLst>
              <a:ext uri="{FF2B5EF4-FFF2-40B4-BE49-F238E27FC236}">
                <a16:creationId xmlns:a16="http://schemas.microsoft.com/office/drawing/2014/main" id="{929F96B9-B2FC-43F9-B483-A5DA74E15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7" y="2087344"/>
            <a:ext cx="2241983" cy="9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>
            <a:extLst>
              <a:ext uri="{FF2B5EF4-FFF2-40B4-BE49-F238E27FC236}">
                <a16:creationId xmlns:a16="http://schemas.microsoft.com/office/drawing/2014/main" id="{A2009CB6-9A4E-44F9-AEFF-532CDA2EE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6" y="3192618"/>
            <a:ext cx="2241984" cy="8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AA2438CE-2DE3-4EFC-8240-8FDF5A36B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6" y="4312758"/>
            <a:ext cx="2241984" cy="80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4467A83-A79B-4ACE-B1DF-DEC708C2C0AE}"/>
              </a:ext>
            </a:extLst>
          </p:cNvPr>
          <p:cNvSpPr txBox="1"/>
          <p:nvPr/>
        </p:nvSpPr>
        <p:spPr>
          <a:xfrm>
            <a:off x="1817370" y="2938714"/>
            <a:ext cx="6210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1400" b="0" i="0" u="none" strike="noStrike" dirty="0">
                <a:solidFill>
                  <a:srgbClr val="BC4700"/>
                </a:solidFill>
                <a:effectLst/>
                <a:latin typeface="Arial" panose="020B0604020202020204" pitchFamily="34" charset="0"/>
              </a:rPr>
              <a:t>ESP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3" name="Explosion: 8 Points 12">
            <a:extLst>
              <a:ext uri="{FF2B5EF4-FFF2-40B4-BE49-F238E27FC236}">
                <a16:creationId xmlns:a16="http://schemas.microsoft.com/office/drawing/2014/main" id="{EC62ECF6-DF9E-4D0A-8829-386C3A69A012}"/>
              </a:ext>
            </a:extLst>
          </p:cNvPr>
          <p:cNvSpPr/>
          <p:nvPr/>
        </p:nvSpPr>
        <p:spPr>
          <a:xfrm>
            <a:off x="1827097" y="3016820"/>
            <a:ext cx="657023" cy="626006"/>
          </a:xfrm>
          <a:prstGeom prst="irregularSeal1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4" name="Picture 24">
            <a:extLst>
              <a:ext uri="{FF2B5EF4-FFF2-40B4-BE49-F238E27FC236}">
                <a16:creationId xmlns:a16="http://schemas.microsoft.com/office/drawing/2014/main" id="{0948597E-5338-42C2-A5F1-3C67AF32B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328788"/>
            <a:ext cx="220027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20B2174-5AE5-4414-9AE9-6B9D963E1AB1}"/>
              </a:ext>
            </a:extLst>
          </p:cNvPr>
          <p:cNvSpPr txBox="1"/>
          <p:nvPr/>
        </p:nvSpPr>
        <p:spPr>
          <a:xfrm>
            <a:off x="4699433" y="2314602"/>
            <a:ext cx="433197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Prolonged warm phase, lack of cold pool, and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carrying capacity concerns in the NBS.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Prolonged warm phase, reduced prey availability combined with increased metabolic demands, and die-offs in the NBS.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1400" b="0" i="0" u="none" strike="noStrike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Persistent warm conditions and lower prey quality resulting in reduced fish condition.</a:t>
            </a:r>
            <a:endParaRPr lang="en-US" b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Bottom temps may exceed thermal tolerance, carrying capacity concerns in the NBS, declines in fish condition from 2019</a:t>
            </a:r>
            <a:br>
              <a:rPr lang="en-US" b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1400" b="0" i="0" u="none" strike="noStrike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6" name="Picture 26">
            <a:extLst>
              <a:ext uri="{FF2B5EF4-FFF2-40B4-BE49-F238E27FC236}">
                <a16:creationId xmlns:a16="http://schemas.microsoft.com/office/drawing/2014/main" id="{8DAF80B9-26B1-4369-BF5A-3B7FEDC7D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89054" flipV="1">
            <a:off x="4166818" y="2844474"/>
            <a:ext cx="638510" cy="82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Google Shape;747;p20">
            <a:extLst>
              <a:ext uri="{FF2B5EF4-FFF2-40B4-BE49-F238E27FC236}">
                <a16:creationId xmlns:a16="http://schemas.microsoft.com/office/drawing/2014/main" id="{6B39DED0-95AA-42FD-BF34-1FFDF9279F6C}"/>
              </a:ext>
            </a:extLst>
          </p:cNvPr>
          <p:cNvSpPr/>
          <p:nvPr/>
        </p:nvSpPr>
        <p:spPr>
          <a:xfrm>
            <a:off x="3971045" y="3380396"/>
            <a:ext cx="690288" cy="512425"/>
          </a:xfrm>
          <a:custGeom>
            <a:avLst/>
            <a:gdLst/>
            <a:ahLst/>
            <a:cxnLst/>
            <a:rect l="l" t="t" r="r" b="b"/>
            <a:pathLst>
              <a:path w="1641393" h="1217995" extrusionOk="0">
                <a:moveTo>
                  <a:pt x="1593510" y="771463"/>
                </a:moveTo>
                <a:cubicBezTo>
                  <a:pt x="1598544" y="766428"/>
                  <a:pt x="1523413" y="773399"/>
                  <a:pt x="1521864" y="773012"/>
                </a:cubicBezTo>
                <a:cubicBezTo>
                  <a:pt x="1497853" y="767590"/>
                  <a:pt x="1506373" y="761781"/>
                  <a:pt x="1494367" y="731960"/>
                </a:cubicBezTo>
                <a:cubicBezTo>
                  <a:pt x="1487783" y="715307"/>
                  <a:pt x="1473067" y="678903"/>
                  <a:pt x="1458738" y="671157"/>
                </a:cubicBezTo>
                <a:cubicBezTo>
                  <a:pt x="1421172" y="649857"/>
                  <a:pt x="1359983" y="704463"/>
                  <a:pt x="1339457" y="737769"/>
                </a:cubicBezTo>
                <a:cubicBezTo>
                  <a:pt x="1356110" y="731960"/>
                  <a:pt x="1411103" y="693620"/>
                  <a:pt x="1425819" y="699429"/>
                </a:cubicBezTo>
                <a:cubicBezTo>
                  <a:pt x="1436276" y="703689"/>
                  <a:pt x="1449056" y="757133"/>
                  <a:pt x="1448669" y="767202"/>
                </a:cubicBezTo>
                <a:cubicBezTo>
                  <a:pt x="1447507" y="793150"/>
                  <a:pt x="1456414" y="779595"/>
                  <a:pt x="1428530" y="789277"/>
                </a:cubicBezTo>
                <a:cubicBezTo>
                  <a:pt x="1415750" y="793925"/>
                  <a:pt x="1398323" y="799734"/>
                  <a:pt x="1386705" y="800896"/>
                </a:cubicBezTo>
                <a:cubicBezTo>
                  <a:pt x="1340619" y="806318"/>
                  <a:pt x="1291048" y="807479"/>
                  <a:pt x="1244187" y="813676"/>
                </a:cubicBezTo>
                <a:cubicBezTo>
                  <a:pt x="1229083" y="815612"/>
                  <a:pt x="1214754" y="822196"/>
                  <a:pt x="1200038" y="824520"/>
                </a:cubicBezTo>
                <a:cubicBezTo>
                  <a:pt x="1195003" y="831878"/>
                  <a:pt x="1188420" y="834589"/>
                  <a:pt x="1181061" y="832653"/>
                </a:cubicBezTo>
                <a:cubicBezTo>
                  <a:pt x="1176027" y="833040"/>
                  <a:pt x="1172154" y="831104"/>
                  <a:pt x="1169830" y="826069"/>
                </a:cubicBezTo>
                <a:cubicBezTo>
                  <a:pt x="1143108" y="831878"/>
                  <a:pt x="1126843" y="848531"/>
                  <a:pt x="1107479" y="826069"/>
                </a:cubicBezTo>
                <a:cubicBezTo>
                  <a:pt x="1137687" y="797798"/>
                  <a:pt x="1172929" y="770301"/>
                  <a:pt x="1208171" y="756746"/>
                </a:cubicBezTo>
                <a:cubicBezTo>
                  <a:pt x="1215529" y="754810"/>
                  <a:pt x="1222887" y="754422"/>
                  <a:pt x="1230245" y="754810"/>
                </a:cubicBezTo>
                <a:cubicBezTo>
                  <a:pt x="1239153" y="756359"/>
                  <a:pt x="1243800" y="751324"/>
                  <a:pt x="1244187" y="740093"/>
                </a:cubicBezTo>
                <a:cubicBezTo>
                  <a:pt x="1250771" y="736220"/>
                  <a:pt x="1252320" y="737769"/>
                  <a:pt x="1258516" y="732735"/>
                </a:cubicBezTo>
                <a:cubicBezTo>
                  <a:pt x="1284464" y="713371"/>
                  <a:pt x="1309250" y="695943"/>
                  <a:pt x="1332873" y="677741"/>
                </a:cubicBezTo>
                <a:cubicBezTo>
                  <a:pt x="1354948" y="660701"/>
                  <a:pt x="1385543" y="633204"/>
                  <a:pt x="1411877" y="610742"/>
                </a:cubicBezTo>
                <a:cubicBezTo>
                  <a:pt x="1418074" y="605320"/>
                  <a:pt x="1439761" y="585569"/>
                  <a:pt x="1447120" y="583632"/>
                </a:cubicBezTo>
                <a:cubicBezTo>
                  <a:pt x="1476165" y="575887"/>
                  <a:pt x="1433952" y="555361"/>
                  <a:pt x="1471518" y="591765"/>
                </a:cubicBezTo>
                <a:cubicBezTo>
                  <a:pt x="1503274" y="622360"/>
                  <a:pt x="1511794" y="667284"/>
                  <a:pt x="1543551" y="697880"/>
                </a:cubicBezTo>
                <a:cubicBezTo>
                  <a:pt x="1560591" y="714920"/>
                  <a:pt x="1615584" y="744740"/>
                  <a:pt x="1593510" y="771463"/>
                </a:cubicBezTo>
                <a:moveTo>
                  <a:pt x="1533869" y="1011188"/>
                </a:moveTo>
                <a:cubicBezTo>
                  <a:pt x="1523800" y="1041396"/>
                  <a:pt x="1508696" y="1010801"/>
                  <a:pt x="1488558" y="1006541"/>
                </a:cubicBezTo>
                <a:cubicBezTo>
                  <a:pt x="1480812" y="1004992"/>
                  <a:pt x="1471905" y="1008865"/>
                  <a:pt x="1463385" y="1007703"/>
                </a:cubicBezTo>
                <a:cubicBezTo>
                  <a:pt x="1428918" y="1002281"/>
                  <a:pt x="1391739" y="998795"/>
                  <a:pt x="1358821" y="990275"/>
                </a:cubicBezTo>
                <a:cubicBezTo>
                  <a:pt x="1328613" y="982530"/>
                  <a:pt x="1342555" y="996472"/>
                  <a:pt x="1330550" y="965877"/>
                </a:cubicBezTo>
                <a:cubicBezTo>
                  <a:pt x="1325128" y="952322"/>
                  <a:pt x="1331324" y="940316"/>
                  <a:pt x="1320868" y="928698"/>
                </a:cubicBezTo>
                <a:cubicBezTo>
                  <a:pt x="1303828" y="909334"/>
                  <a:pt x="1268586" y="922501"/>
                  <a:pt x="1242251" y="934894"/>
                </a:cubicBezTo>
                <a:cubicBezTo>
                  <a:pt x="1248447" y="947287"/>
                  <a:pt x="1325128" y="925987"/>
                  <a:pt x="1298019" y="967813"/>
                </a:cubicBezTo>
                <a:cubicBezTo>
                  <a:pt x="1287562" y="983691"/>
                  <a:pt x="1258516" y="975558"/>
                  <a:pt x="1237216" y="972073"/>
                </a:cubicBezTo>
                <a:cubicBezTo>
                  <a:pt x="1219402" y="968975"/>
                  <a:pt x="1202749" y="958906"/>
                  <a:pt x="1184934" y="956582"/>
                </a:cubicBezTo>
                <a:cubicBezTo>
                  <a:pt x="1170605" y="954645"/>
                  <a:pt x="1155114" y="961229"/>
                  <a:pt x="1141559" y="959293"/>
                </a:cubicBezTo>
                <a:cubicBezTo>
                  <a:pt x="1121421" y="956195"/>
                  <a:pt x="1103219" y="936831"/>
                  <a:pt x="1082306" y="946900"/>
                </a:cubicBezTo>
                <a:cubicBezTo>
                  <a:pt x="1083081" y="884161"/>
                  <a:pt x="1184160" y="908559"/>
                  <a:pt x="1219402" y="910108"/>
                </a:cubicBezTo>
                <a:cubicBezTo>
                  <a:pt x="1300729" y="913207"/>
                  <a:pt x="1400259" y="893455"/>
                  <a:pt x="1480038" y="867895"/>
                </a:cubicBezTo>
                <a:cubicBezTo>
                  <a:pt x="1492431" y="900039"/>
                  <a:pt x="1493593" y="925600"/>
                  <a:pt x="1511020" y="956195"/>
                </a:cubicBezTo>
                <a:cubicBezTo>
                  <a:pt x="1515667" y="965877"/>
                  <a:pt x="1540066" y="999183"/>
                  <a:pt x="1533869" y="1011188"/>
                </a:cubicBezTo>
                <a:moveTo>
                  <a:pt x="1291822" y="1185851"/>
                </a:moveTo>
                <a:cubicBezTo>
                  <a:pt x="1280591" y="1181591"/>
                  <a:pt x="1277106" y="1168811"/>
                  <a:pt x="1267811" y="1161840"/>
                </a:cubicBezTo>
                <a:cubicBezTo>
                  <a:pt x="1253869" y="1151771"/>
                  <a:pt x="1232956" y="1143250"/>
                  <a:pt x="1217465" y="1133181"/>
                </a:cubicBezTo>
                <a:cubicBezTo>
                  <a:pt x="1196552" y="1119626"/>
                  <a:pt x="1173316" y="1105684"/>
                  <a:pt x="1153178" y="1094453"/>
                </a:cubicBezTo>
                <a:cubicBezTo>
                  <a:pt x="1120646" y="1076638"/>
                  <a:pt x="1088115" y="1056887"/>
                  <a:pt x="1057133" y="1039072"/>
                </a:cubicBezTo>
                <a:cubicBezTo>
                  <a:pt x="1046290" y="1032876"/>
                  <a:pt x="1020729" y="1017772"/>
                  <a:pt x="1011435" y="1008477"/>
                </a:cubicBezTo>
                <a:cubicBezTo>
                  <a:pt x="1047064" y="980593"/>
                  <a:pt x="1132652" y="1039847"/>
                  <a:pt x="1168669" y="1047980"/>
                </a:cubicBezTo>
                <a:cubicBezTo>
                  <a:pt x="1199263" y="1054951"/>
                  <a:pt x="1248835" y="1049529"/>
                  <a:pt x="1275944" y="1066182"/>
                </a:cubicBezTo>
                <a:cubicBezTo>
                  <a:pt x="1293371" y="1077026"/>
                  <a:pt x="1284077" y="1063858"/>
                  <a:pt x="1291048" y="1083609"/>
                </a:cubicBezTo>
                <a:cubicBezTo>
                  <a:pt x="1294146" y="1092904"/>
                  <a:pt x="1289886" y="1109170"/>
                  <a:pt x="1290273" y="1119239"/>
                </a:cubicBezTo>
                <a:cubicBezTo>
                  <a:pt x="1291822" y="1140927"/>
                  <a:pt x="1305377" y="1166874"/>
                  <a:pt x="1291822" y="1185851"/>
                </a:cubicBezTo>
                <a:moveTo>
                  <a:pt x="633454" y="1008477"/>
                </a:moveTo>
                <a:cubicBezTo>
                  <a:pt x="575750" y="1033263"/>
                  <a:pt x="510688" y="1075864"/>
                  <a:pt x="458793" y="1111493"/>
                </a:cubicBezTo>
                <a:cubicBezTo>
                  <a:pt x="429747" y="1131245"/>
                  <a:pt x="394892" y="1159516"/>
                  <a:pt x="363136" y="1172296"/>
                </a:cubicBezTo>
                <a:cubicBezTo>
                  <a:pt x="341836" y="1181204"/>
                  <a:pt x="346483" y="1193209"/>
                  <a:pt x="343772" y="1158354"/>
                </a:cubicBezTo>
                <a:cubicBezTo>
                  <a:pt x="342610" y="1144025"/>
                  <a:pt x="346870" y="1109170"/>
                  <a:pt x="349968" y="1094841"/>
                </a:cubicBezTo>
                <a:cubicBezTo>
                  <a:pt x="356165" y="1068118"/>
                  <a:pt x="344159" y="1071991"/>
                  <a:pt x="372818" y="1061147"/>
                </a:cubicBezTo>
                <a:cubicBezTo>
                  <a:pt x="381725" y="1057662"/>
                  <a:pt x="411545" y="1056887"/>
                  <a:pt x="422389" y="1055338"/>
                </a:cubicBezTo>
                <a:cubicBezTo>
                  <a:pt x="456469" y="1050303"/>
                  <a:pt x="489388" y="1041783"/>
                  <a:pt x="519595" y="1031327"/>
                </a:cubicBezTo>
                <a:cubicBezTo>
                  <a:pt x="538959" y="1024743"/>
                  <a:pt x="549028" y="1013125"/>
                  <a:pt x="567617" y="1008477"/>
                </a:cubicBezTo>
                <a:cubicBezTo>
                  <a:pt x="581946" y="1004604"/>
                  <a:pt x="628420" y="1001894"/>
                  <a:pt x="633454" y="1008477"/>
                </a:cubicBezTo>
                <a:close/>
                <a:moveTo>
                  <a:pt x="315114" y="934507"/>
                </a:moveTo>
                <a:cubicBezTo>
                  <a:pt x="308530" y="947287"/>
                  <a:pt x="317050" y="969362"/>
                  <a:pt x="310079" y="979819"/>
                </a:cubicBezTo>
                <a:cubicBezTo>
                  <a:pt x="300010" y="994922"/>
                  <a:pt x="291103" y="987951"/>
                  <a:pt x="272513" y="989888"/>
                </a:cubicBezTo>
                <a:cubicBezTo>
                  <a:pt x="233399" y="993761"/>
                  <a:pt x="186926" y="997633"/>
                  <a:pt x="149747" y="1009639"/>
                </a:cubicBezTo>
                <a:cubicBezTo>
                  <a:pt x="135418" y="1014286"/>
                  <a:pt x="123412" y="1032101"/>
                  <a:pt x="110245" y="1018934"/>
                </a:cubicBezTo>
                <a:cubicBezTo>
                  <a:pt x="98240" y="1006928"/>
                  <a:pt x="121476" y="975171"/>
                  <a:pt x="128060" y="963553"/>
                </a:cubicBezTo>
                <a:cubicBezTo>
                  <a:pt x="147036" y="931021"/>
                  <a:pt x="152458" y="902750"/>
                  <a:pt x="162140" y="867120"/>
                </a:cubicBezTo>
                <a:cubicBezTo>
                  <a:pt x="227589" y="890744"/>
                  <a:pt x="302334" y="898490"/>
                  <a:pt x="370881" y="905461"/>
                </a:cubicBezTo>
                <a:cubicBezTo>
                  <a:pt x="413094" y="909721"/>
                  <a:pt x="454533" y="899265"/>
                  <a:pt x="491711" y="899652"/>
                </a:cubicBezTo>
                <a:cubicBezTo>
                  <a:pt x="530439" y="900039"/>
                  <a:pt x="558323" y="912432"/>
                  <a:pt x="574201" y="943414"/>
                </a:cubicBezTo>
                <a:cubicBezTo>
                  <a:pt x="543219" y="948836"/>
                  <a:pt x="516110" y="952322"/>
                  <a:pt x="485902" y="955807"/>
                </a:cubicBezTo>
                <a:cubicBezTo>
                  <a:pt x="449886" y="960067"/>
                  <a:pt x="407672" y="976333"/>
                  <a:pt x="370881" y="973622"/>
                </a:cubicBezTo>
                <a:cubicBezTo>
                  <a:pt x="363523" y="973235"/>
                  <a:pt x="352679" y="983304"/>
                  <a:pt x="346483" y="979431"/>
                </a:cubicBezTo>
                <a:cubicBezTo>
                  <a:pt x="343772" y="977495"/>
                  <a:pt x="340674" y="943414"/>
                  <a:pt x="343385" y="940316"/>
                </a:cubicBezTo>
                <a:cubicBezTo>
                  <a:pt x="350743" y="932958"/>
                  <a:pt x="387147" y="938767"/>
                  <a:pt x="399152" y="938767"/>
                </a:cubicBezTo>
                <a:cubicBezTo>
                  <a:pt x="389471" y="918241"/>
                  <a:pt x="324408" y="900814"/>
                  <a:pt x="315114" y="934507"/>
                </a:cubicBezTo>
                <a:moveTo>
                  <a:pt x="54090" y="773786"/>
                </a:moveTo>
                <a:cubicBezTo>
                  <a:pt x="11490" y="765653"/>
                  <a:pt x="90881" y="702527"/>
                  <a:pt x="101338" y="691683"/>
                </a:cubicBezTo>
                <a:cubicBezTo>
                  <a:pt x="130771" y="661088"/>
                  <a:pt x="164076" y="608418"/>
                  <a:pt x="183440" y="570078"/>
                </a:cubicBezTo>
                <a:cubicBezTo>
                  <a:pt x="251601" y="634366"/>
                  <a:pt x="313952" y="687036"/>
                  <a:pt x="387534" y="735833"/>
                </a:cubicBezTo>
                <a:cubicBezTo>
                  <a:pt x="427424" y="762555"/>
                  <a:pt x="516497" y="773012"/>
                  <a:pt x="513786" y="838074"/>
                </a:cubicBezTo>
                <a:cubicBezTo>
                  <a:pt x="456856" y="823358"/>
                  <a:pt x="397991" y="820647"/>
                  <a:pt x="336414" y="809416"/>
                </a:cubicBezTo>
                <a:cubicBezTo>
                  <a:pt x="314726" y="805543"/>
                  <a:pt x="296912" y="798185"/>
                  <a:pt x="274450" y="797798"/>
                </a:cubicBezTo>
                <a:cubicBezTo>
                  <a:pt x="272126" y="797798"/>
                  <a:pt x="255473" y="800896"/>
                  <a:pt x="253924" y="800896"/>
                </a:cubicBezTo>
                <a:cubicBezTo>
                  <a:pt x="245791" y="800121"/>
                  <a:pt x="241144" y="793537"/>
                  <a:pt x="236110" y="792763"/>
                </a:cubicBezTo>
                <a:cubicBezTo>
                  <a:pt x="228364" y="791601"/>
                  <a:pt x="191186" y="792763"/>
                  <a:pt x="186926" y="786954"/>
                </a:cubicBezTo>
                <a:cubicBezTo>
                  <a:pt x="185376" y="785017"/>
                  <a:pt x="203966" y="709885"/>
                  <a:pt x="204740" y="709111"/>
                </a:cubicBezTo>
                <a:cubicBezTo>
                  <a:pt x="228751" y="688972"/>
                  <a:pt x="274063" y="727313"/>
                  <a:pt x="298074" y="735446"/>
                </a:cubicBezTo>
                <a:cubicBezTo>
                  <a:pt x="272901" y="694394"/>
                  <a:pt x="208613" y="640562"/>
                  <a:pt x="168724" y="688972"/>
                </a:cubicBezTo>
                <a:cubicBezTo>
                  <a:pt x="152071" y="709498"/>
                  <a:pt x="152458" y="743578"/>
                  <a:pt x="136580" y="762555"/>
                </a:cubicBezTo>
                <a:cubicBezTo>
                  <a:pt x="123800" y="778046"/>
                  <a:pt x="133094" y="770688"/>
                  <a:pt x="110245" y="771075"/>
                </a:cubicBezTo>
                <a:cubicBezTo>
                  <a:pt x="90881" y="771850"/>
                  <a:pt x="72679" y="759844"/>
                  <a:pt x="54090" y="773786"/>
                </a:cubicBezTo>
                <a:moveTo>
                  <a:pt x="1574533" y="635140"/>
                </a:moveTo>
                <a:cubicBezTo>
                  <a:pt x="1563302" y="628169"/>
                  <a:pt x="1547424" y="599511"/>
                  <a:pt x="1539678" y="588667"/>
                </a:cubicBezTo>
                <a:cubicBezTo>
                  <a:pt x="1530384" y="575499"/>
                  <a:pt x="1521089" y="565430"/>
                  <a:pt x="1512182" y="553812"/>
                </a:cubicBezTo>
                <a:cubicBezTo>
                  <a:pt x="1490494" y="524766"/>
                  <a:pt x="1495142" y="527864"/>
                  <a:pt x="1519540" y="505015"/>
                </a:cubicBezTo>
                <a:cubicBezTo>
                  <a:pt x="1531546" y="493784"/>
                  <a:pt x="1543164" y="481778"/>
                  <a:pt x="1550909" y="471709"/>
                </a:cubicBezTo>
                <a:cubicBezTo>
                  <a:pt x="1600868" y="406258"/>
                  <a:pt x="1610937" y="318733"/>
                  <a:pt x="1545100" y="255220"/>
                </a:cubicBezTo>
                <a:cubicBezTo>
                  <a:pt x="1525736" y="236630"/>
                  <a:pt x="1504436" y="236630"/>
                  <a:pt x="1485847" y="224237"/>
                </a:cubicBezTo>
                <a:cubicBezTo>
                  <a:pt x="1471905" y="214943"/>
                  <a:pt x="1450218" y="191319"/>
                  <a:pt x="1437825" y="178151"/>
                </a:cubicBezTo>
                <a:cubicBezTo>
                  <a:pt x="1430079" y="170018"/>
                  <a:pt x="1426981" y="158787"/>
                  <a:pt x="1418848" y="151042"/>
                </a:cubicBezTo>
                <a:cubicBezTo>
                  <a:pt x="1411490" y="144071"/>
                  <a:pt x="1399485" y="143683"/>
                  <a:pt x="1391739" y="136712"/>
                </a:cubicBezTo>
                <a:cubicBezTo>
                  <a:pt x="1373150" y="120059"/>
                  <a:pt x="1361919" y="103406"/>
                  <a:pt x="1342168" y="87915"/>
                </a:cubicBezTo>
                <a:cubicBezTo>
                  <a:pt x="1318931" y="69326"/>
                  <a:pt x="1306151" y="56158"/>
                  <a:pt x="1280204" y="44540"/>
                </a:cubicBezTo>
                <a:cubicBezTo>
                  <a:pt x="1229471" y="22078"/>
                  <a:pt x="1179512" y="42216"/>
                  <a:pt x="1129166" y="53835"/>
                </a:cubicBezTo>
                <a:cubicBezTo>
                  <a:pt x="1129166" y="55384"/>
                  <a:pt x="1129166" y="56933"/>
                  <a:pt x="1129166" y="58482"/>
                </a:cubicBezTo>
                <a:cubicBezTo>
                  <a:pt x="1172541" y="53447"/>
                  <a:pt x="1217465" y="69326"/>
                  <a:pt x="1260840" y="72811"/>
                </a:cubicBezTo>
                <a:cubicBezTo>
                  <a:pt x="1248060" y="85592"/>
                  <a:pt x="1457189" y="299369"/>
                  <a:pt x="1485072" y="317572"/>
                </a:cubicBezTo>
                <a:cubicBezTo>
                  <a:pt x="1521089" y="340808"/>
                  <a:pt x="1576857" y="372565"/>
                  <a:pt x="1514118" y="399288"/>
                </a:cubicBezTo>
                <a:cubicBezTo>
                  <a:pt x="1481974" y="412842"/>
                  <a:pt x="1469194" y="443825"/>
                  <a:pt x="1433178" y="460478"/>
                </a:cubicBezTo>
                <a:cubicBezTo>
                  <a:pt x="1425432" y="444986"/>
                  <a:pt x="1394063" y="432981"/>
                  <a:pt x="1377797" y="427559"/>
                </a:cubicBezTo>
                <a:cubicBezTo>
                  <a:pt x="1347977" y="417490"/>
                  <a:pt x="1310799" y="425622"/>
                  <a:pt x="1280204" y="427172"/>
                </a:cubicBezTo>
                <a:cubicBezTo>
                  <a:pt x="1280204" y="428721"/>
                  <a:pt x="1280204" y="430270"/>
                  <a:pt x="1280204" y="431819"/>
                </a:cubicBezTo>
                <a:cubicBezTo>
                  <a:pt x="1311573" y="432594"/>
                  <a:pt x="1365017" y="451570"/>
                  <a:pt x="1392901" y="465512"/>
                </a:cubicBezTo>
                <a:cubicBezTo>
                  <a:pt x="1387479" y="475581"/>
                  <a:pt x="1389803" y="482165"/>
                  <a:pt x="1402583" y="489523"/>
                </a:cubicBezTo>
                <a:cubicBezTo>
                  <a:pt x="1371214" y="526315"/>
                  <a:pt x="1332099" y="541419"/>
                  <a:pt x="1297244" y="572014"/>
                </a:cubicBezTo>
                <a:cubicBezTo>
                  <a:pt x="1257742" y="606094"/>
                  <a:pt x="1212043" y="636302"/>
                  <a:pt x="1172929" y="673868"/>
                </a:cubicBezTo>
                <a:cubicBezTo>
                  <a:pt x="1162472" y="683938"/>
                  <a:pt x="1112901" y="729249"/>
                  <a:pt x="1100895" y="721891"/>
                </a:cubicBezTo>
                <a:cubicBezTo>
                  <a:pt x="1088890" y="714533"/>
                  <a:pt x="1095861" y="673868"/>
                  <a:pt x="1093537" y="666897"/>
                </a:cubicBezTo>
                <a:cubicBezTo>
                  <a:pt x="1085404" y="637464"/>
                  <a:pt x="1073012" y="659926"/>
                  <a:pt x="1087728" y="635915"/>
                </a:cubicBezTo>
                <a:cubicBezTo>
                  <a:pt x="1090439" y="631268"/>
                  <a:pt x="1119485" y="621973"/>
                  <a:pt x="1122583" y="619262"/>
                </a:cubicBezTo>
                <a:cubicBezTo>
                  <a:pt x="1134588" y="608418"/>
                  <a:pt x="1147368" y="587505"/>
                  <a:pt x="1159374" y="573950"/>
                </a:cubicBezTo>
                <a:cubicBezTo>
                  <a:pt x="1174090" y="557685"/>
                  <a:pt x="1183772" y="549939"/>
                  <a:pt x="1196552" y="529800"/>
                </a:cubicBezTo>
                <a:cubicBezTo>
                  <a:pt x="1223274" y="488362"/>
                  <a:pt x="1248447" y="443825"/>
                  <a:pt x="1274395" y="403160"/>
                </a:cubicBezTo>
                <a:cubicBezTo>
                  <a:pt x="1282140" y="391155"/>
                  <a:pt x="1316608" y="347005"/>
                  <a:pt x="1285238" y="343907"/>
                </a:cubicBezTo>
                <a:cubicBezTo>
                  <a:pt x="1295308" y="310988"/>
                  <a:pt x="1273233" y="262191"/>
                  <a:pt x="1244187" y="239341"/>
                </a:cubicBezTo>
                <a:cubicBezTo>
                  <a:pt x="1241089" y="237018"/>
                  <a:pt x="1232569" y="245150"/>
                  <a:pt x="1226373" y="242440"/>
                </a:cubicBezTo>
                <a:cubicBezTo>
                  <a:pt x="1211656" y="235468"/>
                  <a:pt x="1212431" y="230047"/>
                  <a:pt x="1195778" y="224625"/>
                </a:cubicBezTo>
                <a:cubicBezTo>
                  <a:pt x="1177189" y="219203"/>
                  <a:pt x="1167507" y="240503"/>
                  <a:pt x="1168281" y="209521"/>
                </a:cubicBezTo>
                <a:cubicBezTo>
                  <a:pt x="1158599" y="214168"/>
                  <a:pt x="1148143" y="215717"/>
                  <a:pt x="1137299" y="214168"/>
                </a:cubicBezTo>
                <a:cubicBezTo>
                  <a:pt x="1137687" y="210295"/>
                  <a:pt x="1139236" y="207197"/>
                  <a:pt x="1141947" y="204486"/>
                </a:cubicBezTo>
                <a:cubicBezTo>
                  <a:pt x="1124906" y="195191"/>
                  <a:pt x="1048613" y="201388"/>
                  <a:pt x="1026151" y="207197"/>
                </a:cubicBezTo>
                <a:cubicBezTo>
                  <a:pt x="1011435" y="211070"/>
                  <a:pt x="995944" y="213781"/>
                  <a:pt x="985875" y="216879"/>
                </a:cubicBezTo>
                <a:cubicBezTo>
                  <a:pt x="970384" y="221527"/>
                  <a:pt x="952182" y="219203"/>
                  <a:pt x="933592" y="223463"/>
                </a:cubicBezTo>
                <a:cubicBezTo>
                  <a:pt x="874727" y="237405"/>
                  <a:pt x="738406" y="303242"/>
                  <a:pt x="729886" y="376825"/>
                </a:cubicBezTo>
                <a:cubicBezTo>
                  <a:pt x="772873" y="347392"/>
                  <a:pt x="805792" y="317572"/>
                  <a:pt x="850716" y="292786"/>
                </a:cubicBezTo>
                <a:cubicBezTo>
                  <a:pt x="872403" y="280780"/>
                  <a:pt x="956829" y="263740"/>
                  <a:pt x="897189" y="290849"/>
                </a:cubicBezTo>
                <a:cubicBezTo>
                  <a:pt x="881698" y="297820"/>
                  <a:pt x="719042" y="353589"/>
                  <a:pt x="743828" y="388831"/>
                </a:cubicBezTo>
                <a:cubicBezTo>
                  <a:pt x="750798" y="394640"/>
                  <a:pt x="844906" y="338872"/>
                  <a:pt x="861559" y="334612"/>
                </a:cubicBezTo>
                <a:cubicBezTo>
                  <a:pt x="908807" y="321832"/>
                  <a:pt x="946372" y="317184"/>
                  <a:pt x="990522" y="337323"/>
                </a:cubicBezTo>
                <a:cubicBezTo>
                  <a:pt x="1035833" y="357849"/>
                  <a:pt x="1093150" y="345456"/>
                  <a:pt x="1142721" y="334999"/>
                </a:cubicBezTo>
                <a:cubicBezTo>
                  <a:pt x="1163634" y="330739"/>
                  <a:pt x="1227534" y="280006"/>
                  <a:pt x="1227147" y="336161"/>
                </a:cubicBezTo>
                <a:cubicBezTo>
                  <a:pt x="1227147" y="354750"/>
                  <a:pt x="1196940" y="377600"/>
                  <a:pt x="1186870" y="391155"/>
                </a:cubicBezTo>
                <a:cubicBezTo>
                  <a:pt x="1177576" y="403935"/>
                  <a:pt x="1169056" y="424848"/>
                  <a:pt x="1158987" y="437241"/>
                </a:cubicBezTo>
                <a:cubicBezTo>
                  <a:pt x="1133814" y="467449"/>
                  <a:pt x="1094699" y="510436"/>
                  <a:pt x="1072237" y="548777"/>
                </a:cubicBezTo>
                <a:cubicBezTo>
                  <a:pt x="1066428" y="558459"/>
                  <a:pt x="1065653" y="571239"/>
                  <a:pt x="1059844" y="580534"/>
                </a:cubicBezTo>
                <a:cubicBezTo>
                  <a:pt x="1060619" y="579372"/>
                  <a:pt x="1044740" y="587892"/>
                  <a:pt x="1044353" y="588280"/>
                </a:cubicBezTo>
                <a:cubicBezTo>
                  <a:pt x="1024989" y="613840"/>
                  <a:pt x="1040868" y="615776"/>
                  <a:pt x="1020342" y="599898"/>
                </a:cubicBezTo>
                <a:cubicBezTo>
                  <a:pt x="994007" y="580147"/>
                  <a:pt x="991684" y="530188"/>
                  <a:pt x="973869" y="503466"/>
                </a:cubicBezTo>
                <a:cubicBezTo>
                  <a:pt x="975418" y="506177"/>
                  <a:pt x="937852" y="531350"/>
                  <a:pt x="933205" y="529800"/>
                </a:cubicBezTo>
                <a:cubicBezTo>
                  <a:pt x="909194" y="522829"/>
                  <a:pt x="930881" y="511598"/>
                  <a:pt x="927009" y="503078"/>
                </a:cubicBezTo>
                <a:cubicBezTo>
                  <a:pt x="915003" y="477518"/>
                  <a:pt x="923911" y="478292"/>
                  <a:pt x="883247" y="494171"/>
                </a:cubicBezTo>
                <a:cubicBezTo>
                  <a:pt x="878987" y="482940"/>
                  <a:pt x="874339" y="470934"/>
                  <a:pt x="868917" y="460478"/>
                </a:cubicBezTo>
                <a:cubicBezTo>
                  <a:pt x="866207" y="462027"/>
                  <a:pt x="860785" y="469385"/>
                  <a:pt x="859236" y="472483"/>
                </a:cubicBezTo>
                <a:cubicBezTo>
                  <a:pt x="853039" y="461252"/>
                  <a:pt x="854201" y="443825"/>
                  <a:pt x="844906" y="436466"/>
                </a:cubicBezTo>
                <a:cubicBezTo>
                  <a:pt x="840646" y="441114"/>
                  <a:pt x="835225" y="451957"/>
                  <a:pt x="832901" y="458154"/>
                </a:cubicBezTo>
                <a:cubicBezTo>
                  <a:pt x="827866" y="455443"/>
                  <a:pt x="824768" y="451570"/>
                  <a:pt x="823219" y="446148"/>
                </a:cubicBezTo>
                <a:cubicBezTo>
                  <a:pt x="812375" y="448472"/>
                  <a:pt x="810052" y="458928"/>
                  <a:pt x="808890" y="467836"/>
                </a:cubicBezTo>
                <a:cubicBezTo>
                  <a:pt x="803468" y="463576"/>
                  <a:pt x="801919" y="458154"/>
                  <a:pt x="804242" y="451183"/>
                </a:cubicBezTo>
                <a:cubicBezTo>
                  <a:pt x="803468" y="452732"/>
                  <a:pt x="801144" y="468998"/>
                  <a:pt x="798433" y="472871"/>
                </a:cubicBezTo>
                <a:cubicBezTo>
                  <a:pt x="791850" y="480229"/>
                  <a:pt x="788751" y="477905"/>
                  <a:pt x="780231" y="484876"/>
                </a:cubicBezTo>
                <a:cubicBezTo>
                  <a:pt x="767451" y="495720"/>
                  <a:pt x="775197" y="498431"/>
                  <a:pt x="756608" y="501529"/>
                </a:cubicBezTo>
                <a:cubicBezTo>
                  <a:pt x="748475" y="503078"/>
                  <a:pt x="749249" y="481003"/>
                  <a:pt x="731822" y="494558"/>
                </a:cubicBezTo>
                <a:cubicBezTo>
                  <a:pt x="712845" y="508887"/>
                  <a:pt x="750024" y="525540"/>
                  <a:pt x="737244" y="539870"/>
                </a:cubicBezTo>
                <a:cubicBezTo>
                  <a:pt x="719429" y="560396"/>
                  <a:pt x="679540" y="522442"/>
                  <a:pt x="672569" y="508887"/>
                </a:cubicBezTo>
                <a:cubicBezTo>
                  <a:pt x="665598" y="518182"/>
                  <a:pt x="663661" y="533673"/>
                  <a:pt x="660563" y="544904"/>
                </a:cubicBezTo>
                <a:cubicBezTo>
                  <a:pt x="643911" y="542968"/>
                  <a:pt x="618738" y="499205"/>
                  <a:pt x="610605" y="487974"/>
                </a:cubicBezTo>
                <a:cubicBezTo>
                  <a:pt x="585819" y="452345"/>
                  <a:pt x="561034" y="418264"/>
                  <a:pt x="535861" y="382247"/>
                </a:cubicBezTo>
                <a:cubicBezTo>
                  <a:pt x="515335" y="352427"/>
                  <a:pt x="418904" y="265676"/>
                  <a:pt x="464989" y="236243"/>
                </a:cubicBezTo>
                <a:cubicBezTo>
                  <a:pt x="491711" y="219203"/>
                  <a:pt x="537797" y="232370"/>
                  <a:pt x="568779" y="218041"/>
                </a:cubicBezTo>
                <a:cubicBezTo>
                  <a:pt x="600536" y="203324"/>
                  <a:pt x="649720" y="190931"/>
                  <a:pt x="672182" y="164596"/>
                </a:cubicBezTo>
                <a:cubicBezTo>
                  <a:pt x="686898" y="147556"/>
                  <a:pt x="689996" y="125869"/>
                  <a:pt x="707811" y="110377"/>
                </a:cubicBezTo>
                <a:cubicBezTo>
                  <a:pt x="725626" y="95274"/>
                  <a:pt x="755058" y="85592"/>
                  <a:pt x="777133" y="78233"/>
                </a:cubicBezTo>
                <a:cubicBezTo>
                  <a:pt x="799982" y="70488"/>
                  <a:pt x="827866" y="62355"/>
                  <a:pt x="851490" y="60031"/>
                </a:cubicBezTo>
                <a:cubicBezTo>
                  <a:pt x="873565" y="58095"/>
                  <a:pt x="896801" y="65066"/>
                  <a:pt x="918489" y="57707"/>
                </a:cubicBezTo>
                <a:cubicBezTo>
                  <a:pt x="918489" y="55384"/>
                  <a:pt x="918489" y="53060"/>
                  <a:pt x="918489" y="50349"/>
                </a:cubicBezTo>
                <a:cubicBezTo>
                  <a:pt x="847230" y="34471"/>
                  <a:pt x="804630" y="39118"/>
                  <a:pt x="741117" y="57707"/>
                </a:cubicBezTo>
                <a:cubicBezTo>
                  <a:pt x="739955" y="58095"/>
                  <a:pt x="704325" y="67002"/>
                  <a:pt x="705100" y="58869"/>
                </a:cubicBezTo>
                <a:cubicBezTo>
                  <a:pt x="706262" y="47251"/>
                  <a:pt x="753122" y="39118"/>
                  <a:pt x="765902" y="37182"/>
                </a:cubicBezTo>
                <a:cubicBezTo>
                  <a:pt x="810439" y="29436"/>
                  <a:pt x="873177" y="24789"/>
                  <a:pt x="915778" y="38731"/>
                </a:cubicBezTo>
                <a:cubicBezTo>
                  <a:pt x="899899" y="-22459"/>
                  <a:pt x="721366" y="3101"/>
                  <a:pt x="685349" y="19754"/>
                </a:cubicBezTo>
                <a:cubicBezTo>
                  <a:pt x="680314" y="22078"/>
                  <a:pt x="672569" y="17818"/>
                  <a:pt x="667534" y="19754"/>
                </a:cubicBezTo>
                <a:cubicBezTo>
                  <a:pt x="661725" y="21691"/>
                  <a:pt x="659402" y="32922"/>
                  <a:pt x="654754" y="34083"/>
                </a:cubicBezTo>
                <a:cubicBezTo>
                  <a:pt x="647396" y="36407"/>
                  <a:pt x="635390" y="28662"/>
                  <a:pt x="628420" y="31760"/>
                </a:cubicBezTo>
                <a:cubicBezTo>
                  <a:pt x="621061" y="34858"/>
                  <a:pt x="618738" y="47638"/>
                  <a:pt x="611767" y="50736"/>
                </a:cubicBezTo>
                <a:cubicBezTo>
                  <a:pt x="601310" y="55384"/>
                  <a:pt x="528502" y="84042"/>
                  <a:pt x="523081" y="79395"/>
                </a:cubicBezTo>
                <a:cubicBezTo>
                  <a:pt x="518821" y="91788"/>
                  <a:pt x="512237" y="95661"/>
                  <a:pt x="502942" y="104181"/>
                </a:cubicBezTo>
                <a:cubicBezTo>
                  <a:pt x="500619" y="106505"/>
                  <a:pt x="487451" y="114250"/>
                  <a:pt x="485902" y="115412"/>
                </a:cubicBezTo>
                <a:cubicBezTo>
                  <a:pt x="476608" y="122383"/>
                  <a:pt x="483191" y="130903"/>
                  <a:pt x="463440" y="131678"/>
                </a:cubicBezTo>
                <a:cubicBezTo>
                  <a:pt x="474284" y="163047"/>
                  <a:pt x="450273" y="162273"/>
                  <a:pt x="425100" y="160336"/>
                </a:cubicBezTo>
                <a:cubicBezTo>
                  <a:pt x="422389" y="183960"/>
                  <a:pt x="395667" y="208746"/>
                  <a:pt x="390245" y="225012"/>
                </a:cubicBezTo>
                <a:cubicBezTo>
                  <a:pt x="391020" y="222688"/>
                  <a:pt x="387921" y="242827"/>
                  <a:pt x="387147" y="247087"/>
                </a:cubicBezTo>
                <a:cubicBezTo>
                  <a:pt x="386372" y="251734"/>
                  <a:pt x="380176" y="273809"/>
                  <a:pt x="380563" y="269549"/>
                </a:cubicBezTo>
                <a:cubicBezTo>
                  <a:pt x="378240" y="302468"/>
                  <a:pt x="422002" y="364820"/>
                  <a:pt x="444076" y="399675"/>
                </a:cubicBezTo>
                <a:cubicBezTo>
                  <a:pt x="481255" y="458154"/>
                  <a:pt x="523081" y="509275"/>
                  <a:pt x="573426" y="550326"/>
                </a:cubicBezTo>
                <a:cubicBezTo>
                  <a:pt x="590079" y="564268"/>
                  <a:pt x="644298" y="622747"/>
                  <a:pt x="568779" y="615002"/>
                </a:cubicBezTo>
                <a:cubicBezTo>
                  <a:pt x="568779" y="653343"/>
                  <a:pt x="526953" y="678128"/>
                  <a:pt x="523468" y="713371"/>
                </a:cubicBezTo>
                <a:cubicBezTo>
                  <a:pt x="503717" y="693620"/>
                  <a:pt x="488226" y="693620"/>
                  <a:pt x="468475" y="678903"/>
                </a:cubicBezTo>
                <a:cubicBezTo>
                  <a:pt x="458018" y="671545"/>
                  <a:pt x="453758" y="653343"/>
                  <a:pt x="444464" y="643661"/>
                </a:cubicBezTo>
                <a:cubicBezTo>
                  <a:pt x="417354" y="615389"/>
                  <a:pt x="376303" y="598736"/>
                  <a:pt x="345708" y="573563"/>
                </a:cubicBezTo>
                <a:cubicBezTo>
                  <a:pt x="331767" y="561945"/>
                  <a:pt x="309692" y="549939"/>
                  <a:pt x="298461" y="539482"/>
                </a:cubicBezTo>
                <a:cubicBezTo>
                  <a:pt x="294201" y="535610"/>
                  <a:pt x="285294" y="522055"/>
                  <a:pt x="281421" y="518957"/>
                </a:cubicBezTo>
                <a:cubicBezTo>
                  <a:pt x="267479" y="508113"/>
                  <a:pt x="251988" y="498431"/>
                  <a:pt x="238433" y="487974"/>
                </a:cubicBezTo>
                <a:cubicBezTo>
                  <a:pt x="258571" y="477905"/>
                  <a:pt x="250051" y="470160"/>
                  <a:pt x="267092" y="458928"/>
                </a:cubicBezTo>
                <a:cubicBezTo>
                  <a:pt x="288004" y="444986"/>
                  <a:pt x="337576" y="429883"/>
                  <a:pt x="363136" y="430270"/>
                </a:cubicBezTo>
                <a:cubicBezTo>
                  <a:pt x="363136" y="428721"/>
                  <a:pt x="363136" y="427172"/>
                  <a:pt x="363136" y="425622"/>
                </a:cubicBezTo>
                <a:cubicBezTo>
                  <a:pt x="322859" y="424461"/>
                  <a:pt x="288004" y="419039"/>
                  <a:pt x="249277" y="432206"/>
                </a:cubicBezTo>
                <a:cubicBezTo>
                  <a:pt x="210549" y="445374"/>
                  <a:pt x="216746" y="463963"/>
                  <a:pt x="181116" y="435692"/>
                </a:cubicBezTo>
                <a:cubicBezTo>
                  <a:pt x="172984" y="429108"/>
                  <a:pt x="161753" y="412842"/>
                  <a:pt x="154782" y="408969"/>
                </a:cubicBezTo>
                <a:cubicBezTo>
                  <a:pt x="141614" y="401611"/>
                  <a:pt x="123800" y="404322"/>
                  <a:pt x="111794" y="394640"/>
                </a:cubicBezTo>
                <a:cubicBezTo>
                  <a:pt x="89332" y="376438"/>
                  <a:pt x="93979" y="364045"/>
                  <a:pt x="116441" y="343907"/>
                </a:cubicBezTo>
                <a:cubicBezTo>
                  <a:pt x="138516" y="323768"/>
                  <a:pt x="168336" y="314861"/>
                  <a:pt x="190024" y="294335"/>
                </a:cubicBezTo>
                <a:cubicBezTo>
                  <a:pt x="217133" y="268774"/>
                  <a:pt x="237659" y="235856"/>
                  <a:pt x="263993" y="208746"/>
                </a:cubicBezTo>
                <a:cubicBezTo>
                  <a:pt x="286843" y="185510"/>
                  <a:pt x="392956" y="95661"/>
                  <a:pt x="380176" y="71262"/>
                </a:cubicBezTo>
                <a:cubicBezTo>
                  <a:pt x="419291" y="63904"/>
                  <a:pt x="471960" y="49962"/>
                  <a:pt x="511850" y="56933"/>
                </a:cubicBezTo>
                <a:cubicBezTo>
                  <a:pt x="503329" y="41442"/>
                  <a:pt x="442527" y="29436"/>
                  <a:pt x="422389" y="29823"/>
                </a:cubicBezTo>
                <a:cubicBezTo>
                  <a:pt x="388696" y="30598"/>
                  <a:pt x="345321" y="46864"/>
                  <a:pt x="322472" y="63904"/>
                </a:cubicBezTo>
                <a:cubicBezTo>
                  <a:pt x="293426" y="85979"/>
                  <a:pt x="276773" y="108441"/>
                  <a:pt x="251601" y="132065"/>
                </a:cubicBezTo>
                <a:cubicBezTo>
                  <a:pt x="238046" y="144845"/>
                  <a:pt x="223717" y="149493"/>
                  <a:pt x="210162" y="162273"/>
                </a:cubicBezTo>
                <a:cubicBezTo>
                  <a:pt x="194671" y="176989"/>
                  <a:pt x="181891" y="197128"/>
                  <a:pt x="163689" y="210683"/>
                </a:cubicBezTo>
                <a:cubicBezTo>
                  <a:pt x="105210" y="254832"/>
                  <a:pt x="41310" y="288138"/>
                  <a:pt x="49443" y="376825"/>
                </a:cubicBezTo>
                <a:cubicBezTo>
                  <a:pt x="55252" y="437628"/>
                  <a:pt x="102887" y="481778"/>
                  <a:pt x="147811" y="526315"/>
                </a:cubicBezTo>
                <a:cubicBezTo>
                  <a:pt x="140453" y="542968"/>
                  <a:pt x="118378" y="565430"/>
                  <a:pt x="107147" y="581309"/>
                </a:cubicBezTo>
                <a:cubicBezTo>
                  <a:pt x="89719" y="606094"/>
                  <a:pt x="69194" y="620424"/>
                  <a:pt x="49056" y="639013"/>
                </a:cubicBezTo>
                <a:cubicBezTo>
                  <a:pt x="27755" y="658377"/>
                  <a:pt x="9553" y="677354"/>
                  <a:pt x="2970" y="706012"/>
                </a:cubicBezTo>
                <a:cubicBezTo>
                  <a:pt x="-1290" y="724215"/>
                  <a:pt x="-5163" y="798185"/>
                  <a:pt x="23108" y="789665"/>
                </a:cubicBezTo>
                <a:cubicBezTo>
                  <a:pt x="21172" y="795087"/>
                  <a:pt x="17299" y="797798"/>
                  <a:pt x="11103" y="797023"/>
                </a:cubicBezTo>
                <a:cubicBezTo>
                  <a:pt x="28143" y="847369"/>
                  <a:pt x="125349" y="817936"/>
                  <a:pt x="98627" y="876415"/>
                </a:cubicBezTo>
                <a:cubicBezTo>
                  <a:pt x="87009" y="901976"/>
                  <a:pt x="65708" y="915530"/>
                  <a:pt x="57576" y="946513"/>
                </a:cubicBezTo>
                <a:cubicBezTo>
                  <a:pt x="45570" y="992212"/>
                  <a:pt x="77327" y="1011188"/>
                  <a:pt x="82749" y="1053402"/>
                </a:cubicBezTo>
                <a:cubicBezTo>
                  <a:pt x="60674" y="1056113"/>
                  <a:pt x="102887" y="1047980"/>
                  <a:pt x="101725" y="1048754"/>
                </a:cubicBezTo>
                <a:cubicBezTo>
                  <a:pt x="83136" y="1087095"/>
                  <a:pt x="178406" y="1078188"/>
                  <a:pt x="204353" y="1075477"/>
                </a:cubicBezTo>
                <a:cubicBezTo>
                  <a:pt x="238820" y="1071604"/>
                  <a:pt x="269415" y="1073540"/>
                  <a:pt x="307755" y="1072766"/>
                </a:cubicBezTo>
                <a:cubicBezTo>
                  <a:pt x="307755" y="1121563"/>
                  <a:pt x="281808" y="1151383"/>
                  <a:pt x="320536" y="1193209"/>
                </a:cubicBezTo>
                <a:cubicBezTo>
                  <a:pt x="344934" y="1219544"/>
                  <a:pt x="368170" y="1219932"/>
                  <a:pt x="404187" y="1203666"/>
                </a:cubicBezTo>
                <a:cubicBezTo>
                  <a:pt x="466151" y="1175782"/>
                  <a:pt x="535086" y="1148672"/>
                  <a:pt x="589692" y="1105297"/>
                </a:cubicBezTo>
                <a:cubicBezTo>
                  <a:pt x="614090" y="1085933"/>
                  <a:pt x="638101" y="1044107"/>
                  <a:pt x="671794" y="1039460"/>
                </a:cubicBezTo>
                <a:cubicBezTo>
                  <a:pt x="689996" y="1036749"/>
                  <a:pt x="709360" y="1051078"/>
                  <a:pt x="726787" y="1053789"/>
                </a:cubicBezTo>
                <a:cubicBezTo>
                  <a:pt x="786428" y="1063084"/>
                  <a:pt x="860010" y="1061534"/>
                  <a:pt x="918101" y="1051465"/>
                </a:cubicBezTo>
                <a:cubicBezTo>
                  <a:pt x="952956" y="1045656"/>
                  <a:pt x="972707" y="1031327"/>
                  <a:pt x="1004464" y="1056113"/>
                </a:cubicBezTo>
                <a:cubicBezTo>
                  <a:pt x="1037382" y="1081673"/>
                  <a:pt x="1055971" y="1109944"/>
                  <a:pt x="1094312" y="1131245"/>
                </a:cubicBezTo>
                <a:cubicBezTo>
                  <a:pt x="1128392" y="1150221"/>
                  <a:pt x="1162085" y="1170747"/>
                  <a:pt x="1197327" y="1185076"/>
                </a:cubicBezTo>
                <a:cubicBezTo>
                  <a:pt x="1220563" y="1194371"/>
                  <a:pt x="1249222" y="1217995"/>
                  <a:pt x="1275169" y="1217995"/>
                </a:cubicBezTo>
                <a:cubicBezTo>
                  <a:pt x="1311573" y="1217995"/>
                  <a:pt x="1337133" y="1177718"/>
                  <a:pt x="1341781" y="1147898"/>
                </a:cubicBezTo>
                <a:cubicBezTo>
                  <a:pt x="1345653" y="1123886"/>
                  <a:pt x="1322030" y="1097939"/>
                  <a:pt x="1334810" y="1077413"/>
                </a:cubicBezTo>
                <a:cubicBezTo>
                  <a:pt x="1346041" y="1059211"/>
                  <a:pt x="1423496" y="1075864"/>
                  <a:pt x="1445958" y="1076638"/>
                </a:cubicBezTo>
                <a:cubicBezTo>
                  <a:pt x="1478489" y="1077800"/>
                  <a:pt x="1519153" y="1075864"/>
                  <a:pt x="1547811" y="1060373"/>
                </a:cubicBezTo>
                <a:cubicBezTo>
                  <a:pt x="1538129" y="1051078"/>
                  <a:pt x="1546262" y="1058049"/>
                  <a:pt x="1543164" y="1050691"/>
                </a:cubicBezTo>
                <a:cubicBezTo>
                  <a:pt x="1568724" y="1060373"/>
                  <a:pt x="1584990" y="983304"/>
                  <a:pt x="1584215" y="966651"/>
                </a:cubicBezTo>
                <a:cubicBezTo>
                  <a:pt x="1582279" y="922501"/>
                  <a:pt x="1545487" y="888421"/>
                  <a:pt x="1533482" y="846982"/>
                </a:cubicBezTo>
                <a:cubicBezTo>
                  <a:pt x="1572597" y="833040"/>
                  <a:pt x="1593897" y="827231"/>
                  <a:pt x="1629139" y="801670"/>
                </a:cubicBezTo>
                <a:cubicBezTo>
                  <a:pt x="1626041" y="795474"/>
                  <a:pt x="1622943" y="795474"/>
                  <a:pt x="1617133" y="794312"/>
                </a:cubicBezTo>
                <a:cubicBezTo>
                  <a:pt x="1622555" y="791214"/>
                  <a:pt x="1627977" y="788890"/>
                  <a:pt x="1633786" y="786954"/>
                </a:cubicBezTo>
                <a:cubicBezTo>
                  <a:pt x="1635335" y="779208"/>
                  <a:pt x="1636110" y="771075"/>
                  <a:pt x="1636110" y="762942"/>
                </a:cubicBezTo>
                <a:cubicBezTo>
                  <a:pt x="1640757" y="746289"/>
                  <a:pt x="1643081" y="726926"/>
                  <a:pt x="1639983" y="709885"/>
                </a:cubicBezTo>
                <a:cubicBezTo>
                  <a:pt x="1633399" y="675417"/>
                  <a:pt x="1603966" y="653343"/>
                  <a:pt x="1574533" y="635140"/>
                </a:cubicBezTo>
              </a:path>
            </a:pathLst>
          </a:custGeom>
          <a:solidFill>
            <a:srgbClr val="FF8F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268" name="Picture 28">
            <a:extLst>
              <a:ext uri="{FF2B5EF4-FFF2-40B4-BE49-F238E27FC236}">
                <a16:creationId xmlns:a16="http://schemas.microsoft.com/office/drawing/2014/main" id="{D81B2A75-93C7-43EE-8C24-C734D092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113598"/>
            <a:ext cx="7715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8">
            <a:extLst>
              <a:ext uri="{FF2B5EF4-FFF2-40B4-BE49-F238E27FC236}">
                <a16:creationId xmlns:a16="http://schemas.microsoft.com/office/drawing/2014/main" id="{8A183D76-1E2B-4BC5-9B1C-113440585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55" y="4292918"/>
            <a:ext cx="7715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oogle Shape;115;p15">
            <a:extLst>
              <a:ext uri="{FF2B5EF4-FFF2-40B4-BE49-F238E27FC236}">
                <a16:creationId xmlns:a16="http://schemas.microsoft.com/office/drawing/2014/main" id="{83CBF9CE-2B6A-45B2-B746-3067B28A171C}"/>
              </a:ext>
            </a:extLst>
          </p:cNvPr>
          <p:cNvSpPr/>
          <p:nvPr/>
        </p:nvSpPr>
        <p:spPr>
          <a:xfrm>
            <a:off x="4316189" y="4199920"/>
            <a:ext cx="825046" cy="254370"/>
          </a:xfrm>
          <a:custGeom>
            <a:avLst/>
            <a:gdLst/>
            <a:ahLst/>
            <a:cxnLst/>
            <a:rect l="l" t="t" r="r" b="b"/>
            <a:pathLst>
              <a:path w="2751428" h="1180523" extrusionOk="0">
                <a:moveTo>
                  <a:pt x="2071828" y="557265"/>
                </a:moveTo>
                <a:cubicBezTo>
                  <a:pt x="2091983" y="558943"/>
                  <a:pt x="2171206" y="568175"/>
                  <a:pt x="2188562" y="565378"/>
                </a:cubicBezTo>
                <a:cubicBezTo>
                  <a:pt x="2220475" y="560622"/>
                  <a:pt x="2247070" y="540200"/>
                  <a:pt x="2272264" y="522296"/>
                </a:cubicBezTo>
                <a:cubicBezTo>
                  <a:pt x="2301098" y="501594"/>
                  <a:pt x="2333291" y="466066"/>
                  <a:pt x="2365764" y="447602"/>
                </a:cubicBezTo>
                <a:cubicBezTo>
                  <a:pt x="2399357" y="428579"/>
                  <a:pt x="2434069" y="411235"/>
                  <a:pt x="2469622" y="396128"/>
                </a:cubicBezTo>
                <a:cubicBezTo>
                  <a:pt x="2505734" y="380742"/>
                  <a:pt x="2542686" y="368153"/>
                  <a:pt x="2580478" y="357522"/>
                </a:cubicBezTo>
                <a:cubicBezTo>
                  <a:pt x="2619949" y="346332"/>
                  <a:pt x="2690774" y="316679"/>
                  <a:pt x="2729126" y="344374"/>
                </a:cubicBezTo>
                <a:cubicBezTo>
                  <a:pt x="2768317" y="372629"/>
                  <a:pt x="2748722" y="433335"/>
                  <a:pt x="2724647" y="463268"/>
                </a:cubicBezTo>
                <a:cubicBezTo>
                  <a:pt x="2715129" y="475018"/>
                  <a:pt x="2703371" y="486208"/>
                  <a:pt x="2694693" y="498237"/>
                </a:cubicBezTo>
                <a:cubicBezTo>
                  <a:pt x="2691614" y="502434"/>
                  <a:pt x="2690494" y="508588"/>
                  <a:pt x="2687415" y="513344"/>
                </a:cubicBezTo>
                <a:cubicBezTo>
                  <a:pt x="2681256" y="522296"/>
                  <a:pt x="2671178" y="527611"/>
                  <a:pt x="2664460" y="536004"/>
                </a:cubicBezTo>
                <a:cubicBezTo>
                  <a:pt x="2640385" y="565937"/>
                  <a:pt x="2595035" y="591394"/>
                  <a:pt x="2587196" y="631958"/>
                </a:cubicBezTo>
                <a:cubicBezTo>
                  <a:pt x="2582997" y="653219"/>
                  <a:pt x="2589716" y="680076"/>
                  <a:pt x="2603153" y="697140"/>
                </a:cubicBezTo>
                <a:cubicBezTo>
                  <a:pt x="2616030" y="713086"/>
                  <a:pt x="2626388" y="730710"/>
                  <a:pt x="2641225" y="744978"/>
                </a:cubicBezTo>
                <a:cubicBezTo>
                  <a:pt x="2666419" y="769596"/>
                  <a:pt x="2695533" y="800648"/>
                  <a:pt x="2710370" y="832540"/>
                </a:cubicBezTo>
                <a:cubicBezTo>
                  <a:pt x="2725207" y="864432"/>
                  <a:pt x="2761319" y="922900"/>
                  <a:pt x="2718488" y="950595"/>
                </a:cubicBezTo>
                <a:cubicBezTo>
                  <a:pt x="2683216" y="973534"/>
                  <a:pt x="2631147" y="944440"/>
                  <a:pt x="2596994" y="933250"/>
                </a:cubicBezTo>
                <a:cubicBezTo>
                  <a:pt x="2578238" y="927096"/>
                  <a:pt x="2559762" y="920941"/>
                  <a:pt x="2541286" y="914227"/>
                </a:cubicBezTo>
                <a:cubicBezTo>
                  <a:pt x="2504334" y="900799"/>
                  <a:pt x="2468502" y="884014"/>
                  <a:pt x="2433230" y="866670"/>
                </a:cubicBezTo>
                <a:cubicBezTo>
                  <a:pt x="2398797" y="849605"/>
                  <a:pt x="2365204" y="831421"/>
                  <a:pt x="2332731" y="810440"/>
                </a:cubicBezTo>
                <a:cubicBezTo>
                  <a:pt x="2316495" y="800089"/>
                  <a:pt x="2298299" y="777429"/>
                  <a:pt x="2283182" y="767358"/>
                </a:cubicBezTo>
                <a:cubicBezTo>
                  <a:pt x="2268625" y="757567"/>
                  <a:pt x="2254068" y="746377"/>
                  <a:pt x="2238392" y="738544"/>
                </a:cubicBezTo>
                <a:cubicBezTo>
                  <a:pt x="2206478" y="722598"/>
                  <a:pt x="2111299" y="722598"/>
                  <a:pt x="2101501" y="721758"/>
                </a:cubicBezTo>
                <a:cubicBezTo>
                  <a:pt x="2097022" y="721479"/>
                  <a:pt x="2092543" y="720919"/>
                  <a:pt x="2088064" y="720919"/>
                </a:cubicBezTo>
                <a:cubicBezTo>
                  <a:pt x="2084145" y="720919"/>
                  <a:pt x="2080226" y="722038"/>
                  <a:pt x="2076306" y="722318"/>
                </a:cubicBezTo>
                <a:cubicBezTo>
                  <a:pt x="2083305" y="731270"/>
                  <a:pt x="2091423" y="739663"/>
                  <a:pt x="2098142" y="748894"/>
                </a:cubicBezTo>
                <a:cubicBezTo>
                  <a:pt x="2104300" y="757287"/>
                  <a:pt x="2108780" y="766798"/>
                  <a:pt x="2112699" y="776310"/>
                </a:cubicBezTo>
                <a:cubicBezTo>
                  <a:pt x="2116618" y="785542"/>
                  <a:pt x="2119137" y="795333"/>
                  <a:pt x="2118018" y="805404"/>
                </a:cubicBezTo>
                <a:cubicBezTo>
                  <a:pt x="2110739" y="865271"/>
                  <a:pt x="2035995" y="881496"/>
                  <a:pt x="1991205" y="914227"/>
                </a:cubicBezTo>
                <a:cubicBezTo>
                  <a:pt x="1939696" y="951994"/>
                  <a:pt x="1862433" y="998153"/>
                  <a:pt x="1803645" y="1023330"/>
                </a:cubicBezTo>
                <a:cubicBezTo>
                  <a:pt x="1691949" y="1071168"/>
                  <a:pt x="1564297" y="1093827"/>
                  <a:pt x="1463799" y="1016336"/>
                </a:cubicBezTo>
                <a:cubicBezTo>
                  <a:pt x="1446722" y="1003188"/>
                  <a:pt x="1434685" y="986683"/>
                  <a:pt x="1424327" y="968219"/>
                </a:cubicBezTo>
                <a:cubicBezTo>
                  <a:pt x="1412010" y="946399"/>
                  <a:pt x="1400532" y="923739"/>
                  <a:pt x="1388775" y="901638"/>
                </a:cubicBezTo>
                <a:cubicBezTo>
                  <a:pt x="1383736" y="892407"/>
                  <a:pt x="1380097" y="881217"/>
                  <a:pt x="1368899" y="878139"/>
                </a:cubicBezTo>
                <a:cubicBezTo>
                  <a:pt x="1363860" y="876741"/>
                  <a:pt x="1357701" y="878139"/>
                  <a:pt x="1352383" y="878419"/>
                </a:cubicBezTo>
                <a:cubicBezTo>
                  <a:pt x="1345664" y="878979"/>
                  <a:pt x="1338946" y="879538"/>
                  <a:pt x="1332227" y="880377"/>
                </a:cubicBezTo>
                <a:cubicBezTo>
                  <a:pt x="1280158" y="885693"/>
                  <a:pt x="1228089" y="892127"/>
                  <a:pt x="1175741" y="896043"/>
                </a:cubicBezTo>
                <a:cubicBezTo>
                  <a:pt x="1149426" y="898002"/>
                  <a:pt x="1123112" y="899121"/>
                  <a:pt x="1096798" y="900240"/>
                </a:cubicBezTo>
                <a:cubicBezTo>
                  <a:pt x="1071043" y="901359"/>
                  <a:pt x="1045009" y="901638"/>
                  <a:pt x="1019254" y="904716"/>
                </a:cubicBezTo>
                <a:cubicBezTo>
                  <a:pt x="1012816" y="905275"/>
                  <a:pt x="1006657" y="906114"/>
                  <a:pt x="1000498" y="906954"/>
                </a:cubicBezTo>
                <a:cubicBezTo>
                  <a:pt x="997699" y="907233"/>
                  <a:pt x="995180" y="907513"/>
                  <a:pt x="992660" y="908912"/>
                </a:cubicBezTo>
                <a:cubicBezTo>
                  <a:pt x="990141" y="910031"/>
                  <a:pt x="987621" y="911709"/>
                  <a:pt x="985102" y="913108"/>
                </a:cubicBezTo>
                <a:cubicBezTo>
                  <a:pt x="1009457" y="940804"/>
                  <a:pt x="1060126" y="928215"/>
                  <a:pt x="1076082" y="961785"/>
                </a:cubicBezTo>
                <a:cubicBezTo>
                  <a:pt x="1088120" y="986963"/>
                  <a:pt x="1080001" y="1027806"/>
                  <a:pt x="1073843" y="1054662"/>
                </a:cubicBezTo>
                <a:cubicBezTo>
                  <a:pt x="1070203" y="1069489"/>
                  <a:pt x="1065445" y="1082917"/>
                  <a:pt x="1061245" y="1096905"/>
                </a:cubicBezTo>
                <a:cubicBezTo>
                  <a:pt x="1054247" y="1119285"/>
                  <a:pt x="1047528" y="1145022"/>
                  <a:pt x="1032132" y="1163765"/>
                </a:cubicBezTo>
                <a:cubicBezTo>
                  <a:pt x="1006377" y="1195377"/>
                  <a:pt x="999379" y="1176354"/>
                  <a:pt x="974184" y="1155093"/>
                </a:cubicBezTo>
                <a:cubicBezTo>
                  <a:pt x="960187" y="1143064"/>
                  <a:pt x="945630" y="1116208"/>
                  <a:pt x="931353" y="1107815"/>
                </a:cubicBezTo>
                <a:cubicBezTo>
                  <a:pt x="918756" y="1100542"/>
                  <a:pt x="901960" y="1074245"/>
                  <a:pt x="891042" y="1065013"/>
                </a:cubicBezTo>
                <a:cubicBezTo>
                  <a:pt x="869487" y="1046829"/>
                  <a:pt x="856609" y="1029764"/>
                  <a:pt x="839533" y="1004587"/>
                </a:cubicBezTo>
                <a:cubicBezTo>
                  <a:pt x="810979" y="962624"/>
                  <a:pt x="814339" y="925977"/>
                  <a:pt x="762270" y="911150"/>
                </a:cubicBezTo>
                <a:cubicBezTo>
                  <a:pt x="683887" y="888770"/>
                  <a:pt x="605504" y="868628"/>
                  <a:pt x="590947" y="866670"/>
                </a:cubicBezTo>
                <a:cubicBezTo>
                  <a:pt x="555954" y="862473"/>
                  <a:pt x="521522" y="856319"/>
                  <a:pt x="487089" y="848765"/>
                </a:cubicBezTo>
                <a:cubicBezTo>
                  <a:pt x="422143" y="834778"/>
                  <a:pt x="356077" y="831701"/>
                  <a:pt x="291411" y="814076"/>
                </a:cubicBezTo>
                <a:cubicBezTo>
                  <a:pt x="276015" y="809880"/>
                  <a:pt x="260898" y="804565"/>
                  <a:pt x="245781" y="798970"/>
                </a:cubicBezTo>
                <a:cubicBezTo>
                  <a:pt x="184754" y="776869"/>
                  <a:pt x="124567" y="751692"/>
                  <a:pt x="65780" y="723996"/>
                </a:cubicBezTo>
                <a:cubicBezTo>
                  <a:pt x="50943" y="717003"/>
                  <a:pt x="36106" y="710568"/>
                  <a:pt x="21270" y="703295"/>
                </a:cubicBezTo>
                <a:cubicBezTo>
                  <a:pt x="12591" y="699099"/>
                  <a:pt x="6993" y="690147"/>
                  <a:pt x="3633" y="681474"/>
                </a:cubicBezTo>
                <a:cubicBezTo>
                  <a:pt x="274" y="672802"/>
                  <a:pt x="-1685" y="661892"/>
                  <a:pt x="1954" y="652940"/>
                </a:cubicBezTo>
                <a:cubicBezTo>
                  <a:pt x="6153" y="642309"/>
                  <a:pt x="18190" y="642589"/>
                  <a:pt x="27708" y="645107"/>
                </a:cubicBezTo>
                <a:cubicBezTo>
                  <a:pt x="34707" y="647065"/>
                  <a:pt x="41705" y="649303"/>
                  <a:pt x="48984" y="650422"/>
                </a:cubicBezTo>
                <a:cubicBezTo>
                  <a:pt x="52343" y="650981"/>
                  <a:pt x="55702" y="650981"/>
                  <a:pt x="59341" y="650702"/>
                </a:cubicBezTo>
                <a:cubicBezTo>
                  <a:pt x="62981" y="650422"/>
                  <a:pt x="66900" y="648464"/>
                  <a:pt x="70539" y="648464"/>
                </a:cubicBezTo>
                <a:cubicBezTo>
                  <a:pt x="73058" y="648464"/>
                  <a:pt x="75578" y="650142"/>
                  <a:pt x="77817" y="650981"/>
                </a:cubicBezTo>
                <a:cubicBezTo>
                  <a:pt x="81457" y="652380"/>
                  <a:pt x="85096" y="651821"/>
                  <a:pt x="89015" y="651541"/>
                </a:cubicBezTo>
                <a:cubicBezTo>
                  <a:pt x="90695" y="651261"/>
                  <a:pt x="92654" y="651541"/>
                  <a:pt x="94054" y="650981"/>
                </a:cubicBezTo>
                <a:cubicBezTo>
                  <a:pt x="96293" y="650142"/>
                  <a:pt x="95174" y="651261"/>
                  <a:pt x="95734" y="649583"/>
                </a:cubicBezTo>
                <a:cubicBezTo>
                  <a:pt x="95734" y="649023"/>
                  <a:pt x="96013" y="647624"/>
                  <a:pt x="96013" y="647065"/>
                </a:cubicBezTo>
                <a:cubicBezTo>
                  <a:pt x="95734" y="645107"/>
                  <a:pt x="94614" y="644827"/>
                  <a:pt x="92654" y="643708"/>
                </a:cubicBezTo>
                <a:cubicBezTo>
                  <a:pt x="90975" y="642589"/>
                  <a:pt x="89295" y="641470"/>
                  <a:pt x="87615" y="640631"/>
                </a:cubicBezTo>
                <a:cubicBezTo>
                  <a:pt x="80897" y="636714"/>
                  <a:pt x="73058" y="634196"/>
                  <a:pt x="65780" y="631399"/>
                </a:cubicBezTo>
                <a:cubicBezTo>
                  <a:pt x="58222" y="628322"/>
                  <a:pt x="50663" y="625244"/>
                  <a:pt x="43105" y="622447"/>
                </a:cubicBezTo>
                <a:cubicBezTo>
                  <a:pt x="31347" y="617691"/>
                  <a:pt x="18750" y="614334"/>
                  <a:pt x="11752" y="603144"/>
                </a:cubicBezTo>
                <a:cubicBezTo>
                  <a:pt x="6433" y="594751"/>
                  <a:pt x="5313" y="583561"/>
                  <a:pt x="10352" y="574609"/>
                </a:cubicBezTo>
                <a:cubicBezTo>
                  <a:pt x="13711" y="569014"/>
                  <a:pt x="19030" y="564538"/>
                  <a:pt x="23789" y="560342"/>
                </a:cubicBezTo>
                <a:cubicBezTo>
                  <a:pt x="29388" y="555586"/>
                  <a:pt x="35267" y="551110"/>
                  <a:pt x="41425" y="546914"/>
                </a:cubicBezTo>
                <a:cubicBezTo>
                  <a:pt x="66900" y="528730"/>
                  <a:pt x="93214" y="511665"/>
                  <a:pt x="118689" y="494041"/>
                </a:cubicBezTo>
                <a:cubicBezTo>
                  <a:pt x="145003" y="475577"/>
                  <a:pt x="172997" y="460191"/>
                  <a:pt x="201271" y="444805"/>
                </a:cubicBezTo>
                <a:cubicBezTo>
                  <a:pt x="253060" y="416830"/>
                  <a:pt x="296170" y="386337"/>
                  <a:pt x="343480" y="352767"/>
                </a:cubicBezTo>
                <a:cubicBezTo>
                  <a:pt x="387991" y="320875"/>
                  <a:pt x="444538" y="305769"/>
                  <a:pt x="496327" y="290102"/>
                </a:cubicBezTo>
                <a:cubicBezTo>
                  <a:pt x="548116" y="274436"/>
                  <a:pt x="551195" y="232194"/>
                  <a:pt x="573311" y="186595"/>
                </a:cubicBezTo>
                <a:cubicBezTo>
                  <a:pt x="595986" y="139596"/>
                  <a:pt x="617541" y="108264"/>
                  <a:pt x="658972" y="76932"/>
                </a:cubicBezTo>
                <a:cubicBezTo>
                  <a:pt x="864168" y="-78889"/>
                  <a:pt x="1173501" y="34410"/>
                  <a:pt x="1363860" y="132323"/>
                </a:cubicBezTo>
                <a:cubicBezTo>
                  <a:pt x="1580533" y="243664"/>
                  <a:pt x="1809524" y="231355"/>
                  <a:pt x="2027597" y="346053"/>
                </a:cubicBezTo>
                <a:cubicBezTo>
                  <a:pt x="2040754" y="353046"/>
                  <a:pt x="2053351" y="361159"/>
                  <a:pt x="2066229" y="368992"/>
                </a:cubicBezTo>
                <a:cubicBezTo>
                  <a:pt x="2090024" y="383539"/>
                  <a:pt x="2112979" y="401164"/>
                  <a:pt x="2125576" y="426901"/>
                </a:cubicBezTo>
                <a:cubicBezTo>
                  <a:pt x="2136774" y="449561"/>
                  <a:pt x="2136214" y="474738"/>
                  <a:pt x="2126136" y="497678"/>
                </a:cubicBezTo>
                <a:cubicBezTo>
                  <a:pt x="2123336" y="503832"/>
                  <a:pt x="2119977" y="509987"/>
                  <a:pt x="2116058" y="515582"/>
                </a:cubicBezTo>
                <a:cubicBezTo>
                  <a:pt x="2112419" y="521177"/>
                  <a:pt x="2108220" y="527891"/>
                  <a:pt x="2102901" y="532087"/>
                </a:cubicBezTo>
                <a:cubicBezTo>
                  <a:pt x="2098142" y="535724"/>
                  <a:pt x="2092263" y="537962"/>
                  <a:pt x="2087224" y="541039"/>
                </a:cubicBezTo>
                <a:cubicBezTo>
                  <a:pt x="2083865" y="543277"/>
                  <a:pt x="2080506" y="545515"/>
                  <a:pt x="2077146" y="548033"/>
                </a:cubicBezTo>
                <a:cubicBezTo>
                  <a:pt x="2075747" y="549152"/>
                  <a:pt x="2074347" y="549991"/>
                  <a:pt x="2072667" y="551110"/>
                </a:cubicBezTo>
                <a:cubicBezTo>
                  <a:pt x="2070148" y="553908"/>
                  <a:pt x="2070988" y="554467"/>
                  <a:pt x="2071828" y="557265"/>
                </a:cubicBezTo>
                <a:close/>
              </a:path>
            </a:pathLst>
          </a:custGeom>
          <a:solidFill>
            <a:srgbClr val="E5CC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52" name="Google Shape;117;p15">
            <a:extLst>
              <a:ext uri="{FF2B5EF4-FFF2-40B4-BE49-F238E27FC236}">
                <a16:creationId xmlns:a16="http://schemas.microsoft.com/office/drawing/2014/main" id="{6694A7AE-55F0-4371-AF51-CFB7B3A6A69A}"/>
              </a:ext>
            </a:extLst>
          </p:cNvPr>
          <p:cNvGrpSpPr/>
          <p:nvPr/>
        </p:nvGrpSpPr>
        <p:grpSpPr>
          <a:xfrm>
            <a:off x="3664147" y="4846275"/>
            <a:ext cx="821926" cy="240450"/>
            <a:chOff x="4865466" y="1284190"/>
            <a:chExt cx="3691983" cy="1129384"/>
          </a:xfrm>
        </p:grpSpPr>
        <p:sp>
          <p:nvSpPr>
            <p:cNvPr id="53" name="Google Shape;118;p15">
              <a:extLst>
                <a:ext uri="{FF2B5EF4-FFF2-40B4-BE49-F238E27FC236}">
                  <a16:creationId xmlns:a16="http://schemas.microsoft.com/office/drawing/2014/main" id="{6F963EAD-C930-4D74-89D8-5691DAE4107A}"/>
                </a:ext>
              </a:extLst>
            </p:cNvPr>
            <p:cNvSpPr/>
            <p:nvPr/>
          </p:nvSpPr>
          <p:spPr>
            <a:xfrm>
              <a:off x="4865466" y="1284190"/>
              <a:ext cx="3691983" cy="1129384"/>
            </a:xfrm>
            <a:custGeom>
              <a:avLst/>
              <a:gdLst/>
              <a:ahLst/>
              <a:cxnLst/>
              <a:rect l="l" t="t" r="r" b="b"/>
              <a:pathLst>
                <a:path w="3691983" h="1129384" extrusionOk="0">
                  <a:moveTo>
                    <a:pt x="1252370" y="0"/>
                  </a:moveTo>
                  <a:cubicBezTo>
                    <a:pt x="1252951" y="5816"/>
                    <a:pt x="1254987" y="4944"/>
                    <a:pt x="1255568" y="11051"/>
                  </a:cubicBezTo>
                  <a:cubicBezTo>
                    <a:pt x="1259348" y="10469"/>
                    <a:pt x="1258185" y="11633"/>
                    <a:pt x="1259929" y="8725"/>
                  </a:cubicBezTo>
                  <a:cubicBezTo>
                    <a:pt x="1257313" y="7270"/>
                    <a:pt x="1259057" y="9306"/>
                    <a:pt x="1257603" y="6398"/>
                  </a:cubicBezTo>
                  <a:cubicBezTo>
                    <a:pt x="1257894" y="6398"/>
                    <a:pt x="1258476" y="6398"/>
                    <a:pt x="1258766" y="6398"/>
                  </a:cubicBezTo>
                  <a:cubicBezTo>
                    <a:pt x="1259639" y="7270"/>
                    <a:pt x="1261092" y="7852"/>
                    <a:pt x="1261964" y="8725"/>
                  </a:cubicBezTo>
                  <a:cubicBezTo>
                    <a:pt x="1262255" y="10760"/>
                    <a:pt x="1261092" y="10179"/>
                    <a:pt x="1264290" y="11051"/>
                  </a:cubicBezTo>
                  <a:cubicBezTo>
                    <a:pt x="1266907" y="8434"/>
                    <a:pt x="1270105" y="6980"/>
                    <a:pt x="1275339" y="6689"/>
                  </a:cubicBezTo>
                  <a:cubicBezTo>
                    <a:pt x="1275048" y="17449"/>
                    <a:pt x="1272140" y="17158"/>
                    <a:pt x="1272140" y="28500"/>
                  </a:cubicBezTo>
                  <a:cubicBezTo>
                    <a:pt x="1275920" y="30536"/>
                    <a:pt x="1277083" y="31699"/>
                    <a:pt x="1277665" y="37225"/>
                  </a:cubicBezTo>
                  <a:cubicBezTo>
                    <a:pt x="1274757" y="40133"/>
                    <a:pt x="1272431" y="45658"/>
                    <a:pt x="1270977" y="50311"/>
                  </a:cubicBezTo>
                  <a:cubicBezTo>
                    <a:pt x="1274176" y="50021"/>
                    <a:pt x="1273303" y="49148"/>
                    <a:pt x="1275339" y="50311"/>
                  </a:cubicBezTo>
                  <a:cubicBezTo>
                    <a:pt x="1272722" y="53510"/>
                    <a:pt x="1267489" y="67760"/>
                    <a:pt x="1266616" y="72123"/>
                  </a:cubicBezTo>
                  <a:cubicBezTo>
                    <a:pt x="1268942" y="72123"/>
                    <a:pt x="1270977" y="72123"/>
                    <a:pt x="1273303" y="72123"/>
                  </a:cubicBezTo>
                  <a:cubicBezTo>
                    <a:pt x="1272722" y="75613"/>
                    <a:pt x="1272431" y="75322"/>
                    <a:pt x="1270977" y="77648"/>
                  </a:cubicBezTo>
                  <a:cubicBezTo>
                    <a:pt x="1276502" y="77939"/>
                    <a:pt x="1277665" y="78230"/>
                    <a:pt x="1278537" y="83174"/>
                  </a:cubicBezTo>
                  <a:cubicBezTo>
                    <a:pt x="1277083" y="84628"/>
                    <a:pt x="1277083" y="85210"/>
                    <a:pt x="1276211" y="87536"/>
                  </a:cubicBezTo>
                  <a:cubicBezTo>
                    <a:pt x="1277374" y="87536"/>
                    <a:pt x="1278537" y="87536"/>
                    <a:pt x="1279409" y="87536"/>
                  </a:cubicBezTo>
                  <a:cubicBezTo>
                    <a:pt x="1281735" y="86082"/>
                    <a:pt x="1281735" y="86954"/>
                    <a:pt x="1284933" y="87536"/>
                  </a:cubicBezTo>
                  <a:cubicBezTo>
                    <a:pt x="1284933" y="88409"/>
                    <a:pt x="1284933" y="88990"/>
                    <a:pt x="1284933" y="89863"/>
                  </a:cubicBezTo>
                  <a:cubicBezTo>
                    <a:pt x="1286387" y="92189"/>
                    <a:pt x="1289004" y="101786"/>
                    <a:pt x="1288131" y="105276"/>
                  </a:cubicBezTo>
                  <a:cubicBezTo>
                    <a:pt x="1287550" y="108184"/>
                    <a:pt x="1283189" y="109929"/>
                    <a:pt x="1284933" y="115164"/>
                  </a:cubicBezTo>
                  <a:cubicBezTo>
                    <a:pt x="1286096" y="118654"/>
                    <a:pt x="1291329" y="121562"/>
                    <a:pt x="1292492" y="125052"/>
                  </a:cubicBezTo>
                  <a:cubicBezTo>
                    <a:pt x="1295109" y="132613"/>
                    <a:pt x="1291911" y="147154"/>
                    <a:pt x="1291329" y="153552"/>
                  </a:cubicBezTo>
                  <a:cubicBezTo>
                    <a:pt x="1290748" y="161113"/>
                    <a:pt x="1295981" y="173909"/>
                    <a:pt x="1298016" y="182924"/>
                  </a:cubicBezTo>
                  <a:cubicBezTo>
                    <a:pt x="1299761" y="191067"/>
                    <a:pt x="1295691" y="198047"/>
                    <a:pt x="1294818" y="203572"/>
                  </a:cubicBezTo>
                  <a:cubicBezTo>
                    <a:pt x="1299470" y="204154"/>
                    <a:pt x="1301505" y="204445"/>
                    <a:pt x="1305866" y="203572"/>
                  </a:cubicBezTo>
                  <a:cubicBezTo>
                    <a:pt x="1305866" y="204445"/>
                    <a:pt x="1305866" y="205026"/>
                    <a:pt x="1305866" y="205899"/>
                  </a:cubicBezTo>
                  <a:cubicBezTo>
                    <a:pt x="1303541" y="206190"/>
                    <a:pt x="1303831" y="206190"/>
                    <a:pt x="1302668" y="207062"/>
                  </a:cubicBezTo>
                  <a:cubicBezTo>
                    <a:pt x="1302959" y="207062"/>
                    <a:pt x="1303541" y="207062"/>
                    <a:pt x="1303831" y="207062"/>
                  </a:cubicBezTo>
                  <a:cubicBezTo>
                    <a:pt x="1305576" y="208807"/>
                    <a:pt x="1305866" y="208516"/>
                    <a:pt x="1306157" y="209389"/>
                  </a:cubicBezTo>
                  <a:cubicBezTo>
                    <a:pt x="1307320" y="215205"/>
                    <a:pt x="1302087" y="216077"/>
                    <a:pt x="1300633" y="222475"/>
                  </a:cubicBezTo>
                  <a:cubicBezTo>
                    <a:pt x="1303831" y="225384"/>
                    <a:pt x="1302959" y="224220"/>
                    <a:pt x="1302959" y="229164"/>
                  </a:cubicBezTo>
                  <a:cubicBezTo>
                    <a:pt x="1305285" y="229455"/>
                    <a:pt x="1304994" y="229455"/>
                    <a:pt x="1306157" y="230327"/>
                  </a:cubicBezTo>
                  <a:cubicBezTo>
                    <a:pt x="1305285" y="231491"/>
                    <a:pt x="1305866" y="230618"/>
                    <a:pt x="1304994" y="232654"/>
                  </a:cubicBezTo>
                  <a:cubicBezTo>
                    <a:pt x="1309355" y="232654"/>
                    <a:pt x="1309937" y="232072"/>
                    <a:pt x="1311681" y="234981"/>
                  </a:cubicBezTo>
                  <a:cubicBezTo>
                    <a:pt x="1306739" y="240506"/>
                    <a:pt x="1310809" y="246322"/>
                    <a:pt x="1309355" y="252430"/>
                  </a:cubicBezTo>
                  <a:cubicBezTo>
                    <a:pt x="1311681" y="252430"/>
                    <a:pt x="1313717" y="252430"/>
                    <a:pt x="1316042" y="252430"/>
                  </a:cubicBezTo>
                  <a:cubicBezTo>
                    <a:pt x="1317496" y="251266"/>
                    <a:pt x="1319241" y="250685"/>
                    <a:pt x="1321567" y="250103"/>
                  </a:cubicBezTo>
                  <a:cubicBezTo>
                    <a:pt x="1321567" y="250394"/>
                    <a:pt x="1321567" y="250976"/>
                    <a:pt x="1321567" y="251266"/>
                  </a:cubicBezTo>
                  <a:cubicBezTo>
                    <a:pt x="1317496" y="255047"/>
                    <a:pt x="1312844" y="261154"/>
                    <a:pt x="1311681" y="267552"/>
                  </a:cubicBezTo>
                  <a:cubicBezTo>
                    <a:pt x="1311972" y="267843"/>
                    <a:pt x="1312554" y="268425"/>
                    <a:pt x="1312844" y="268715"/>
                  </a:cubicBezTo>
                  <a:cubicBezTo>
                    <a:pt x="1314589" y="268425"/>
                    <a:pt x="1316624" y="267843"/>
                    <a:pt x="1318368" y="267552"/>
                  </a:cubicBezTo>
                  <a:cubicBezTo>
                    <a:pt x="1319822" y="270460"/>
                    <a:pt x="1320404" y="271333"/>
                    <a:pt x="1320694" y="276277"/>
                  </a:cubicBezTo>
                  <a:cubicBezTo>
                    <a:pt x="1317787" y="278022"/>
                    <a:pt x="1316333" y="279185"/>
                    <a:pt x="1317496" y="281802"/>
                  </a:cubicBezTo>
                  <a:cubicBezTo>
                    <a:pt x="1318950" y="287037"/>
                    <a:pt x="1322729" y="290236"/>
                    <a:pt x="1324183" y="294889"/>
                  </a:cubicBezTo>
                  <a:cubicBezTo>
                    <a:pt x="1324183" y="297797"/>
                    <a:pt x="1324183" y="300705"/>
                    <a:pt x="1324183" y="303613"/>
                  </a:cubicBezTo>
                  <a:cubicBezTo>
                    <a:pt x="1326218" y="310593"/>
                    <a:pt x="1328835" y="322807"/>
                    <a:pt x="1330870" y="329787"/>
                  </a:cubicBezTo>
                  <a:cubicBezTo>
                    <a:pt x="1332905" y="337057"/>
                    <a:pt x="1326509" y="347527"/>
                    <a:pt x="1328544" y="351598"/>
                  </a:cubicBezTo>
                  <a:cubicBezTo>
                    <a:pt x="1339011" y="357996"/>
                    <a:pt x="1363724" y="353925"/>
                    <a:pt x="1377680" y="357124"/>
                  </a:cubicBezTo>
                  <a:cubicBezTo>
                    <a:pt x="1409661" y="364394"/>
                    <a:pt x="1446004" y="363522"/>
                    <a:pt x="1475078" y="370211"/>
                  </a:cubicBezTo>
                  <a:cubicBezTo>
                    <a:pt x="1482056" y="371665"/>
                    <a:pt x="1513456" y="375445"/>
                    <a:pt x="1516654" y="373410"/>
                  </a:cubicBezTo>
                  <a:cubicBezTo>
                    <a:pt x="1526249" y="370211"/>
                    <a:pt x="1535843" y="355088"/>
                    <a:pt x="1543984" y="349272"/>
                  </a:cubicBezTo>
                  <a:cubicBezTo>
                    <a:pt x="1561719" y="336767"/>
                    <a:pt x="1577128" y="322226"/>
                    <a:pt x="1594282" y="310011"/>
                  </a:cubicBezTo>
                  <a:cubicBezTo>
                    <a:pt x="1647488" y="271624"/>
                    <a:pt x="1702729" y="238180"/>
                    <a:pt x="1766983" y="210552"/>
                  </a:cubicBezTo>
                  <a:cubicBezTo>
                    <a:pt x="1786462" y="202118"/>
                    <a:pt x="1840250" y="177399"/>
                    <a:pt x="1864381" y="181179"/>
                  </a:cubicBezTo>
                  <a:cubicBezTo>
                    <a:pt x="1864672" y="184087"/>
                    <a:pt x="1864963" y="184960"/>
                    <a:pt x="1865544" y="186705"/>
                  </a:cubicBezTo>
                  <a:cubicBezTo>
                    <a:pt x="1872231" y="187286"/>
                    <a:pt x="1877755" y="192812"/>
                    <a:pt x="1885315" y="191067"/>
                  </a:cubicBezTo>
                  <a:cubicBezTo>
                    <a:pt x="1895781" y="188450"/>
                    <a:pt x="1895200" y="186123"/>
                    <a:pt x="1909446" y="186705"/>
                  </a:cubicBezTo>
                  <a:cubicBezTo>
                    <a:pt x="1910609" y="189031"/>
                    <a:pt x="1910900" y="188741"/>
                    <a:pt x="1911772" y="192230"/>
                  </a:cubicBezTo>
                  <a:cubicBezTo>
                    <a:pt x="1909446" y="194557"/>
                    <a:pt x="1908865" y="195429"/>
                    <a:pt x="1908574" y="199792"/>
                  </a:cubicBezTo>
                  <a:cubicBezTo>
                    <a:pt x="1916424" y="198919"/>
                    <a:pt x="1920785" y="197465"/>
                    <a:pt x="1923983" y="202118"/>
                  </a:cubicBezTo>
                  <a:cubicBezTo>
                    <a:pt x="1920785" y="204154"/>
                    <a:pt x="1917587" y="206771"/>
                    <a:pt x="1916424" y="210843"/>
                  </a:cubicBezTo>
                  <a:cubicBezTo>
                    <a:pt x="1916715" y="210843"/>
                    <a:pt x="1917296" y="210843"/>
                    <a:pt x="1917587" y="210843"/>
                  </a:cubicBezTo>
                  <a:cubicBezTo>
                    <a:pt x="1919041" y="212588"/>
                    <a:pt x="1921076" y="212588"/>
                    <a:pt x="1923111" y="214042"/>
                  </a:cubicBezTo>
                  <a:cubicBezTo>
                    <a:pt x="1917296" y="217241"/>
                    <a:pt x="1919331" y="220730"/>
                    <a:pt x="1919913" y="227128"/>
                  </a:cubicBezTo>
                  <a:cubicBezTo>
                    <a:pt x="1926600" y="227128"/>
                    <a:pt x="1929507" y="229746"/>
                    <a:pt x="1932996" y="230327"/>
                  </a:cubicBezTo>
                  <a:cubicBezTo>
                    <a:pt x="1935032" y="230618"/>
                    <a:pt x="1946080" y="228001"/>
                    <a:pt x="1951604" y="228001"/>
                  </a:cubicBezTo>
                  <a:cubicBezTo>
                    <a:pt x="1953348" y="231782"/>
                    <a:pt x="1954220" y="233817"/>
                    <a:pt x="1959163" y="234690"/>
                  </a:cubicBezTo>
                  <a:cubicBezTo>
                    <a:pt x="1959163" y="237889"/>
                    <a:pt x="1959163" y="241379"/>
                    <a:pt x="1959163" y="244578"/>
                  </a:cubicBezTo>
                  <a:cubicBezTo>
                    <a:pt x="1964978" y="246322"/>
                    <a:pt x="1971665" y="246322"/>
                    <a:pt x="1974572" y="251266"/>
                  </a:cubicBezTo>
                  <a:cubicBezTo>
                    <a:pt x="1976026" y="253884"/>
                    <a:pt x="1974863" y="257664"/>
                    <a:pt x="1976898" y="259991"/>
                  </a:cubicBezTo>
                  <a:cubicBezTo>
                    <a:pt x="1978933" y="262608"/>
                    <a:pt x="1983585" y="264062"/>
                    <a:pt x="1984458" y="267552"/>
                  </a:cubicBezTo>
                  <a:cubicBezTo>
                    <a:pt x="1984748" y="269006"/>
                    <a:pt x="1983295" y="271042"/>
                    <a:pt x="1984458" y="273078"/>
                  </a:cubicBezTo>
                  <a:cubicBezTo>
                    <a:pt x="1985620" y="273950"/>
                    <a:pt x="1987365" y="274532"/>
                    <a:pt x="1988819" y="275404"/>
                  </a:cubicBezTo>
                  <a:cubicBezTo>
                    <a:pt x="1988528" y="278603"/>
                    <a:pt x="1986493" y="277731"/>
                    <a:pt x="1989982" y="279766"/>
                  </a:cubicBezTo>
                  <a:cubicBezTo>
                    <a:pt x="1990854" y="280639"/>
                    <a:pt x="1993180" y="280057"/>
                    <a:pt x="1995506" y="282093"/>
                  </a:cubicBezTo>
                  <a:cubicBezTo>
                    <a:pt x="1996669" y="283256"/>
                    <a:pt x="1997832" y="284420"/>
                    <a:pt x="1998704" y="285292"/>
                  </a:cubicBezTo>
                  <a:cubicBezTo>
                    <a:pt x="1997832" y="287037"/>
                    <a:pt x="1995796" y="287328"/>
                    <a:pt x="1997541" y="288491"/>
                  </a:cubicBezTo>
                  <a:cubicBezTo>
                    <a:pt x="1999576" y="292853"/>
                    <a:pt x="2000739" y="293144"/>
                    <a:pt x="2005100" y="295180"/>
                  </a:cubicBezTo>
                  <a:cubicBezTo>
                    <a:pt x="2003356" y="298379"/>
                    <a:pt x="2001611" y="299251"/>
                    <a:pt x="1999576" y="301869"/>
                  </a:cubicBezTo>
                  <a:cubicBezTo>
                    <a:pt x="2004519" y="301869"/>
                    <a:pt x="2017602" y="302450"/>
                    <a:pt x="2020219" y="307394"/>
                  </a:cubicBezTo>
                  <a:cubicBezTo>
                    <a:pt x="2018474" y="308557"/>
                    <a:pt x="2016439" y="309721"/>
                    <a:pt x="2014695" y="310593"/>
                  </a:cubicBezTo>
                  <a:cubicBezTo>
                    <a:pt x="2017893" y="316700"/>
                    <a:pt x="2014695" y="321644"/>
                    <a:pt x="2013532" y="330369"/>
                  </a:cubicBezTo>
                  <a:cubicBezTo>
                    <a:pt x="2013822" y="330660"/>
                    <a:pt x="2014404" y="331241"/>
                    <a:pt x="2014695" y="331532"/>
                  </a:cubicBezTo>
                  <a:cubicBezTo>
                    <a:pt x="2016730" y="330950"/>
                    <a:pt x="2019056" y="330369"/>
                    <a:pt x="2022254" y="330369"/>
                  </a:cubicBezTo>
                  <a:cubicBezTo>
                    <a:pt x="2023417" y="334440"/>
                    <a:pt x="2025743" y="343165"/>
                    <a:pt x="2028941" y="345782"/>
                  </a:cubicBezTo>
                  <a:cubicBezTo>
                    <a:pt x="2032721" y="348109"/>
                    <a:pt x="2038536" y="347527"/>
                    <a:pt x="2042024" y="350144"/>
                  </a:cubicBezTo>
                  <a:cubicBezTo>
                    <a:pt x="2043187" y="352471"/>
                    <a:pt x="2042315" y="355088"/>
                    <a:pt x="2043187" y="357706"/>
                  </a:cubicBezTo>
                  <a:cubicBezTo>
                    <a:pt x="2044350" y="357706"/>
                    <a:pt x="2045513" y="357706"/>
                    <a:pt x="2046386" y="357706"/>
                  </a:cubicBezTo>
                  <a:cubicBezTo>
                    <a:pt x="2046095" y="361486"/>
                    <a:pt x="2045513" y="363813"/>
                    <a:pt x="2046386" y="365267"/>
                  </a:cubicBezTo>
                  <a:cubicBezTo>
                    <a:pt x="2048421" y="366721"/>
                    <a:pt x="2053073" y="367593"/>
                    <a:pt x="2055108" y="368466"/>
                  </a:cubicBezTo>
                  <a:cubicBezTo>
                    <a:pt x="2054817" y="371665"/>
                    <a:pt x="2055108" y="375736"/>
                    <a:pt x="2055108" y="381553"/>
                  </a:cubicBezTo>
                  <a:cubicBezTo>
                    <a:pt x="2061213" y="382134"/>
                    <a:pt x="2067028" y="384461"/>
                    <a:pt x="2072552" y="385915"/>
                  </a:cubicBezTo>
                  <a:cubicBezTo>
                    <a:pt x="2074878" y="389405"/>
                    <a:pt x="2085345" y="397257"/>
                    <a:pt x="2083600" y="403364"/>
                  </a:cubicBezTo>
                  <a:cubicBezTo>
                    <a:pt x="2083019" y="405109"/>
                    <a:pt x="2080112" y="405981"/>
                    <a:pt x="2079239" y="408889"/>
                  </a:cubicBezTo>
                  <a:cubicBezTo>
                    <a:pt x="2083310" y="408599"/>
                    <a:pt x="2096975" y="413543"/>
                    <a:pt x="2097847" y="419940"/>
                  </a:cubicBezTo>
                  <a:cubicBezTo>
                    <a:pt x="2098719" y="421395"/>
                    <a:pt x="2098138" y="421104"/>
                    <a:pt x="2097847" y="424303"/>
                  </a:cubicBezTo>
                  <a:cubicBezTo>
                    <a:pt x="2100173" y="424594"/>
                    <a:pt x="2099882" y="424594"/>
                    <a:pt x="2101045" y="425466"/>
                  </a:cubicBezTo>
                  <a:cubicBezTo>
                    <a:pt x="2101627" y="426338"/>
                    <a:pt x="2101045" y="430992"/>
                    <a:pt x="2101045" y="430992"/>
                  </a:cubicBezTo>
                  <a:cubicBezTo>
                    <a:pt x="2104825" y="435063"/>
                    <a:pt x="2109186" y="432736"/>
                    <a:pt x="2109767" y="440879"/>
                  </a:cubicBezTo>
                  <a:cubicBezTo>
                    <a:pt x="2110930" y="440879"/>
                    <a:pt x="2112093" y="440879"/>
                    <a:pt x="2112965" y="440879"/>
                  </a:cubicBezTo>
                  <a:cubicBezTo>
                    <a:pt x="2112384" y="446114"/>
                    <a:pt x="2111221" y="446114"/>
                    <a:pt x="2110639" y="451930"/>
                  </a:cubicBezTo>
                  <a:cubicBezTo>
                    <a:pt x="2112675" y="453384"/>
                    <a:pt x="2113256" y="457165"/>
                    <a:pt x="2115001" y="458619"/>
                  </a:cubicBezTo>
                  <a:cubicBezTo>
                    <a:pt x="2117036" y="459782"/>
                    <a:pt x="2120815" y="460073"/>
                    <a:pt x="2122560" y="460946"/>
                  </a:cubicBezTo>
                  <a:cubicBezTo>
                    <a:pt x="2120525" y="464436"/>
                    <a:pt x="2115291" y="469379"/>
                    <a:pt x="2117036" y="472869"/>
                  </a:cubicBezTo>
                  <a:cubicBezTo>
                    <a:pt x="2124014" y="477232"/>
                    <a:pt x="2140586" y="476068"/>
                    <a:pt x="2149890" y="478395"/>
                  </a:cubicBezTo>
                  <a:cubicBezTo>
                    <a:pt x="2176929" y="485084"/>
                    <a:pt x="2206003" y="486247"/>
                    <a:pt x="2233914" y="493808"/>
                  </a:cubicBezTo>
                  <a:cubicBezTo>
                    <a:pt x="2267640" y="502823"/>
                    <a:pt x="2303692" y="504568"/>
                    <a:pt x="2338872" y="513584"/>
                  </a:cubicBezTo>
                  <a:cubicBezTo>
                    <a:pt x="2348175" y="515910"/>
                    <a:pt x="2372307" y="524053"/>
                    <a:pt x="2383646" y="521145"/>
                  </a:cubicBezTo>
                  <a:cubicBezTo>
                    <a:pt x="2408650" y="514747"/>
                    <a:pt x="2433654" y="503405"/>
                    <a:pt x="2455750" y="493808"/>
                  </a:cubicBezTo>
                  <a:cubicBezTo>
                    <a:pt x="2510700" y="469961"/>
                    <a:pt x="2558382" y="442333"/>
                    <a:pt x="2606645" y="412961"/>
                  </a:cubicBezTo>
                  <a:cubicBezTo>
                    <a:pt x="2613913" y="408599"/>
                    <a:pt x="2622345" y="407726"/>
                    <a:pt x="2629613" y="403073"/>
                  </a:cubicBezTo>
                  <a:cubicBezTo>
                    <a:pt x="2656071" y="385624"/>
                    <a:pt x="2690088" y="373119"/>
                    <a:pt x="2720325" y="360323"/>
                  </a:cubicBezTo>
                  <a:cubicBezTo>
                    <a:pt x="2728466" y="356833"/>
                    <a:pt x="2759284" y="347527"/>
                    <a:pt x="2765099" y="355961"/>
                  </a:cubicBezTo>
                  <a:cubicBezTo>
                    <a:pt x="2765390" y="356542"/>
                    <a:pt x="2765099" y="360032"/>
                    <a:pt x="2765099" y="363522"/>
                  </a:cubicBezTo>
                  <a:cubicBezTo>
                    <a:pt x="2768297" y="363522"/>
                    <a:pt x="2771786" y="363522"/>
                    <a:pt x="2774984" y="363522"/>
                  </a:cubicBezTo>
                  <a:cubicBezTo>
                    <a:pt x="2777892" y="369920"/>
                    <a:pt x="2783125" y="370211"/>
                    <a:pt x="2789231" y="373410"/>
                  </a:cubicBezTo>
                  <a:cubicBezTo>
                    <a:pt x="2788068" y="380680"/>
                    <a:pt x="2792720" y="387951"/>
                    <a:pt x="2791557" y="392022"/>
                  </a:cubicBezTo>
                  <a:cubicBezTo>
                    <a:pt x="2790103" y="396966"/>
                    <a:pt x="2787195" y="398711"/>
                    <a:pt x="2786032" y="406272"/>
                  </a:cubicBezTo>
                  <a:cubicBezTo>
                    <a:pt x="2790684" y="408017"/>
                    <a:pt x="2790393" y="410634"/>
                    <a:pt x="2795918" y="411798"/>
                  </a:cubicBezTo>
                  <a:cubicBezTo>
                    <a:pt x="2796208" y="419068"/>
                    <a:pt x="2795918" y="423139"/>
                    <a:pt x="2797081" y="432446"/>
                  </a:cubicBezTo>
                  <a:cubicBezTo>
                    <a:pt x="2801442" y="432446"/>
                    <a:pt x="2805803" y="432446"/>
                    <a:pt x="2810164" y="432446"/>
                  </a:cubicBezTo>
                  <a:cubicBezTo>
                    <a:pt x="2810455" y="433609"/>
                    <a:pt x="2811036" y="434772"/>
                    <a:pt x="2811327" y="435645"/>
                  </a:cubicBezTo>
                  <a:cubicBezTo>
                    <a:pt x="2813944" y="439134"/>
                    <a:pt x="2813362" y="442333"/>
                    <a:pt x="2813653" y="447568"/>
                  </a:cubicBezTo>
                  <a:cubicBezTo>
                    <a:pt x="2817723" y="447859"/>
                    <a:pt x="2821794" y="448441"/>
                    <a:pt x="2825573" y="448731"/>
                  </a:cubicBezTo>
                  <a:cubicBezTo>
                    <a:pt x="2825864" y="449022"/>
                    <a:pt x="2826446" y="449604"/>
                    <a:pt x="2826736" y="449895"/>
                  </a:cubicBezTo>
                  <a:cubicBezTo>
                    <a:pt x="2827027" y="458038"/>
                    <a:pt x="2829644" y="467053"/>
                    <a:pt x="2833423" y="472869"/>
                  </a:cubicBezTo>
                  <a:cubicBezTo>
                    <a:pt x="2834586" y="473160"/>
                    <a:pt x="2835749" y="473742"/>
                    <a:pt x="2836621" y="474033"/>
                  </a:cubicBezTo>
                  <a:cubicBezTo>
                    <a:pt x="2838657" y="478395"/>
                    <a:pt x="2833714" y="480721"/>
                    <a:pt x="2834296" y="482757"/>
                  </a:cubicBezTo>
                  <a:cubicBezTo>
                    <a:pt x="2837203" y="485374"/>
                    <a:pt x="2841273" y="486538"/>
                    <a:pt x="2845344" y="488283"/>
                  </a:cubicBezTo>
                  <a:cubicBezTo>
                    <a:pt x="2845053" y="492063"/>
                    <a:pt x="2844472" y="495553"/>
                    <a:pt x="2844181" y="499334"/>
                  </a:cubicBezTo>
                  <a:cubicBezTo>
                    <a:pt x="2846507" y="499624"/>
                    <a:pt x="2850286" y="500497"/>
                    <a:pt x="2851740" y="501660"/>
                  </a:cubicBezTo>
                  <a:cubicBezTo>
                    <a:pt x="2852612" y="502533"/>
                    <a:pt x="2853194" y="503987"/>
                    <a:pt x="2854066" y="504859"/>
                  </a:cubicBezTo>
                  <a:cubicBezTo>
                    <a:pt x="2855520" y="503696"/>
                    <a:pt x="2857264" y="503114"/>
                    <a:pt x="2859590" y="502533"/>
                  </a:cubicBezTo>
                  <a:cubicBezTo>
                    <a:pt x="2859590" y="502823"/>
                    <a:pt x="2859590" y="503405"/>
                    <a:pt x="2859590" y="503696"/>
                  </a:cubicBezTo>
                  <a:cubicBezTo>
                    <a:pt x="2857264" y="505441"/>
                    <a:pt x="2856392" y="505441"/>
                    <a:pt x="2857264" y="508058"/>
                  </a:cubicBezTo>
                  <a:cubicBezTo>
                    <a:pt x="2859009" y="510966"/>
                    <a:pt x="2860462" y="510385"/>
                    <a:pt x="2864823" y="510385"/>
                  </a:cubicBezTo>
                  <a:cubicBezTo>
                    <a:pt x="2865986" y="509512"/>
                    <a:pt x="2865986" y="509803"/>
                    <a:pt x="2868022" y="509221"/>
                  </a:cubicBezTo>
                  <a:cubicBezTo>
                    <a:pt x="2867149" y="514165"/>
                    <a:pt x="2865405" y="518818"/>
                    <a:pt x="2864823" y="524635"/>
                  </a:cubicBezTo>
                  <a:cubicBezTo>
                    <a:pt x="2866568" y="524344"/>
                    <a:pt x="2882268" y="528997"/>
                    <a:pt x="2882268" y="528997"/>
                  </a:cubicBezTo>
                  <a:cubicBezTo>
                    <a:pt x="2884303" y="531905"/>
                    <a:pt x="2881686" y="537722"/>
                    <a:pt x="2882268" y="538885"/>
                  </a:cubicBezTo>
                  <a:cubicBezTo>
                    <a:pt x="2883722" y="542084"/>
                    <a:pt x="2888373" y="544410"/>
                    <a:pt x="2889827" y="547609"/>
                  </a:cubicBezTo>
                  <a:cubicBezTo>
                    <a:pt x="2890990" y="550227"/>
                    <a:pt x="2890409" y="556916"/>
                    <a:pt x="2890990" y="557497"/>
                  </a:cubicBezTo>
                  <a:cubicBezTo>
                    <a:pt x="2893607" y="557497"/>
                    <a:pt x="2896224" y="557497"/>
                    <a:pt x="2898549" y="557497"/>
                  </a:cubicBezTo>
                  <a:cubicBezTo>
                    <a:pt x="2898840" y="567967"/>
                    <a:pt x="2900585" y="569712"/>
                    <a:pt x="2900875" y="578145"/>
                  </a:cubicBezTo>
                  <a:cubicBezTo>
                    <a:pt x="2902911" y="579309"/>
                    <a:pt x="2904946" y="580472"/>
                    <a:pt x="2907563" y="581344"/>
                  </a:cubicBezTo>
                  <a:cubicBezTo>
                    <a:pt x="2906981" y="583380"/>
                    <a:pt x="2907272" y="582507"/>
                    <a:pt x="2906399" y="583671"/>
                  </a:cubicBezTo>
                  <a:cubicBezTo>
                    <a:pt x="2905236" y="586870"/>
                    <a:pt x="2904364" y="586288"/>
                    <a:pt x="2903201" y="589196"/>
                  </a:cubicBezTo>
                  <a:cubicBezTo>
                    <a:pt x="2907853" y="589196"/>
                    <a:pt x="2909016" y="590069"/>
                    <a:pt x="2911924" y="591523"/>
                  </a:cubicBezTo>
                  <a:cubicBezTo>
                    <a:pt x="2912214" y="596467"/>
                    <a:pt x="2912796" y="604610"/>
                    <a:pt x="2915122" y="607809"/>
                  </a:cubicBezTo>
                  <a:cubicBezTo>
                    <a:pt x="2921227" y="613334"/>
                    <a:pt x="2930240" y="614788"/>
                    <a:pt x="2936927" y="619732"/>
                  </a:cubicBezTo>
                  <a:cubicBezTo>
                    <a:pt x="2938672" y="620895"/>
                    <a:pt x="2938672" y="625258"/>
                    <a:pt x="2940125" y="626421"/>
                  </a:cubicBezTo>
                  <a:cubicBezTo>
                    <a:pt x="2941870" y="626421"/>
                    <a:pt x="2943905" y="626421"/>
                    <a:pt x="2945650" y="626421"/>
                  </a:cubicBezTo>
                  <a:cubicBezTo>
                    <a:pt x="2954372" y="631946"/>
                    <a:pt x="2977050" y="629329"/>
                    <a:pt x="2989261" y="631946"/>
                  </a:cubicBezTo>
                  <a:cubicBezTo>
                    <a:pt x="3028511" y="640380"/>
                    <a:pt x="3095672" y="640962"/>
                    <a:pt x="3133469" y="630783"/>
                  </a:cubicBezTo>
                  <a:cubicBezTo>
                    <a:pt x="3188419" y="616242"/>
                    <a:pt x="3235519" y="600829"/>
                    <a:pt x="3282038" y="579309"/>
                  </a:cubicBezTo>
                  <a:cubicBezTo>
                    <a:pt x="3294540" y="573492"/>
                    <a:pt x="3307623" y="564477"/>
                    <a:pt x="3319253" y="557497"/>
                  </a:cubicBezTo>
                  <a:cubicBezTo>
                    <a:pt x="3341349" y="543829"/>
                    <a:pt x="3368679" y="530742"/>
                    <a:pt x="3392519" y="520273"/>
                  </a:cubicBezTo>
                  <a:cubicBezTo>
                    <a:pt x="3430898" y="503405"/>
                    <a:pt x="3469275" y="490318"/>
                    <a:pt x="3511723" y="476650"/>
                  </a:cubicBezTo>
                  <a:cubicBezTo>
                    <a:pt x="3533529" y="469670"/>
                    <a:pt x="3558824" y="465017"/>
                    <a:pt x="3582665" y="459201"/>
                  </a:cubicBezTo>
                  <a:cubicBezTo>
                    <a:pt x="3596911" y="455711"/>
                    <a:pt x="3609994" y="459201"/>
                    <a:pt x="3625404" y="456002"/>
                  </a:cubicBezTo>
                  <a:cubicBezTo>
                    <a:pt x="3645174" y="451640"/>
                    <a:pt x="3678900" y="455129"/>
                    <a:pt x="3691983" y="462691"/>
                  </a:cubicBezTo>
                  <a:cubicBezTo>
                    <a:pt x="3691693" y="463854"/>
                    <a:pt x="3691111" y="465017"/>
                    <a:pt x="3690821" y="465890"/>
                  </a:cubicBezTo>
                  <a:cubicBezTo>
                    <a:pt x="3686750" y="467053"/>
                    <a:pt x="3685006" y="467925"/>
                    <a:pt x="3684133" y="472578"/>
                  </a:cubicBezTo>
                  <a:cubicBezTo>
                    <a:pt x="3686460" y="478686"/>
                    <a:pt x="3680063" y="485665"/>
                    <a:pt x="3678609" y="490028"/>
                  </a:cubicBezTo>
                  <a:cubicBezTo>
                    <a:pt x="3677156" y="493808"/>
                    <a:pt x="3681226" y="499043"/>
                    <a:pt x="3681807" y="501951"/>
                  </a:cubicBezTo>
                  <a:cubicBezTo>
                    <a:pt x="3680935" y="504568"/>
                    <a:pt x="3680354" y="507186"/>
                    <a:pt x="3679482" y="509512"/>
                  </a:cubicBezTo>
                  <a:cubicBezTo>
                    <a:pt x="3675993" y="510676"/>
                    <a:pt x="3655059" y="524926"/>
                    <a:pt x="3654478" y="528125"/>
                  </a:cubicBezTo>
                  <a:cubicBezTo>
                    <a:pt x="3657094" y="529288"/>
                    <a:pt x="3658548" y="529579"/>
                    <a:pt x="3660002" y="532487"/>
                  </a:cubicBezTo>
                  <a:cubicBezTo>
                    <a:pt x="3656513" y="533359"/>
                    <a:pt x="3658257" y="531905"/>
                    <a:pt x="3656804" y="534813"/>
                  </a:cubicBezTo>
                  <a:cubicBezTo>
                    <a:pt x="3658257" y="534813"/>
                    <a:pt x="3659711" y="534813"/>
                    <a:pt x="3661165" y="534813"/>
                  </a:cubicBezTo>
                  <a:cubicBezTo>
                    <a:pt x="3662328" y="535686"/>
                    <a:pt x="3662909" y="535686"/>
                    <a:pt x="3665526" y="535977"/>
                  </a:cubicBezTo>
                  <a:cubicBezTo>
                    <a:pt x="3665817" y="545283"/>
                    <a:pt x="3666980" y="544701"/>
                    <a:pt x="3665526" y="552262"/>
                  </a:cubicBezTo>
                  <a:cubicBezTo>
                    <a:pt x="3661165" y="553135"/>
                    <a:pt x="3656804" y="553717"/>
                    <a:pt x="3652443" y="554589"/>
                  </a:cubicBezTo>
                  <a:cubicBezTo>
                    <a:pt x="3650989" y="557788"/>
                    <a:pt x="3649826" y="560405"/>
                    <a:pt x="3646918" y="562150"/>
                  </a:cubicBezTo>
                  <a:cubicBezTo>
                    <a:pt x="3653024" y="576691"/>
                    <a:pt x="3647209" y="570002"/>
                    <a:pt x="3645756" y="583962"/>
                  </a:cubicBezTo>
                  <a:cubicBezTo>
                    <a:pt x="3648663" y="585706"/>
                    <a:pt x="3648372" y="584834"/>
                    <a:pt x="3648954" y="589487"/>
                  </a:cubicBezTo>
                  <a:cubicBezTo>
                    <a:pt x="3648081" y="590650"/>
                    <a:pt x="3648663" y="589778"/>
                    <a:pt x="3647791" y="591814"/>
                  </a:cubicBezTo>
                  <a:cubicBezTo>
                    <a:pt x="3641685" y="594722"/>
                    <a:pt x="3623950" y="604028"/>
                    <a:pt x="3622787" y="610426"/>
                  </a:cubicBezTo>
                  <a:cubicBezTo>
                    <a:pt x="3621915" y="615079"/>
                    <a:pt x="3626857" y="613916"/>
                    <a:pt x="3625985" y="619150"/>
                  </a:cubicBezTo>
                  <a:cubicBezTo>
                    <a:pt x="3625404" y="623222"/>
                    <a:pt x="3620170" y="633982"/>
                    <a:pt x="3622787" y="639799"/>
                  </a:cubicBezTo>
                  <a:cubicBezTo>
                    <a:pt x="3623368" y="641543"/>
                    <a:pt x="3627439" y="642707"/>
                    <a:pt x="3628311" y="644161"/>
                  </a:cubicBezTo>
                  <a:cubicBezTo>
                    <a:pt x="3630928" y="649105"/>
                    <a:pt x="3628020" y="652013"/>
                    <a:pt x="3627148" y="657248"/>
                  </a:cubicBezTo>
                  <a:cubicBezTo>
                    <a:pt x="3628311" y="657248"/>
                    <a:pt x="3629474" y="657248"/>
                    <a:pt x="3630346" y="657248"/>
                  </a:cubicBezTo>
                  <a:cubicBezTo>
                    <a:pt x="3638196" y="671207"/>
                    <a:pt x="3641104" y="672079"/>
                    <a:pt x="3635870" y="688947"/>
                  </a:cubicBezTo>
                  <a:cubicBezTo>
                    <a:pt x="3637033" y="688947"/>
                    <a:pt x="3638196" y="688947"/>
                    <a:pt x="3639068" y="688947"/>
                  </a:cubicBezTo>
                  <a:cubicBezTo>
                    <a:pt x="3639650" y="693600"/>
                    <a:pt x="3641395" y="693600"/>
                    <a:pt x="3642267" y="696508"/>
                  </a:cubicBezTo>
                  <a:cubicBezTo>
                    <a:pt x="3643720" y="701161"/>
                    <a:pt x="3639359" y="701452"/>
                    <a:pt x="3639941" y="704069"/>
                  </a:cubicBezTo>
                  <a:cubicBezTo>
                    <a:pt x="3641104" y="710176"/>
                    <a:pt x="3645174" y="711630"/>
                    <a:pt x="3644302" y="719483"/>
                  </a:cubicBezTo>
                  <a:cubicBezTo>
                    <a:pt x="3644011" y="719483"/>
                    <a:pt x="3643430" y="719483"/>
                    <a:pt x="3643139" y="719483"/>
                  </a:cubicBezTo>
                  <a:cubicBezTo>
                    <a:pt x="3643430" y="719773"/>
                    <a:pt x="3644011" y="720355"/>
                    <a:pt x="3644302" y="720646"/>
                  </a:cubicBezTo>
                  <a:cubicBezTo>
                    <a:pt x="3646046" y="722391"/>
                    <a:pt x="3646337" y="721518"/>
                    <a:pt x="3647500" y="723845"/>
                  </a:cubicBezTo>
                  <a:cubicBezTo>
                    <a:pt x="3644883" y="725881"/>
                    <a:pt x="3647209" y="732569"/>
                    <a:pt x="3647500" y="739258"/>
                  </a:cubicBezTo>
                  <a:cubicBezTo>
                    <a:pt x="3644011" y="740712"/>
                    <a:pt x="3641395" y="742457"/>
                    <a:pt x="3638778" y="744784"/>
                  </a:cubicBezTo>
                  <a:cubicBezTo>
                    <a:pt x="3638778" y="745656"/>
                    <a:pt x="3638778" y="746238"/>
                    <a:pt x="3638778" y="747110"/>
                  </a:cubicBezTo>
                  <a:cubicBezTo>
                    <a:pt x="3645174" y="747401"/>
                    <a:pt x="3647209" y="750309"/>
                    <a:pt x="3647500" y="756998"/>
                  </a:cubicBezTo>
                  <a:cubicBezTo>
                    <a:pt x="3643720" y="758743"/>
                    <a:pt x="3641685" y="760488"/>
                    <a:pt x="3640813" y="765722"/>
                  </a:cubicBezTo>
                  <a:cubicBezTo>
                    <a:pt x="3641976" y="765722"/>
                    <a:pt x="3643139" y="765722"/>
                    <a:pt x="3644011" y="765722"/>
                  </a:cubicBezTo>
                  <a:cubicBezTo>
                    <a:pt x="3645756" y="778518"/>
                    <a:pt x="3658257" y="776774"/>
                    <a:pt x="3659420" y="789860"/>
                  </a:cubicBezTo>
                  <a:cubicBezTo>
                    <a:pt x="3652733" y="791605"/>
                    <a:pt x="3646046" y="799167"/>
                    <a:pt x="3644011" y="805274"/>
                  </a:cubicBezTo>
                  <a:cubicBezTo>
                    <a:pt x="3648954" y="808764"/>
                    <a:pt x="3646337" y="811962"/>
                    <a:pt x="3649535" y="815161"/>
                  </a:cubicBezTo>
                  <a:cubicBezTo>
                    <a:pt x="3651279" y="817197"/>
                    <a:pt x="3663491" y="822432"/>
                    <a:pt x="3666980" y="822723"/>
                  </a:cubicBezTo>
                  <a:cubicBezTo>
                    <a:pt x="3667270" y="826794"/>
                    <a:pt x="3669596" y="829121"/>
                    <a:pt x="3669306" y="831447"/>
                  </a:cubicBezTo>
                  <a:cubicBezTo>
                    <a:pt x="3668433" y="831738"/>
                    <a:pt x="3667852" y="832320"/>
                    <a:pt x="3666980" y="832611"/>
                  </a:cubicBezTo>
                  <a:cubicBezTo>
                    <a:pt x="3666980" y="834065"/>
                    <a:pt x="3666980" y="835519"/>
                    <a:pt x="3666980" y="836973"/>
                  </a:cubicBezTo>
                  <a:cubicBezTo>
                    <a:pt x="3666980" y="837264"/>
                    <a:pt x="3666980" y="837845"/>
                    <a:pt x="3666980" y="838136"/>
                  </a:cubicBezTo>
                  <a:cubicBezTo>
                    <a:pt x="3665526" y="838427"/>
                    <a:pt x="3664072" y="839009"/>
                    <a:pt x="3662618" y="839299"/>
                  </a:cubicBezTo>
                  <a:cubicBezTo>
                    <a:pt x="3662328" y="842498"/>
                    <a:pt x="3661746" y="845988"/>
                    <a:pt x="3661455" y="849187"/>
                  </a:cubicBezTo>
                  <a:cubicBezTo>
                    <a:pt x="3660293" y="851223"/>
                    <a:pt x="3658257" y="850932"/>
                    <a:pt x="3657094" y="853549"/>
                  </a:cubicBezTo>
                  <a:cubicBezTo>
                    <a:pt x="3665235" y="855585"/>
                    <a:pt x="3669015" y="863437"/>
                    <a:pt x="3670178" y="869835"/>
                  </a:cubicBezTo>
                  <a:cubicBezTo>
                    <a:pt x="3669015" y="870126"/>
                    <a:pt x="3667852" y="870708"/>
                    <a:pt x="3666980" y="870998"/>
                  </a:cubicBezTo>
                  <a:cubicBezTo>
                    <a:pt x="3666980" y="876815"/>
                    <a:pt x="3666980" y="882631"/>
                    <a:pt x="3666980" y="888448"/>
                  </a:cubicBezTo>
                  <a:cubicBezTo>
                    <a:pt x="3665526" y="891937"/>
                    <a:pt x="3662328" y="891065"/>
                    <a:pt x="3661455" y="897172"/>
                  </a:cubicBezTo>
                  <a:cubicBezTo>
                    <a:pt x="3664654" y="900662"/>
                    <a:pt x="3669887" y="910550"/>
                    <a:pt x="3670178" y="916948"/>
                  </a:cubicBezTo>
                  <a:cubicBezTo>
                    <a:pt x="3668433" y="919274"/>
                    <a:pt x="3667561" y="922473"/>
                    <a:pt x="3665817" y="924509"/>
                  </a:cubicBezTo>
                  <a:cubicBezTo>
                    <a:pt x="3663782" y="926254"/>
                    <a:pt x="3660874" y="926254"/>
                    <a:pt x="3659130" y="928871"/>
                  </a:cubicBezTo>
                  <a:cubicBezTo>
                    <a:pt x="3662909" y="929162"/>
                    <a:pt x="3665235" y="929453"/>
                    <a:pt x="3666689" y="932070"/>
                  </a:cubicBezTo>
                  <a:cubicBezTo>
                    <a:pt x="3666980" y="932361"/>
                    <a:pt x="3667561" y="932943"/>
                    <a:pt x="3667852" y="933233"/>
                  </a:cubicBezTo>
                  <a:cubicBezTo>
                    <a:pt x="3664945" y="934106"/>
                    <a:pt x="3662618" y="934978"/>
                    <a:pt x="3661165" y="937596"/>
                  </a:cubicBezTo>
                  <a:cubicBezTo>
                    <a:pt x="3661455" y="937596"/>
                    <a:pt x="3662037" y="937596"/>
                    <a:pt x="3662328" y="937596"/>
                  </a:cubicBezTo>
                  <a:cubicBezTo>
                    <a:pt x="3663200" y="938468"/>
                    <a:pt x="3664654" y="939050"/>
                    <a:pt x="3665526" y="939922"/>
                  </a:cubicBezTo>
                  <a:cubicBezTo>
                    <a:pt x="3662618" y="944575"/>
                    <a:pt x="3670469" y="954172"/>
                    <a:pt x="3664363" y="956208"/>
                  </a:cubicBezTo>
                  <a:cubicBezTo>
                    <a:pt x="3664363" y="957371"/>
                    <a:pt x="3664363" y="958535"/>
                    <a:pt x="3664363" y="959407"/>
                  </a:cubicBezTo>
                  <a:cubicBezTo>
                    <a:pt x="3664945" y="961443"/>
                    <a:pt x="3666980" y="961443"/>
                    <a:pt x="3667561" y="966096"/>
                  </a:cubicBezTo>
                  <a:cubicBezTo>
                    <a:pt x="3664945" y="967841"/>
                    <a:pt x="3664945" y="968713"/>
                    <a:pt x="3660874" y="969295"/>
                  </a:cubicBezTo>
                  <a:cubicBezTo>
                    <a:pt x="3661165" y="973075"/>
                    <a:pt x="3661746" y="976565"/>
                    <a:pt x="3662037" y="980346"/>
                  </a:cubicBezTo>
                  <a:cubicBezTo>
                    <a:pt x="3664363" y="980637"/>
                    <a:pt x="3664072" y="980637"/>
                    <a:pt x="3665235" y="981509"/>
                  </a:cubicBezTo>
                  <a:cubicBezTo>
                    <a:pt x="3664945" y="981509"/>
                    <a:pt x="3664363" y="981509"/>
                    <a:pt x="3664072" y="981509"/>
                  </a:cubicBezTo>
                  <a:cubicBezTo>
                    <a:pt x="3653024" y="989943"/>
                    <a:pt x="3616682" y="984417"/>
                    <a:pt x="3603016" y="980346"/>
                  </a:cubicBezTo>
                  <a:cubicBezTo>
                    <a:pt x="3584700" y="975984"/>
                    <a:pt x="3566674" y="971621"/>
                    <a:pt x="3548357" y="967259"/>
                  </a:cubicBezTo>
                  <a:cubicBezTo>
                    <a:pt x="3515213" y="956208"/>
                    <a:pt x="3482068" y="945157"/>
                    <a:pt x="3450959" y="931198"/>
                  </a:cubicBezTo>
                  <a:cubicBezTo>
                    <a:pt x="3385542" y="901825"/>
                    <a:pt x="3321288" y="868090"/>
                    <a:pt x="3258488" y="836100"/>
                  </a:cubicBezTo>
                  <a:cubicBezTo>
                    <a:pt x="3255289" y="835228"/>
                    <a:pt x="3251801" y="834646"/>
                    <a:pt x="3248602" y="833774"/>
                  </a:cubicBezTo>
                  <a:cubicBezTo>
                    <a:pt x="3234065" y="827667"/>
                    <a:pt x="3213713" y="820396"/>
                    <a:pt x="3201502" y="810799"/>
                  </a:cubicBezTo>
                  <a:cubicBezTo>
                    <a:pt x="3193071" y="811962"/>
                    <a:pt x="3177371" y="802366"/>
                    <a:pt x="3168648" y="798876"/>
                  </a:cubicBezTo>
                  <a:cubicBezTo>
                    <a:pt x="3146552" y="789860"/>
                    <a:pt x="3119222" y="785498"/>
                    <a:pt x="3093347" y="778228"/>
                  </a:cubicBezTo>
                  <a:cubicBezTo>
                    <a:pt x="3079391" y="774156"/>
                    <a:pt x="3052643" y="775320"/>
                    <a:pt x="3037524" y="777064"/>
                  </a:cubicBezTo>
                  <a:cubicBezTo>
                    <a:pt x="3023569" y="778809"/>
                    <a:pt x="3005833" y="777064"/>
                    <a:pt x="2992750" y="780263"/>
                  </a:cubicBezTo>
                  <a:cubicBezTo>
                    <a:pt x="2987226" y="780263"/>
                    <a:pt x="2981702" y="780263"/>
                    <a:pt x="2976468" y="780263"/>
                  </a:cubicBezTo>
                  <a:cubicBezTo>
                    <a:pt x="2964548" y="783172"/>
                    <a:pt x="2942161" y="786080"/>
                    <a:pt x="2926170" y="786952"/>
                  </a:cubicBezTo>
                  <a:cubicBezTo>
                    <a:pt x="2925879" y="792187"/>
                    <a:pt x="2925298" y="798876"/>
                    <a:pt x="2922972" y="802366"/>
                  </a:cubicBezTo>
                  <a:cubicBezTo>
                    <a:pt x="2920646" y="804110"/>
                    <a:pt x="2918611" y="806146"/>
                    <a:pt x="2916285" y="807891"/>
                  </a:cubicBezTo>
                  <a:cubicBezTo>
                    <a:pt x="2916285" y="811962"/>
                    <a:pt x="2916285" y="816034"/>
                    <a:pt x="2916285" y="819815"/>
                  </a:cubicBezTo>
                  <a:cubicBezTo>
                    <a:pt x="2914540" y="822432"/>
                    <a:pt x="2906109" y="825049"/>
                    <a:pt x="2904364" y="828539"/>
                  </a:cubicBezTo>
                  <a:cubicBezTo>
                    <a:pt x="2902038" y="833192"/>
                    <a:pt x="2905527" y="834646"/>
                    <a:pt x="2901166" y="837264"/>
                  </a:cubicBezTo>
                  <a:cubicBezTo>
                    <a:pt x="2897968" y="840172"/>
                    <a:pt x="2890118" y="841044"/>
                    <a:pt x="2885757" y="842789"/>
                  </a:cubicBezTo>
                  <a:cubicBezTo>
                    <a:pt x="2888373" y="846570"/>
                    <a:pt x="2891862" y="848896"/>
                    <a:pt x="2894479" y="852677"/>
                  </a:cubicBezTo>
                  <a:cubicBezTo>
                    <a:pt x="2888664" y="852968"/>
                    <a:pt x="2881977" y="854131"/>
                    <a:pt x="2877035" y="855876"/>
                  </a:cubicBezTo>
                  <a:cubicBezTo>
                    <a:pt x="2877035" y="856748"/>
                    <a:pt x="2877035" y="857330"/>
                    <a:pt x="2877035" y="858203"/>
                  </a:cubicBezTo>
                  <a:cubicBezTo>
                    <a:pt x="2880523" y="860529"/>
                    <a:pt x="2881977" y="862856"/>
                    <a:pt x="2883722" y="866927"/>
                  </a:cubicBezTo>
                  <a:cubicBezTo>
                    <a:pt x="2882849" y="866927"/>
                    <a:pt x="2882268" y="866927"/>
                    <a:pt x="2881396" y="866927"/>
                  </a:cubicBezTo>
                  <a:cubicBezTo>
                    <a:pt x="2879361" y="865473"/>
                    <a:pt x="2875290" y="865764"/>
                    <a:pt x="2871510" y="865764"/>
                  </a:cubicBezTo>
                  <a:cubicBezTo>
                    <a:pt x="2871510" y="866636"/>
                    <a:pt x="2871510" y="867218"/>
                    <a:pt x="2871510" y="868090"/>
                  </a:cubicBezTo>
                  <a:cubicBezTo>
                    <a:pt x="2870638" y="869835"/>
                    <a:pt x="2872092" y="875942"/>
                    <a:pt x="2872674" y="880014"/>
                  </a:cubicBezTo>
                  <a:cubicBezTo>
                    <a:pt x="2868312" y="880305"/>
                    <a:pt x="2863951" y="880886"/>
                    <a:pt x="2859590" y="881177"/>
                  </a:cubicBezTo>
                  <a:cubicBezTo>
                    <a:pt x="2858427" y="892810"/>
                    <a:pt x="2850868" y="893101"/>
                    <a:pt x="2847670" y="900953"/>
                  </a:cubicBezTo>
                  <a:cubicBezTo>
                    <a:pt x="2846216" y="904152"/>
                    <a:pt x="2848251" y="908223"/>
                    <a:pt x="2845344" y="909677"/>
                  </a:cubicBezTo>
                  <a:cubicBezTo>
                    <a:pt x="2841273" y="909677"/>
                    <a:pt x="2837203" y="909677"/>
                    <a:pt x="2833423" y="909677"/>
                  </a:cubicBezTo>
                  <a:cubicBezTo>
                    <a:pt x="2824410" y="915494"/>
                    <a:pt x="2810455" y="909968"/>
                    <a:pt x="2802896" y="915203"/>
                  </a:cubicBezTo>
                  <a:cubicBezTo>
                    <a:pt x="2806675" y="918402"/>
                    <a:pt x="2806384" y="923055"/>
                    <a:pt x="2811618" y="925091"/>
                  </a:cubicBezTo>
                  <a:cubicBezTo>
                    <a:pt x="2815688" y="927708"/>
                    <a:pt x="2823538" y="927708"/>
                    <a:pt x="2827899" y="929453"/>
                  </a:cubicBezTo>
                  <a:cubicBezTo>
                    <a:pt x="2827899" y="930325"/>
                    <a:pt x="2827899" y="930907"/>
                    <a:pt x="2827899" y="931779"/>
                  </a:cubicBezTo>
                  <a:cubicBezTo>
                    <a:pt x="2822666" y="935269"/>
                    <a:pt x="2820921" y="940795"/>
                    <a:pt x="2816851" y="946029"/>
                  </a:cubicBezTo>
                  <a:cubicBezTo>
                    <a:pt x="2812781" y="951264"/>
                    <a:pt x="2802314" y="955045"/>
                    <a:pt x="2796208" y="957953"/>
                  </a:cubicBezTo>
                  <a:cubicBezTo>
                    <a:pt x="2797662" y="963188"/>
                    <a:pt x="2799116" y="968131"/>
                    <a:pt x="2800569" y="973366"/>
                  </a:cubicBezTo>
                  <a:cubicBezTo>
                    <a:pt x="2782834" y="973366"/>
                    <a:pt x="2764808" y="973366"/>
                    <a:pt x="2747073" y="973366"/>
                  </a:cubicBezTo>
                  <a:cubicBezTo>
                    <a:pt x="2737188" y="967259"/>
                    <a:pt x="2721488" y="972203"/>
                    <a:pt x="2708695" y="969004"/>
                  </a:cubicBezTo>
                  <a:cubicBezTo>
                    <a:pt x="2694740" y="965514"/>
                    <a:pt x="2677295" y="963188"/>
                    <a:pt x="2663921" y="959116"/>
                  </a:cubicBezTo>
                  <a:cubicBezTo>
                    <a:pt x="2661886" y="958535"/>
                    <a:pt x="2655489" y="959698"/>
                    <a:pt x="2650837" y="957953"/>
                  </a:cubicBezTo>
                  <a:cubicBezTo>
                    <a:pt x="2626124" y="948938"/>
                    <a:pt x="2587456" y="944284"/>
                    <a:pt x="2556928" y="933815"/>
                  </a:cubicBezTo>
                  <a:cubicBezTo>
                    <a:pt x="2550822" y="931779"/>
                    <a:pt x="2546752" y="933524"/>
                    <a:pt x="2540646" y="931488"/>
                  </a:cubicBezTo>
                  <a:cubicBezTo>
                    <a:pt x="2515643" y="923346"/>
                    <a:pt x="2488604" y="920437"/>
                    <a:pt x="2461855" y="912876"/>
                  </a:cubicBezTo>
                  <a:cubicBezTo>
                    <a:pt x="2423187" y="902116"/>
                    <a:pt x="2380739" y="894264"/>
                    <a:pt x="2340616" y="885539"/>
                  </a:cubicBezTo>
                  <a:cubicBezTo>
                    <a:pt x="2333638" y="884085"/>
                    <a:pt x="2312996" y="890192"/>
                    <a:pt x="2306599" y="892228"/>
                  </a:cubicBezTo>
                  <a:cubicBezTo>
                    <a:pt x="2293516" y="896009"/>
                    <a:pt x="2281305" y="894264"/>
                    <a:pt x="2267349" y="897754"/>
                  </a:cubicBezTo>
                  <a:cubicBezTo>
                    <a:pt x="2256592" y="900371"/>
                    <a:pt x="2243799" y="902988"/>
                    <a:pt x="2231297" y="903279"/>
                  </a:cubicBezTo>
                  <a:cubicBezTo>
                    <a:pt x="2226936" y="910259"/>
                    <a:pt x="2215306" y="918983"/>
                    <a:pt x="2212690" y="923927"/>
                  </a:cubicBezTo>
                  <a:cubicBezTo>
                    <a:pt x="2210364" y="928289"/>
                    <a:pt x="2212108" y="933524"/>
                    <a:pt x="2209492" y="937014"/>
                  </a:cubicBezTo>
                  <a:cubicBezTo>
                    <a:pt x="2205712" y="940504"/>
                    <a:pt x="2199025" y="943412"/>
                    <a:pt x="2194082" y="945739"/>
                  </a:cubicBezTo>
                  <a:cubicBezTo>
                    <a:pt x="2194664" y="947774"/>
                    <a:pt x="2194373" y="946902"/>
                    <a:pt x="2195245" y="948065"/>
                  </a:cubicBezTo>
                  <a:cubicBezTo>
                    <a:pt x="2198443" y="951555"/>
                    <a:pt x="2203386" y="953009"/>
                    <a:pt x="2205131" y="957953"/>
                  </a:cubicBezTo>
                  <a:cubicBezTo>
                    <a:pt x="2199607" y="957953"/>
                    <a:pt x="2194082" y="957953"/>
                    <a:pt x="2188849" y="957953"/>
                  </a:cubicBezTo>
                  <a:cubicBezTo>
                    <a:pt x="2187395" y="958825"/>
                    <a:pt x="2186232" y="958825"/>
                    <a:pt x="2183325" y="959116"/>
                  </a:cubicBezTo>
                  <a:cubicBezTo>
                    <a:pt x="2181290" y="962024"/>
                    <a:pt x="2177219" y="964932"/>
                    <a:pt x="2175766" y="967841"/>
                  </a:cubicBezTo>
                  <a:cubicBezTo>
                    <a:pt x="2173730" y="971330"/>
                    <a:pt x="2174893" y="975984"/>
                    <a:pt x="2172567" y="978892"/>
                  </a:cubicBezTo>
                  <a:cubicBezTo>
                    <a:pt x="2165299" y="986744"/>
                    <a:pt x="2148145" y="985290"/>
                    <a:pt x="2147564" y="999540"/>
                  </a:cubicBezTo>
                  <a:cubicBezTo>
                    <a:pt x="2143493" y="1005065"/>
                    <a:pt x="2146110" y="1014953"/>
                    <a:pt x="2144366" y="1018152"/>
                  </a:cubicBezTo>
                  <a:cubicBezTo>
                    <a:pt x="2141458" y="1019897"/>
                    <a:pt x="2133899" y="1019315"/>
                    <a:pt x="2128956" y="1019315"/>
                  </a:cubicBezTo>
                  <a:cubicBezTo>
                    <a:pt x="2125177" y="1033856"/>
                    <a:pt x="2115001" y="1033565"/>
                    <a:pt x="2105988" y="1043453"/>
                  </a:cubicBezTo>
                  <a:cubicBezTo>
                    <a:pt x="2103371" y="1046071"/>
                    <a:pt x="2104243" y="1049270"/>
                    <a:pt x="2102789" y="1053341"/>
                  </a:cubicBezTo>
                  <a:cubicBezTo>
                    <a:pt x="2099010" y="1062066"/>
                    <a:pt x="2092323" y="1062938"/>
                    <a:pt x="2083019" y="1066428"/>
                  </a:cubicBezTo>
                  <a:cubicBezTo>
                    <a:pt x="2082728" y="1069627"/>
                    <a:pt x="2082147" y="1073117"/>
                    <a:pt x="2081856" y="1076316"/>
                  </a:cubicBezTo>
                  <a:cubicBezTo>
                    <a:pt x="2078367" y="1077188"/>
                    <a:pt x="2075460" y="1080096"/>
                    <a:pt x="2073134" y="1080678"/>
                  </a:cubicBezTo>
                  <a:cubicBezTo>
                    <a:pt x="2069354" y="1081550"/>
                    <a:pt x="2056271" y="1071081"/>
                    <a:pt x="2051328" y="1069627"/>
                  </a:cubicBezTo>
                  <a:cubicBezTo>
                    <a:pt x="2051619" y="1069918"/>
                    <a:pt x="2052200" y="1070499"/>
                    <a:pt x="2052491" y="1070790"/>
                  </a:cubicBezTo>
                  <a:cubicBezTo>
                    <a:pt x="2052782" y="1076316"/>
                    <a:pt x="2059469" y="1083586"/>
                    <a:pt x="2060050" y="1090566"/>
                  </a:cubicBezTo>
                  <a:cubicBezTo>
                    <a:pt x="2045513" y="1094055"/>
                    <a:pt x="2047839" y="1104816"/>
                    <a:pt x="2035919" y="1105979"/>
                  </a:cubicBezTo>
                  <a:cubicBezTo>
                    <a:pt x="2034756" y="1106561"/>
                    <a:pt x="2033302" y="1106561"/>
                    <a:pt x="2030395" y="1107142"/>
                  </a:cubicBezTo>
                  <a:cubicBezTo>
                    <a:pt x="2030395" y="1108596"/>
                    <a:pt x="2030395" y="1110050"/>
                    <a:pt x="2030395" y="1111505"/>
                  </a:cubicBezTo>
                  <a:cubicBezTo>
                    <a:pt x="2031848" y="1113831"/>
                    <a:pt x="2031267" y="1115576"/>
                    <a:pt x="2030395" y="1118193"/>
                  </a:cubicBezTo>
                  <a:cubicBezTo>
                    <a:pt x="2027197" y="1118193"/>
                    <a:pt x="2023708" y="1118193"/>
                    <a:pt x="2020509" y="1118193"/>
                  </a:cubicBezTo>
                  <a:cubicBezTo>
                    <a:pt x="2019637" y="1123137"/>
                    <a:pt x="2018474" y="1126336"/>
                    <a:pt x="2013822" y="1128081"/>
                  </a:cubicBezTo>
                  <a:cubicBezTo>
                    <a:pt x="2010043" y="1130698"/>
                    <a:pt x="2001030" y="1128663"/>
                    <a:pt x="1997541" y="1128081"/>
                  </a:cubicBezTo>
                  <a:cubicBezTo>
                    <a:pt x="1992017" y="1131571"/>
                    <a:pt x="1963233" y="1124301"/>
                    <a:pt x="1952767" y="1123719"/>
                  </a:cubicBezTo>
                  <a:cubicBezTo>
                    <a:pt x="1905957" y="1120520"/>
                    <a:pt x="1852752" y="1109469"/>
                    <a:pt x="1808559" y="1096382"/>
                  </a:cubicBezTo>
                  <a:cubicBezTo>
                    <a:pt x="1781520" y="1088239"/>
                    <a:pt x="1757098" y="1085040"/>
                    <a:pt x="1732094" y="1075734"/>
                  </a:cubicBezTo>
                  <a:cubicBezTo>
                    <a:pt x="1688773" y="1059739"/>
                    <a:pt x="1639347" y="1042581"/>
                    <a:pt x="1602132" y="1019897"/>
                  </a:cubicBezTo>
                  <a:cubicBezTo>
                    <a:pt x="1589630" y="1012336"/>
                    <a:pt x="1576547" y="1005065"/>
                    <a:pt x="1563754" y="996922"/>
                  </a:cubicBezTo>
                  <a:cubicBezTo>
                    <a:pt x="1558230" y="993433"/>
                    <a:pt x="1552997" y="986744"/>
                    <a:pt x="1546310" y="984999"/>
                  </a:cubicBezTo>
                  <a:cubicBezTo>
                    <a:pt x="1540786" y="983254"/>
                    <a:pt x="1534971" y="986453"/>
                    <a:pt x="1532063" y="987325"/>
                  </a:cubicBezTo>
                  <a:cubicBezTo>
                    <a:pt x="1525086" y="987325"/>
                    <a:pt x="1518108" y="987325"/>
                    <a:pt x="1511421" y="987325"/>
                  </a:cubicBezTo>
                  <a:cubicBezTo>
                    <a:pt x="1502699" y="987325"/>
                    <a:pt x="1494267" y="988780"/>
                    <a:pt x="1486417" y="990524"/>
                  </a:cubicBezTo>
                  <a:cubicBezTo>
                    <a:pt x="1437282" y="993723"/>
                    <a:pt x="1388146" y="997213"/>
                    <a:pt x="1339011" y="1000412"/>
                  </a:cubicBezTo>
                  <a:cubicBezTo>
                    <a:pt x="1304994" y="1001866"/>
                    <a:pt x="1271268" y="1003320"/>
                    <a:pt x="1237251" y="1004775"/>
                  </a:cubicBezTo>
                  <a:cubicBezTo>
                    <a:pt x="1223877" y="1004775"/>
                    <a:pt x="1210213" y="1004775"/>
                    <a:pt x="1196838" y="1004775"/>
                  </a:cubicBezTo>
                  <a:cubicBezTo>
                    <a:pt x="1173870" y="1009718"/>
                    <a:pt x="1132294" y="1005938"/>
                    <a:pt x="1106127" y="1005938"/>
                  </a:cubicBezTo>
                  <a:cubicBezTo>
                    <a:pt x="1031988" y="1005938"/>
                    <a:pt x="957849" y="1000994"/>
                    <a:pt x="893013" y="1000412"/>
                  </a:cubicBezTo>
                  <a:cubicBezTo>
                    <a:pt x="892723" y="1002739"/>
                    <a:pt x="892723" y="1002448"/>
                    <a:pt x="891850" y="1003611"/>
                  </a:cubicBezTo>
                  <a:cubicBezTo>
                    <a:pt x="886036" y="999831"/>
                    <a:pt x="875860" y="999249"/>
                    <a:pt x="866847" y="999249"/>
                  </a:cubicBezTo>
                  <a:cubicBezTo>
                    <a:pt x="866847" y="1000703"/>
                    <a:pt x="866847" y="1002157"/>
                    <a:pt x="866847" y="1003611"/>
                  </a:cubicBezTo>
                  <a:cubicBezTo>
                    <a:pt x="878185" y="1003902"/>
                    <a:pt x="887198" y="1007683"/>
                    <a:pt x="894176" y="1010300"/>
                  </a:cubicBezTo>
                  <a:cubicBezTo>
                    <a:pt x="895921" y="1010882"/>
                    <a:pt x="901736" y="1010300"/>
                    <a:pt x="901736" y="1010300"/>
                  </a:cubicBezTo>
                  <a:cubicBezTo>
                    <a:pt x="905806" y="1013790"/>
                    <a:pt x="906387" y="1018734"/>
                    <a:pt x="913656" y="1016989"/>
                  </a:cubicBezTo>
                  <a:cubicBezTo>
                    <a:pt x="913656" y="1020479"/>
                    <a:pt x="911911" y="1018443"/>
                    <a:pt x="914819" y="1020188"/>
                  </a:cubicBezTo>
                  <a:cubicBezTo>
                    <a:pt x="915982" y="1021060"/>
                    <a:pt x="919180" y="1020769"/>
                    <a:pt x="921506" y="1023387"/>
                  </a:cubicBezTo>
                  <a:cubicBezTo>
                    <a:pt x="922378" y="1024841"/>
                    <a:pt x="921215" y="1024841"/>
                    <a:pt x="922669" y="1026586"/>
                  </a:cubicBezTo>
                  <a:cubicBezTo>
                    <a:pt x="922669" y="1026295"/>
                    <a:pt x="922669" y="1025713"/>
                    <a:pt x="922669" y="1025423"/>
                  </a:cubicBezTo>
                  <a:cubicBezTo>
                    <a:pt x="923541" y="1024259"/>
                    <a:pt x="924123" y="1023387"/>
                    <a:pt x="924995" y="1022224"/>
                  </a:cubicBezTo>
                  <a:cubicBezTo>
                    <a:pt x="927321" y="1023968"/>
                    <a:pt x="929065" y="1026004"/>
                    <a:pt x="930519" y="1026586"/>
                  </a:cubicBezTo>
                  <a:cubicBezTo>
                    <a:pt x="931973" y="1027167"/>
                    <a:pt x="936625" y="1024841"/>
                    <a:pt x="937206" y="1025423"/>
                  </a:cubicBezTo>
                  <a:cubicBezTo>
                    <a:pt x="938950" y="1027167"/>
                    <a:pt x="940113" y="1030076"/>
                    <a:pt x="941567" y="1030948"/>
                  </a:cubicBezTo>
                  <a:cubicBezTo>
                    <a:pt x="944184" y="1030366"/>
                    <a:pt x="968315" y="1036183"/>
                    <a:pt x="970060" y="1039673"/>
                  </a:cubicBezTo>
                  <a:cubicBezTo>
                    <a:pt x="969769" y="1039673"/>
                    <a:pt x="969188" y="1039673"/>
                    <a:pt x="968897" y="1039673"/>
                  </a:cubicBezTo>
                  <a:cubicBezTo>
                    <a:pt x="969188" y="1039963"/>
                    <a:pt x="969769" y="1040545"/>
                    <a:pt x="970060" y="1040836"/>
                  </a:cubicBezTo>
                  <a:cubicBezTo>
                    <a:pt x="972095" y="1038800"/>
                    <a:pt x="978491" y="1040545"/>
                    <a:pt x="978782" y="1040836"/>
                  </a:cubicBezTo>
                  <a:cubicBezTo>
                    <a:pt x="979073" y="1040836"/>
                    <a:pt x="979654" y="1040836"/>
                    <a:pt x="979945" y="1040836"/>
                  </a:cubicBezTo>
                  <a:cubicBezTo>
                    <a:pt x="979073" y="1042290"/>
                    <a:pt x="978491" y="1043744"/>
                    <a:pt x="977619" y="1045198"/>
                  </a:cubicBezTo>
                  <a:cubicBezTo>
                    <a:pt x="978491" y="1045198"/>
                    <a:pt x="979073" y="1045198"/>
                    <a:pt x="979945" y="1045198"/>
                  </a:cubicBezTo>
                  <a:cubicBezTo>
                    <a:pt x="979945" y="1045198"/>
                    <a:pt x="980527" y="1040836"/>
                    <a:pt x="981108" y="1042872"/>
                  </a:cubicBezTo>
                  <a:cubicBezTo>
                    <a:pt x="981108" y="1043162"/>
                    <a:pt x="981108" y="1043744"/>
                    <a:pt x="981108" y="1044035"/>
                  </a:cubicBezTo>
                  <a:cubicBezTo>
                    <a:pt x="981980" y="1045198"/>
                    <a:pt x="981399" y="1044326"/>
                    <a:pt x="982271" y="1046361"/>
                  </a:cubicBezTo>
                  <a:cubicBezTo>
                    <a:pt x="984015" y="1045198"/>
                    <a:pt x="983143" y="1045198"/>
                    <a:pt x="985469" y="1044035"/>
                  </a:cubicBezTo>
                  <a:cubicBezTo>
                    <a:pt x="991575" y="1051305"/>
                    <a:pt x="991865" y="1045780"/>
                    <a:pt x="995354" y="1055958"/>
                  </a:cubicBezTo>
                  <a:cubicBezTo>
                    <a:pt x="1000878" y="1055668"/>
                    <a:pt x="1003495" y="1057994"/>
                    <a:pt x="1010764" y="1059157"/>
                  </a:cubicBezTo>
                  <a:cubicBezTo>
                    <a:pt x="1010473" y="1060030"/>
                    <a:pt x="1009891" y="1060611"/>
                    <a:pt x="1009601" y="1061484"/>
                  </a:cubicBezTo>
                  <a:cubicBezTo>
                    <a:pt x="1009891" y="1061484"/>
                    <a:pt x="1010473" y="1061484"/>
                    <a:pt x="1010764" y="1061484"/>
                  </a:cubicBezTo>
                  <a:cubicBezTo>
                    <a:pt x="1015997" y="1056540"/>
                    <a:pt x="1040129" y="1069336"/>
                    <a:pt x="1052340" y="1069045"/>
                  </a:cubicBezTo>
                  <a:cubicBezTo>
                    <a:pt x="1052049" y="1069918"/>
                    <a:pt x="1051468" y="1070499"/>
                    <a:pt x="1051177" y="1071372"/>
                  </a:cubicBezTo>
                  <a:cubicBezTo>
                    <a:pt x="1051468" y="1071372"/>
                    <a:pt x="1052049" y="1071372"/>
                    <a:pt x="1052340" y="1071372"/>
                  </a:cubicBezTo>
                  <a:cubicBezTo>
                    <a:pt x="1053503" y="1070499"/>
                    <a:pt x="1052630" y="1071081"/>
                    <a:pt x="1054666" y="1070208"/>
                  </a:cubicBezTo>
                  <a:cubicBezTo>
                    <a:pt x="1054375" y="1071081"/>
                    <a:pt x="1053793" y="1071663"/>
                    <a:pt x="1053503" y="1072535"/>
                  </a:cubicBezTo>
                  <a:cubicBezTo>
                    <a:pt x="1053793" y="1072535"/>
                    <a:pt x="1054375" y="1072535"/>
                    <a:pt x="1054666" y="1072535"/>
                  </a:cubicBezTo>
                  <a:cubicBezTo>
                    <a:pt x="1055829" y="1071663"/>
                    <a:pt x="1056410" y="1071663"/>
                    <a:pt x="1059027" y="1071372"/>
                  </a:cubicBezTo>
                  <a:cubicBezTo>
                    <a:pt x="1058736" y="1073989"/>
                    <a:pt x="1058445" y="1071953"/>
                    <a:pt x="1059027" y="1074571"/>
                  </a:cubicBezTo>
                  <a:cubicBezTo>
                    <a:pt x="1061643" y="1074280"/>
                    <a:pt x="1059899" y="1074280"/>
                    <a:pt x="1063388" y="1074571"/>
                  </a:cubicBezTo>
                  <a:cubicBezTo>
                    <a:pt x="1063388" y="1074862"/>
                    <a:pt x="1063388" y="1075443"/>
                    <a:pt x="1063388" y="1075734"/>
                  </a:cubicBezTo>
                  <a:cubicBezTo>
                    <a:pt x="1061643" y="1077479"/>
                    <a:pt x="1062516" y="1077770"/>
                    <a:pt x="1060190" y="1078933"/>
                  </a:cubicBezTo>
                  <a:cubicBezTo>
                    <a:pt x="1056410" y="1079224"/>
                    <a:pt x="1043908" y="1076025"/>
                    <a:pt x="1036058" y="1073407"/>
                  </a:cubicBezTo>
                  <a:cubicBezTo>
                    <a:pt x="1035186" y="1076316"/>
                    <a:pt x="1035477" y="1072826"/>
                    <a:pt x="1033732" y="1075734"/>
                  </a:cubicBezTo>
                  <a:cubicBezTo>
                    <a:pt x="1036930" y="1077479"/>
                    <a:pt x="1035477" y="1078060"/>
                    <a:pt x="1036930" y="1078933"/>
                  </a:cubicBezTo>
                  <a:cubicBezTo>
                    <a:pt x="1039838" y="1077770"/>
                    <a:pt x="1043617" y="1081260"/>
                    <a:pt x="1045653" y="1082132"/>
                  </a:cubicBezTo>
                  <a:cubicBezTo>
                    <a:pt x="1045653" y="1081841"/>
                    <a:pt x="1045653" y="1081260"/>
                    <a:pt x="1045653" y="1080969"/>
                  </a:cubicBezTo>
                  <a:cubicBezTo>
                    <a:pt x="1045362" y="1080678"/>
                    <a:pt x="1044780" y="1080096"/>
                    <a:pt x="1044490" y="1079805"/>
                  </a:cubicBezTo>
                  <a:cubicBezTo>
                    <a:pt x="1045362" y="1079805"/>
                    <a:pt x="1045943" y="1079805"/>
                    <a:pt x="1046816" y="1079805"/>
                  </a:cubicBezTo>
                  <a:cubicBezTo>
                    <a:pt x="1050595" y="1083586"/>
                    <a:pt x="1054084" y="1080969"/>
                    <a:pt x="1055538" y="1084168"/>
                  </a:cubicBezTo>
                  <a:cubicBezTo>
                    <a:pt x="1054666" y="1084168"/>
                    <a:pt x="1054084" y="1084168"/>
                    <a:pt x="1053212" y="1084168"/>
                  </a:cubicBezTo>
                  <a:cubicBezTo>
                    <a:pt x="1049723" y="1085331"/>
                    <a:pt x="1038384" y="1083295"/>
                    <a:pt x="1035767" y="1081841"/>
                  </a:cubicBezTo>
                  <a:cubicBezTo>
                    <a:pt x="1036058" y="1082132"/>
                    <a:pt x="1036640" y="1082714"/>
                    <a:pt x="1036930" y="1083004"/>
                  </a:cubicBezTo>
                  <a:cubicBezTo>
                    <a:pt x="1038966" y="1083877"/>
                    <a:pt x="1034605" y="1084168"/>
                    <a:pt x="1034605" y="1084168"/>
                  </a:cubicBezTo>
                  <a:cubicBezTo>
                    <a:pt x="1033151" y="1081841"/>
                    <a:pt x="1012217" y="1077770"/>
                    <a:pt x="1004077" y="1077479"/>
                  </a:cubicBezTo>
                  <a:cubicBezTo>
                    <a:pt x="1004077" y="1077770"/>
                    <a:pt x="1004077" y="1078351"/>
                    <a:pt x="1004077" y="1078642"/>
                  </a:cubicBezTo>
                  <a:cubicBezTo>
                    <a:pt x="1006984" y="1081550"/>
                    <a:pt x="1006403" y="1081260"/>
                    <a:pt x="1006403" y="1085331"/>
                  </a:cubicBezTo>
                  <a:cubicBezTo>
                    <a:pt x="1004949" y="1085622"/>
                    <a:pt x="1003495" y="1086203"/>
                    <a:pt x="1002041" y="1086494"/>
                  </a:cubicBezTo>
                  <a:cubicBezTo>
                    <a:pt x="1002332" y="1085331"/>
                    <a:pt x="1002914" y="1084168"/>
                    <a:pt x="1003204" y="1083295"/>
                  </a:cubicBezTo>
                  <a:cubicBezTo>
                    <a:pt x="994191" y="1084749"/>
                    <a:pt x="983434" y="1081260"/>
                    <a:pt x="978201" y="1078933"/>
                  </a:cubicBezTo>
                  <a:cubicBezTo>
                    <a:pt x="978491" y="1079224"/>
                    <a:pt x="979073" y="1079805"/>
                    <a:pt x="979364" y="1080096"/>
                  </a:cubicBezTo>
                  <a:cubicBezTo>
                    <a:pt x="981399" y="1080969"/>
                    <a:pt x="977038" y="1081260"/>
                    <a:pt x="977038" y="1081260"/>
                  </a:cubicBezTo>
                  <a:cubicBezTo>
                    <a:pt x="971804" y="1075734"/>
                    <a:pt x="961919" y="1078933"/>
                    <a:pt x="952034" y="1075734"/>
                  </a:cubicBezTo>
                  <a:cubicBezTo>
                    <a:pt x="946510" y="1073989"/>
                    <a:pt x="941858" y="1072244"/>
                    <a:pt x="934589" y="1070208"/>
                  </a:cubicBezTo>
                  <a:cubicBezTo>
                    <a:pt x="931682" y="1069627"/>
                    <a:pt x="927030" y="1071372"/>
                    <a:pt x="922669" y="1069045"/>
                  </a:cubicBezTo>
                  <a:cubicBezTo>
                    <a:pt x="922378" y="1067882"/>
                    <a:pt x="921797" y="1066719"/>
                    <a:pt x="921506" y="1065846"/>
                  </a:cubicBezTo>
                  <a:cubicBezTo>
                    <a:pt x="918889" y="1063520"/>
                    <a:pt x="912784" y="1062938"/>
                    <a:pt x="908423" y="1062647"/>
                  </a:cubicBezTo>
                  <a:cubicBezTo>
                    <a:pt x="908713" y="1065265"/>
                    <a:pt x="909004" y="1063229"/>
                    <a:pt x="908423" y="1065846"/>
                  </a:cubicBezTo>
                  <a:cubicBezTo>
                    <a:pt x="908132" y="1065846"/>
                    <a:pt x="907550" y="1065846"/>
                    <a:pt x="907260" y="1065846"/>
                  </a:cubicBezTo>
                  <a:cubicBezTo>
                    <a:pt x="906387" y="1060611"/>
                    <a:pt x="905515" y="1060321"/>
                    <a:pt x="899700" y="1060321"/>
                  </a:cubicBezTo>
                  <a:cubicBezTo>
                    <a:pt x="897956" y="1060902"/>
                    <a:pt x="853182" y="1045780"/>
                    <a:pt x="843878" y="1040545"/>
                  </a:cubicBezTo>
                  <a:cubicBezTo>
                    <a:pt x="840680" y="1040254"/>
                    <a:pt x="837191" y="1039673"/>
                    <a:pt x="833993" y="1039382"/>
                  </a:cubicBezTo>
                  <a:cubicBezTo>
                    <a:pt x="822363" y="1035601"/>
                    <a:pt x="809861" y="1029203"/>
                    <a:pt x="799104" y="1025132"/>
                  </a:cubicBezTo>
                  <a:cubicBezTo>
                    <a:pt x="797359" y="1025132"/>
                    <a:pt x="795324" y="1025132"/>
                    <a:pt x="793580" y="1025132"/>
                  </a:cubicBezTo>
                  <a:cubicBezTo>
                    <a:pt x="755202" y="1009428"/>
                    <a:pt x="713626" y="991979"/>
                    <a:pt x="674376" y="978019"/>
                  </a:cubicBezTo>
                  <a:cubicBezTo>
                    <a:pt x="662455" y="973657"/>
                    <a:pt x="643266" y="975984"/>
                    <a:pt x="628438" y="971330"/>
                  </a:cubicBezTo>
                  <a:cubicBezTo>
                    <a:pt x="617972" y="968131"/>
                    <a:pt x="601690" y="961733"/>
                    <a:pt x="590060" y="961443"/>
                  </a:cubicBezTo>
                  <a:cubicBezTo>
                    <a:pt x="583664" y="961152"/>
                    <a:pt x="572907" y="967259"/>
                    <a:pt x="567092" y="969004"/>
                  </a:cubicBezTo>
                  <a:cubicBezTo>
                    <a:pt x="550810" y="974239"/>
                    <a:pt x="487429" y="976856"/>
                    <a:pt x="468821" y="971330"/>
                  </a:cubicBezTo>
                  <a:cubicBezTo>
                    <a:pt x="433060" y="960279"/>
                    <a:pt x="396717" y="952427"/>
                    <a:pt x="362700" y="938468"/>
                  </a:cubicBezTo>
                  <a:cubicBezTo>
                    <a:pt x="266756" y="899208"/>
                    <a:pt x="184185" y="857621"/>
                    <a:pt x="103650" y="804110"/>
                  </a:cubicBezTo>
                  <a:cubicBezTo>
                    <a:pt x="96672" y="799457"/>
                    <a:pt x="89694" y="796840"/>
                    <a:pt x="83007" y="792187"/>
                  </a:cubicBezTo>
                  <a:cubicBezTo>
                    <a:pt x="74866" y="783462"/>
                    <a:pt x="67016" y="774738"/>
                    <a:pt x="58875" y="766013"/>
                  </a:cubicBezTo>
                  <a:cubicBezTo>
                    <a:pt x="55677" y="763687"/>
                    <a:pt x="52770" y="763978"/>
                    <a:pt x="48990" y="761651"/>
                  </a:cubicBezTo>
                  <a:cubicBezTo>
                    <a:pt x="45501" y="759615"/>
                    <a:pt x="44048" y="753799"/>
                    <a:pt x="40268" y="751763"/>
                  </a:cubicBezTo>
                  <a:cubicBezTo>
                    <a:pt x="28929" y="745365"/>
                    <a:pt x="8286" y="742166"/>
                    <a:pt x="3053" y="729952"/>
                  </a:cubicBezTo>
                  <a:cubicBezTo>
                    <a:pt x="-3634" y="722391"/>
                    <a:pt x="1599" y="707559"/>
                    <a:pt x="9740" y="704942"/>
                  </a:cubicBezTo>
                  <a:cubicBezTo>
                    <a:pt x="21370" y="695345"/>
                    <a:pt x="46083" y="705523"/>
                    <a:pt x="56840" y="708141"/>
                  </a:cubicBezTo>
                  <a:cubicBezTo>
                    <a:pt x="56840" y="707850"/>
                    <a:pt x="56840" y="707268"/>
                    <a:pt x="56840" y="706977"/>
                  </a:cubicBezTo>
                  <a:cubicBezTo>
                    <a:pt x="51607" y="702033"/>
                    <a:pt x="47536" y="695926"/>
                    <a:pt x="42594" y="690692"/>
                  </a:cubicBezTo>
                  <a:cubicBezTo>
                    <a:pt x="37942" y="686039"/>
                    <a:pt x="30964" y="681967"/>
                    <a:pt x="27185" y="676442"/>
                  </a:cubicBezTo>
                  <a:cubicBezTo>
                    <a:pt x="10322" y="652013"/>
                    <a:pt x="26894" y="627875"/>
                    <a:pt x="46955" y="614207"/>
                  </a:cubicBezTo>
                  <a:cubicBezTo>
                    <a:pt x="60620" y="604900"/>
                    <a:pt x="76029" y="596467"/>
                    <a:pt x="92892" y="590069"/>
                  </a:cubicBezTo>
                  <a:cubicBezTo>
                    <a:pt x="101324" y="586870"/>
                    <a:pt x="109174" y="587742"/>
                    <a:pt x="117896" y="584543"/>
                  </a:cubicBezTo>
                  <a:cubicBezTo>
                    <a:pt x="134468" y="578436"/>
                    <a:pt x="153076" y="570584"/>
                    <a:pt x="169357" y="563895"/>
                  </a:cubicBezTo>
                  <a:cubicBezTo>
                    <a:pt x="182731" y="558370"/>
                    <a:pt x="195233" y="556334"/>
                    <a:pt x="208607" y="550808"/>
                  </a:cubicBezTo>
                  <a:cubicBezTo>
                    <a:pt x="245532" y="535686"/>
                    <a:pt x="285363" y="524926"/>
                    <a:pt x="323450" y="509221"/>
                  </a:cubicBezTo>
                  <a:cubicBezTo>
                    <a:pt x="337697" y="502533"/>
                    <a:pt x="351943" y="496135"/>
                    <a:pt x="366189" y="489446"/>
                  </a:cubicBezTo>
                  <a:cubicBezTo>
                    <a:pt x="401078" y="474905"/>
                    <a:pt x="438293" y="465308"/>
                    <a:pt x="473182" y="452221"/>
                  </a:cubicBezTo>
                  <a:cubicBezTo>
                    <a:pt x="526097" y="432446"/>
                    <a:pt x="583083" y="421976"/>
                    <a:pt x="637161" y="404236"/>
                  </a:cubicBezTo>
                  <a:cubicBezTo>
                    <a:pt x="647337" y="401910"/>
                    <a:pt x="657513" y="399874"/>
                    <a:pt x="667688" y="397548"/>
                  </a:cubicBezTo>
                  <a:cubicBezTo>
                    <a:pt x="709846" y="384752"/>
                    <a:pt x="756655" y="378644"/>
                    <a:pt x="801139" y="367012"/>
                  </a:cubicBezTo>
                  <a:cubicBezTo>
                    <a:pt x="818002" y="362649"/>
                    <a:pt x="835156" y="362359"/>
                    <a:pt x="851437" y="358287"/>
                  </a:cubicBezTo>
                  <a:cubicBezTo>
                    <a:pt x="859578" y="356251"/>
                    <a:pt x="868300" y="358869"/>
                    <a:pt x="874406" y="355088"/>
                  </a:cubicBezTo>
                  <a:cubicBezTo>
                    <a:pt x="891560" y="344037"/>
                    <a:pt x="901154" y="326879"/>
                    <a:pt x="912784" y="310302"/>
                  </a:cubicBezTo>
                  <a:cubicBezTo>
                    <a:pt x="928193" y="288200"/>
                    <a:pt x="944765" y="266680"/>
                    <a:pt x="960756" y="244578"/>
                  </a:cubicBezTo>
                  <a:cubicBezTo>
                    <a:pt x="970932" y="230618"/>
                    <a:pt x="984306" y="218113"/>
                    <a:pt x="995645" y="205317"/>
                  </a:cubicBezTo>
                  <a:cubicBezTo>
                    <a:pt x="1039838" y="150062"/>
                    <a:pt x="1086357" y="103240"/>
                    <a:pt x="1141888" y="62235"/>
                  </a:cubicBezTo>
                  <a:cubicBezTo>
                    <a:pt x="1170381" y="41587"/>
                    <a:pt x="1214574" y="2908"/>
                    <a:pt x="125237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4" name="Google Shape;119;p15">
              <a:extLst>
                <a:ext uri="{FF2B5EF4-FFF2-40B4-BE49-F238E27FC236}">
                  <a16:creationId xmlns:a16="http://schemas.microsoft.com/office/drawing/2014/main" id="{12958FE9-3B63-4080-AC51-A8E78EA5C9D0}"/>
                </a:ext>
              </a:extLst>
            </p:cNvPr>
            <p:cNvSpPr/>
            <p:nvPr/>
          </p:nvSpPr>
          <p:spPr>
            <a:xfrm>
              <a:off x="5803254" y="2303214"/>
              <a:ext cx="1220" cy="2326"/>
            </a:xfrm>
            <a:custGeom>
              <a:avLst/>
              <a:gdLst/>
              <a:ahLst/>
              <a:cxnLst/>
              <a:rect l="l" t="t" r="r" b="b"/>
              <a:pathLst>
                <a:path w="1220" h="2326" extrusionOk="0">
                  <a:moveTo>
                    <a:pt x="0" y="0"/>
                  </a:moveTo>
                  <a:cubicBezTo>
                    <a:pt x="1163" y="1745"/>
                    <a:pt x="2035" y="1163"/>
                    <a:pt x="0" y="2327"/>
                  </a:cubicBezTo>
                  <a:cubicBezTo>
                    <a:pt x="0" y="1454"/>
                    <a:pt x="0" y="582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5" name="Google Shape;120;p15">
              <a:extLst>
                <a:ext uri="{FF2B5EF4-FFF2-40B4-BE49-F238E27FC236}">
                  <a16:creationId xmlns:a16="http://schemas.microsoft.com/office/drawing/2014/main" id="{41478AD2-1E52-4B4F-A2E4-AEB43FA36F94}"/>
                </a:ext>
              </a:extLst>
            </p:cNvPr>
            <p:cNvSpPr/>
            <p:nvPr/>
          </p:nvSpPr>
          <p:spPr>
            <a:xfrm>
              <a:off x="5807615" y="2307576"/>
              <a:ext cx="1220" cy="2326"/>
            </a:xfrm>
            <a:custGeom>
              <a:avLst/>
              <a:gdLst/>
              <a:ahLst/>
              <a:cxnLst/>
              <a:rect l="l" t="t" r="r" b="b"/>
              <a:pathLst>
                <a:path w="1220" h="2326" extrusionOk="0">
                  <a:moveTo>
                    <a:pt x="0" y="0"/>
                  </a:moveTo>
                  <a:cubicBezTo>
                    <a:pt x="1163" y="1745"/>
                    <a:pt x="2035" y="1163"/>
                    <a:pt x="0" y="2327"/>
                  </a:cubicBezTo>
                  <a:cubicBezTo>
                    <a:pt x="0" y="1454"/>
                    <a:pt x="0" y="582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6" name="Google Shape;121;p15">
              <a:extLst>
                <a:ext uri="{FF2B5EF4-FFF2-40B4-BE49-F238E27FC236}">
                  <a16:creationId xmlns:a16="http://schemas.microsoft.com/office/drawing/2014/main" id="{D07BC729-A181-411C-B53F-C42FA0D7D264}"/>
                </a:ext>
              </a:extLst>
            </p:cNvPr>
            <p:cNvSpPr/>
            <p:nvPr/>
          </p:nvSpPr>
          <p:spPr>
            <a:xfrm>
              <a:off x="5815174" y="2309612"/>
              <a:ext cx="1162" cy="2326"/>
            </a:xfrm>
            <a:custGeom>
              <a:avLst/>
              <a:gdLst/>
              <a:ahLst/>
              <a:cxnLst/>
              <a:rect l="l" t="t" r="r" b="b"/>
              <a:pathLst>
                <a:path w="1162" h="2326" extrusionOk="0">
                  <a:moveTo>
                    <a:pt x="0" y="0"/>
                  </a:moveTo>
                  <a:cubicBezTo>
                    <a:pt x="872" y="1163"/>
                    <a:pt x="291" y="291"/>
                    <a:pt x="1163" y="2327"/>
                  </a:cubicBezTo>
                  <a:cubicBezTo>
                    <a:pt x="872" y="2327"/>
                    <a:pt x="291" y="2327"/>
                    <a:pt x="0" y="2327"/>
                  </a:cubicBezTo>
                  <a:cubicBezTo>
                    <a:pt x="0" y="1454"/>
                    <a:pt x="0" y="872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7" name="Google Shape;122;p15">
              <a:extLst>
                <a:ext uri="{FF2B5EF4-FFF2-40B4-BE49-F238E27FC236}">
                  <a16:creationId xmlns:a16="http://schemas.microsoft.com/office/drawing/2014/main" id="{DBF25A06-3A15-49DC-84D2-7684761BDFAF}"/>
                </a:ext>
              </a:extLst>
            </p:cNvPr>
            <p:cNvSpPr/>
            <p:nvPr/>
          </p:nvSpPr>
          <p:spPr>
            <a:xfrm>
              <a:off x="5822734" y="2309612"/>
              <a:ext cx="2325" cy="1163"/>
            </a:xfrm>
            <a:custGeom>
              <a:avLst/>
              <a:gdLst/>
              <a:ahLst/>
              <a:cxnLst/>
              <a:rect l="l" t="t" r="r" b="b"/>
              <a:pathLst>
                <a:path w="2325" h="1163" extrusionOk="0">
                  <a:moveTo>
                    <a:pt x="0" y="0"/>
                  </a:moveTo>
                  <a:cubicBezTo>
                    <a:pt x="872" y="0"/>
                    <a:pt x="1454" y="0"/>
                    <a:pt x="2326" y="0"/>
                  </a:cubicBezTo>
                  <a:cubicBezTo>
                    <a:pt x="2326" y="291"/>
                    <a:pt x="2326" y="872"/>
                    <a:pt x="2326" y="1163"/>
                  </a:cubicBezTo>
                  <a:cubicBezTo>
                    <a:pt x="291" y="291"/>
                    <a:pt x="1163" y="872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8" name="Google Shape;123;p15">
              <a:extLst>
                <a:ext uri="{FF2B5EF4-FFF2-40B4-BE49-F238E27FC236}">
                  <a16:creationId xmlns:a16="http://schemas.microsoft.com/office/drawing/2014/main" id="{D02EEA64-810A-4DEA-8466-F571B646E56B}"/>
                </a:ext>
              </a:extLst>
            </p:cNvPr>
            <p:cNvSpPr/>
            <p:nvPr/>
          </p:nvSpPr>
          <p:spPr>
            <a:xfrm>
              <a:off x="5845702" y="2320663"/>
              <a:ext cx="2325" cy="1163"/>
            </a:xfrm>
            <a:custGeom>
              <a:avLst/>
              <a:gdLst/>
              <a:ahLst/>
              <a:cxnLst/>
              <a:rect l="l" t="t" r="r" b="b"/>
              <a:pathLst>
                <a:path w="2325" h="1163" extrusionOk="0">
                  <a:moveTo>
                    <a:pt x="0" y="0"/>
                  </a:moveTo>
                  <a:cubicBezTo>
                    <a:pt x="872" y="0"/>
                    <a:pt x="1454" y="0"/>
                    <a:pt x="2326" y="0"/>
                  </a:cubicBezTo>
                  <a:cubicBezTo>
                    <a:pt x="2326" y="291"/>
                    <a:pt x="2326" y="872"/>
                    <a:pt x="2326" y="1163"/>
                  </a:cubicBezTo>
                  <a:cubicBezTo>
                    <a:pt x="291" y="291"/>
                    <a:pt x="1163" y="872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59" name="Google Shape;124;p15">
              <a:extLst>
                <a:ext uri="{FF2B5EF4-FFF2-40B4-BE49-F238E27FC236}">
                  <a16:creationId xmlns:a16="http://schemas.microsoft.com/office/drawing/2014/main" id="{66BA6660-95FC-4D22-99BC-5599313F9798}"/>
                </a:ext>
              </a:extLst>
            </p:cNvPr>
            <p:cNvSpPr/>
            <p:nvPr/>
          </p:nvSpPr>
          <p:spPr>
            <a:xfrm>
              <a:off x="5864310" y="2332587"/>
              <a:ext cx="4361" cy="2326"/>
            </a:xfrm>
            <a:custGeom>
              <a:avLst/>
              <a:gdLst/>
              <a:ahLst/>
              <a:cxnLst/>
              <a:rect l="l" t="t" r="r" b="b"/>
              <a:pathLst>
                <a:path w="4361" h="2326" extrusionOk="0">
                  <a:moveTo>
                    <a:pt x="0" y="0"/>
                  </a:moveTo>
                  <a:cubicBezTo>
                    <a:pt x="1454" y="291"/>
                    <a:pt x="2907" y="872"/>
                    <a:pt x="4361" y="1163"/>
                  </a:cubicBezTo>
                  <a:cubicBezTo>
                    <a:pt x="4361" y="1454"/>
                    <a:pt x="4361" y="2036"/>
                    <a:pt x="4361" y="2327"/>
                  </a:cubicBezTo>
                  <a:cubicBezTo>
                    <a:pt x="872" y="1454"/>
                    <a:pt x="1744" y="2036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0" name="Google Shape;125;p15">
              <a:extLst>
                <a:ext uri="{FF2B5EF4-FFF2-40B4-BE49-F238E27FC236}">
                  <a16:creationId xmlns:a16="http://schemas.microsoft.com/office/drawing/2014/main" id="{196C5692-8879-46A2-B314-3037E341E3C8}"/>
                </a:ext>
              </a:extLst>
            </p:cNvPr>
            <p:cNvSpPr/>
            <p:nvPr/>
          </p:nvSpPr>
          <p:spPr>
            <a:xfrm>
              <a:off x="5929915" y="2355561"/>
              <a:ext cx="4463" cy="3489"/>
            </a:xfrm>
            <a:custGeom>
              <a:avLst/>
              <a:gdLst/>
              <a:ahLst/>
              <a:cxnLst/>
              <a:rect l="l" t="t" r="r" b="b"/>
              <a:pathLst>
                <a:path w="4463" h="3489" extrusionOk="0">
                  <a:moveTo>
                    <a:pt x="102" y="0"/>
                  </a:moveTo>
                  <a:cubicBezTo>
                    <a:pt x="2137" y="1163"/>
                    <a:pt x="1847" y="1454"/>
                    <a:pt x="4463" y="2327"/>
                  </a:cubicBezTo>
                  <a:cubicBezTo>
                    <a:pt x="4463" y="2617"/>
                    <a:pt x="4463" y="3199"/>
                    <a:pt x="4463" y="3490"/>
                  </a:cubicBezTo>
                  <a:cubicBezTo>
                    <a:pt x="-1061" y="2908"/>
                    <a:pt x="102" y="3199"/>
                    <a:pt x="102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1" name="Google Shape;126;p15">
              <a:extLst>
                <a:ext uri="{FF2B5EF4-FFF2-40B4-BE49-F238E27FC236}">
                  <a16:creationId xmlns:a16="http://schemas.microsoft.com/office/drawing/2014/main" id="{4B21E496-7535-4468-A4F0-E7FBEA8E0E7E}"/>
                </a:ext>
              </a:extLst>
            </p:cNvPr>
            <p:cNvSpPr/>
            <p:nvPr/>
          </p:nvSpPr>
          <p:spPr>
            <a:xfrm>
              <a:off x="5935251" y="2357597"/>
              <a:ext cx="2325" cy="1163"/>
            </a:xfrm>
            <a:custGeom>
              <a:avLst/>
              <a:gdLst/>
              <a:ahLst/>
              <a:cxnLst/>
              <a:rect l="l" t="t" r="r" b="b"/>
              <a:pathLst>
                <a:path w="2325" h="1163" extrusionOk="0">
                  <a:moveTo>
                    <a:pt x="0" y="0"/>
                  </a:moveTo>
                  <a:cubicBezTo>
                    <a:pt x="872" y="0"/>
                    <a:pt x="1454" y="0"/>
                    <a:pt x="2326" y="0"/>
                  </a:cubicBezTo>
                  <a:cubicBezTo>
                    <a:pt x="2326" y="291"/>
                    <a:pt x="2326" y="872"/>
                    <a:pt x="2326" y="1163"/>
                  </a:cubicBezTo>
                  <a:cubicBezTo>
                    <a:pt x="291" y="582"/>
                    <a:pt x="1163" y="872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2" name="Google Shape;127;p15">
              <a:extLst>
                <a:ext uri="{FF2B5EF4-FFF2-40B4-BE49-F238E27FC236}">
                  <a16:creationId xmlns:a16="http://schemas.microsoft.com/office/drawing/2014/main" id="{4D958322-3086-4FBF-9EB3-E1FADFF47395}"/>
                </a:ext>
              </a:extLst>
            </p:cNvPr>
            <p:cNvSpPr/>
            <p:nvPr/>
          </p:nvSpPr>
          <p:spPr>
            <a:xfrm>
              <a:off x="5934378" y="2359924"/>
              <a:ext cx="2325" cy="1163"/>
            </a:xfrm>
            <a:custGeom>
              <a:avLst/>
              <a:gdLst/>
              <a:ahLst/>
              <a:cxnLst/>
              <a:rect l="l" t="t" r="r" b="b"/>
              <a:pathLst>
                <a:path w="2325" h="1163" extrusionOk="0">
                  <a:moveTo>
                    <a:pt x="0" y="0"/>
                  </a:moveTo>
                  <a:cubicBezTo>
                    <a:pt x="872" y="0"/>
                    <a:pt x="1454" y="0"/>
                    <a:pt x="2326" y="0"/>
                  </a:cubicBezTo>
                  <a:cubicBezTo>
                    <a:pt x="2326" y="291"/>
                    <a:pt x="2326" y="872"/>
                    <a:pt x="2326" y="1163"/>
                  </a:cubicBezTo>
                  <a:cubicBezTo>
                    <a:pt x="291" y="291"/>
                    <a:pt x="872" y="872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3" name="Google Shape;128;p15">
              <a:extLst>
                <a:ext uri="{FF2B5EF4-FFF2-40B4-BE49-F238E27FC236}">
                  <a16:creationId xmlns:a16="http://schemas.microsoft.com/office/drawing/2014/main" id="{F96816FF-A6FD-471C-80A0-C49273DFEAF0}"/>
                </a:ext>
              </a:extLst>
            </p:cNvPr>
            <p:cNvSpPr/>
            <p:nvPr/>
          </p:nvSpPr>
          <p:spPr>
            <a:xfrm>
              <a:off x="5873032" y="2361087"/>
              <a:ext cx="2568" cy="3199"/>
            </a:xfrm>
            <a:custGeom>
              <a:avLst/>
              <a:gdLst/>
              <a:ahLst/>
              <a:cxnLst/>
              <a:rect l="l" t="t" r="r" b="b"/>
              <a:pathLst>
                <a:path w="2568" h="3199" extrusionOk="0">
                  <a:moveTo>
                    <a:pt x="1163" y="0"/>
                  </a:moveTo>
                  <a:cubicBezTo>
                    <a:pt x="3198" y="2617"/>
                    <a:pt x="3198" y="1745"/>
                    <a:pt x="0" y="3199"/>
                  </a:cubicBezTo>
                  <a:cubicBezTo>
                    <a:pt x="0" y="2908"/>
                    <a:pt x="0" y="2327"/>
                    <a:pt x="0" y="2036"/>
                  </a:cubicBezTo>
                  <a:cubicBezTo>
                    <a:pt x="872" y="873"/>
                    <a:pt x="291" y="1745"/>
                    <a:pt x="1163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4" name="Google Shape;129;p15">
              <a:extLst>
                <a:ext uri="{FF2B5EF4-FFF2-40B4-BE49-F238E27FC236}">
                  <a16:creationId xmlns:a16="http://schemas.microsoft.com/office/drawing/2014/main" id="{1F47F36A-7745-42E3-9159-901A0FD9E43D}"/>
                </a:ext>
              </a:extLst>
            </p:cNvPr>
            <p:cNvSpPr/>
            <p:nvPr/>
          </p:nvSpPr>
          <p:spPr>
            <a:xfrm>
              <a:off x="5874195" y="2361959"/>
              <a:ext cx="8722" cy="4362"/>
            </a:xfrm>
            <a:custGeom>
              <a:avLst/>
              <a:gdLst/>
              <a:ahLst/>
              <a:cxnLst/>
              <a:rect l="l" t="t" r="r" b="b"/>
              <a:pathLst>
                <a:path w="8722" h="4362" extrusionOk="0">
                  <a:moveTo>
                    <a:pt x="5524" y="0"/>
                  </a:moveTo>
                  <a:cubicBezTo>
                    <a:pt x="7269" y="1454"/>
                    <a:pt x="7850" y="2327"/>
                    <a:pt x="8722" y="4362"/>
                  </a:cubicBezTo>
                  <a:cubicBezTo>
                    <a:pt x="7559" y="4362"/>
                    <a:pt x="6396" y="4362"/>
                    <a:pt x="5524" y="4362"/>
                  </a:cubicBezTo>
                  <a:cubicBezTo>
                    <a:pt x="3489" y="3490"/>
                    <a:pt x="3489" y="4071"/>
                    <a:pt x="0" y="4362"/>
                  </a:cubicBezTo>
                  <a:cubicBezTo>
                    <a:pt x="0" y="4071"/>
                    <a:pt x="0" y="3490"/>
                    <a:pt x="0" y="3199"/>
                  </a:cubicBezTo>
                  <a:cubicBezTo>
                    <a:pt x="291" y="3199"/>
                    <a:pt x="872" y="3199"/>
                    <a:pt x="1163" y="3199"/>
                  </a:cubicBezTo>
                  <a:cubicBezTo>
                    <a:pt x="2326" y="1745"/>
                    <a:pt x="3780" y="1454"/>
                    <a:pt x="5524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5" name="Google Shape;130;p15">
              <a:extLst>
                <a:ext uri="{FF2B5EF4-FFF2-40B4-BE49-F238E27FC236}">
                  <a16:creationId xmlns:a16="http://schemas.microsoft.com/office/drawing/2014/main" id="{3FD234B1-163F-432C-9757-6E717ED130ED}"/>
                </a:ext>
              </a:extLst>
            </p:cNvPr>
            <p:cNvSpPr/>
            <p:nvPr/>
          </p:nvSpPr>
          <p:spPr>
            <a:xfrm>
              <a:off x="5882917" y="2363123"/>
              <a:ext cx="5524" cy="5525"/>
            </a:xfrm>
            <a:custGeom>
              <a:avLst/>
              <a:gdLst/>
              <a:ahLst/>
              <a:cxnLst/>
              <a:rect l="l" t="t" r="r" b="b"/>
              <a:pathLst>
                <a:path w="5524" h="5525" extrusionOk="0">
                  <a:moveTo>
                    <a:pt x="0" y="0"/>
                  </a:moveTo>
                  <a:cubicBezTo>
                    <a:pt x="3489" y="1163"/>
                    <a:pt x="4070" y="582"/>
                    <a:pt x="4361" y="2327"/>
                  </a:cubicBezTo>
                  <a:cubicBezTo>
                    <a:pt x="4652" y="3490"/>
                    <a:pt x="5233" y="4653"/>
                    <a:pt x="5524" y="5526"/>
                  </a:cubicBezTo>
                  <a:cubicBezTo>
                    <a:pt x="5233" y="5526"/>
                    <a:pt x="4652" y="5526"/>
                    <a:pt x="4361" y="5526"/>
                  </a:cubicBezTo>
                  <a:cubicBezTo>
                    <a:pt x="4361" y="5235"/>
                    <a:pt x="4361" y="4653"/>
                    <a:pt x="4361" y="4362"/>
                  </a:cubicBezTo>
                  <a:cubicBezTo>
                    <a:pt x="2617" y="3199"/>
                    <a:pt x="1163" y="2327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6" name="Google Shape;131;p15">
              <a:extLst>
                <a:ext uri="{FF2B5EF4-FFF2-40B4-BE49-F238E27FC236}">
                  <a16:creationId xmlns:a16="http://schemas.microsoft.com/office/drawing/2014/main" id="{2A90024D-58A5-472A-8EDB-C0D6025152E5}"/>
                </a:ext>
              </a:extLst>
            </p:cNvPr>
            <p:cNvSpPr/>
            <p:nvPr/>
          </p:nvSpPr>
          <p:spPr>
            <a:xfrm>
              <a:off x="5921477" y="2363123"/>
              <a:ext cx="3016" cy="2560"/>
            </a:xfrm>
            <a:custGeom>
              <a:avLst/>
              <a:gdLst/>
              <a:ahLst/>
              <a:cxnLst/>
              <a:rect l="l" t="t" r="r" b="b"/>
              <a:pathLst>
                <a:path w="3016" h="2560" extrusionOk="0">
                  <a:moveTo>
                    <a:pt x="691" y="0"/>
                  </a:moveTo>
                  <a:cubicBezTo>
                    <a:pt x="1563" y="872"/>
                    <a:pt x="2144" y="1454"/>
                    <a:pt x="3017" y="2327"/>
                  </a:cubicBezTo>
                  <a:cubicBezTo>
                    <a:pt x="109" y="3199"/>
                    <a:pt x="-763" y="1454"/>
                    <a:pt x="691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7" name="Google Shape;132;p15">
              <a:extLst>
                <a:ext uri="{FF2B5EF4-FFF2-40B4-BE49-F238E27FC236}">
                  <a16:creationId xmlns:a16="http://schemas.microsoft.com/office/drawing/2014/main" id="{7ABE5BFA-261B-4460-BAD5-C4BF9C19DE5C}"/>
                </a:ext>
              </a:extLst>
            </p:cNvPr>
            <p:cNvSpPr/>
            <p:nvPr/>
          </p:nvSpPr>
          <p:spPr>
            <a:xfrm>
              <a:off x="5889313" y="2365449"/>
              <a:ext cx="4651" cy="4653"/>
            </a:xfrm>
            <a:custGeom>
              <a:avLst/>
              <a:gdLst/>
              <a:ahLst/>
              <a:cxnLst/>
              <a:rect l="l" t="t" r="r" b="b"/>
              <a:pathLst>
                <a:path w="4651" h="4653" extrusionOk="0">
                  <a:moveTo>
                    <a:pt x="291" y="0"/>
                  </a:moveTo>
                  <a:cubicBezTo>
                    <a:pt x="1744" y="291"/>
                    <a:pt x="3198" y="873"/>
                    <a:pt x="4652" y="1163"/>
                  </a:cubicBezTo>
                  <a:cubicBezTo>
                    <a:pt x="3489" y="2036"/>
                    <a:pt x="4361" y="1454"/>
                    <a:pt x="2326" y="2327"/>
                  </a:cubicBezTo>
                  <a:cubicBezTo>
                    <a:pt x="1454" y="3199"/>
                    <a:pt x="872" y="3781"/>
                    <a:pt x="0" y="4653"/>
                  </a:cubicBezTo>
                  <a:cubicBezTo>
                    <a:pt x="291" y="2908"/>
                    <a:pt x="291" y="1454"/>
                    <a:pt x="291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8" name="Google Shape;133;p15">
              <a:extLst>
                <a:ext uri="{FF2B5EF4-FFF2-40B4-BE49-F238E27FC236}">
                  <a16:creationId xmlns:a16="http://schemas.microsoft.com/office/drawing/2014/main" id="{DBCA09B9-1533-4439-AC0F-2EECCBE18368}"/>
                </a:ext>
              </a:extLst>
            </p:cNvPr>
            <p:cNvSpPr/>
            <p:nvPr/>
          </p:nvSpPr>
          <p:spPr>
            <a:xfrm>
              <a:off x="5882917" y="2366612"/>
              <a:ext cx="2325" cy="1163"/>
            </a:xfrm>
            <a:custGeom>
              <a:avLst/>
              <a:gdLst/>
              <a:ahLst/>
              <a:cxnLst/>
              <a:rect l="l" t="t" r="r" b="b"/>
              <a:pathLst>
                <a:path w="2325" h="1163" extrusionOk="0">
                  <a:moveTo>
                    <a:pt x="0" y="0"/>
                  </a:moveTo>
                  <a:cubicBezTo>
                    <a:pt x="872" y="0"/>
                    <a:pt x="1454" y="0"/>
                    <a:pt x="2326" y="0"/>
                  </a:cubicBezTo>
                  <a:cubicBezTo>
                    <a:pt x="2326" y="291"/>
                    <a:pt x="2326" y="873"/>
                    <a:pt x="2326" y="1163"/>
                  </a:cubicBezTo>
                  <a:cubicBezTo>
                    <a:pt x="291" y="291"/>
                    <a:pt x="1163" y="873"/>
                    <a:pt x="0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69" name="Google Shape;134;p15">
              <a:extLst>
                <a:ext uri="{FF2B5EF4-FFF2-40B4-BE49-F238E27FC236}">
                  <a16:creationId xmlns:a16="http://schemas.microsoft.com/office/drawing/2014/main" id="{F8C4DD2A-4EA2-4648-8B82-E5D115CC5FF3}"/>
                </a:ext>
              </a:extLst>
            </p:cNvPr>
            <p:cNvSpPr/>
            <p:nvPr/>
          </p:nvSpPr>
          <p:spPr>
            <a:xfrm>
              <a:off x="5899489" y="2367485"/>
              <a:ext cx="3198" cy="3199"/>
            </a:xfrm>
            <a:custGeom>
              <a:avLst/>
              <a:gdLst/>
              <a:ahLst/>
              <a:cxnLst/>
              <a:rect l="l" t="t" r="r" b="b"/>
              <a:pathLst>
                <a:path w="3198" h="3199" extrusionOk="0">
                  <a:moveTo>
                    <a:pt x="872" y="0"/>
                  </a:moveTo>
                  <a:cubicBezTo>
                    <a:pt x="2617" y="1454"/>
                    <a:pt x="2035" y="582"/>
                    <a:pt x="3198" y="3199"/>
                  </a:cubicBezTo>
                  <a:cubicBezTo>
                    <a:pt x="2035" y="3199"/>
                    <a:pt x="872" y="3199"/>
                    <a:pt x="0" y="3199"/>
                  </a:cubicBezTo>
                  <a:cubicBezTo>
                    <a:pt x="291" y="2327"/>
                    <a:pt x="582" y="1163"/>
                    <a:pt x="872" y="0"/>
                  </a:cubicBezTo>
                  <a:close/>
                </a:path>
              </a:pathLst>
            </a:custGeom>
            <a:solidFill>
              <a:srgbClr val="9E9B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pic>
        <p:nvPicPr>
          <p:cNvPr id="70" name="Picture 28">
            <a:extLst>
              <a:ext uri="{FF2B5EF4-FFF2-40B4-BE49-F238E27FC236}">
                <a16:creationId xmlns:a16="http://schemas.microsoft.com/office/drawing/2014/main" id="{CC35976B-AB01-473C-914E-62F596F56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28" y="5390291"/>
            <a:ext cx="7715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26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/>
        </p:nvSpPr>
        <p:spPr>
          <a:xfrm>
            <a:off x="132080" y="100181"/>
            <a:ext cx="275335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Noteworthy</a:t>
            </a:r>
            <a:endParaRPr sz="105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EE3F3FC-0C52-4112-9854-22354BB17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66" r="23446"/>
          <a:stretch/>
        </p:blipFill>
        <p:spPr bwMode="auto">
          <a:xfrm>
            <a:off x="0" y="2077720"/>
            <a:ext cx="260096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961517-462A-4261-B9AE-FD4997DBE66F}"/>
              </a:ext>
            </a:extLst>
          </p:cNvPr>
          <p:cNvSpPr txBox="1"/>
          <p:nvPr/>
        </p:nvSpPr>
        <p:spPr>
          <a:xfrm>
            <a:off x="2600960" y="1422142"/>
            <a:ext cx="6410960" cy="3703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400" b="1" i="0" u="none" strike="noStrike" dirty="0">
              <a:solidFill>
                <a:srgbClr val="00467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1000"/>
              </a:spcAft>
            </a:pPr>
            <a:endParaRPr lang="en-US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Relatively high total mercury concentration (</a:t>
            </a:r>
            <a:r>
              <a:rPr lang="en-US" sz="1400" b="0" i="0" u="none" strike="noStrike" dirty="0" err="1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THg</a:t>
            </a: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 in 25% pups sampled to date in WAI and CAI</a:t>
            </a:r>
          </a:p>
          <a:p>
            <a:pPr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SSL fetal exposure much higher than during nursing period</a:t>
            </a:r>
          </a:p>
          <a:p>
            <a:pPr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THg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decreased immune function, poor antioxidant function, muscle and organ tissue damage during active breath-hold damage</a:t>
            </a:r>
          </a:p>
          <a:p>
            <a:pPr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%</a:t>
            </a: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pups with </a:t>
            </a:r>
            <a:r>
              <a:rPr lang="en-US" sz="1400" b="0" i="0" u="none" strike="noStrike" dirty="0" err="1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THg</a:t>
            </a: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&gt; 20 </a:t>
            </a:r>
            <a:r>
              <a:rPr lang="en-US" sz="1400" b="0" i="0" u="none" strike="noStrike" dirty="0" err="1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μg</a:t>
            </a: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/g  in </a:t>
            </a:r>
            <a:r>
              <a:rPr lang="en-US" dirty="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natal hair </a:t>
            </a: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doubled in 8 years  at </a:t>
            </a:r>
            <a:r>
              <a:rPr lang="en-US" sz="1400" b="0" i="0" u="none" strike="noStrike" dirty="0" err="1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Agattu</a:t>
            </a: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(20.6% in 2011 to 46.4% in 2019);  rate of increase 3.7%  per year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Higher </a:t>
            </a:r>
            <a:r>
              <a:rPr lang="en-US" sz="1400" b="0" i="0" u="none" strike="noStrike" dirty="0" err="1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THg</a:t>
            </a: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WAI than CAI also in several fish and seabirds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Differences originate at base of food chain and amplified by feeding ecology</a:t>
            </a:r>
            <a:endParaRPr lang="en-US" sz="1400" b="0" i="0" u="none" strike="noStrike" dirty="0">
              <a:solidFill>
                <a:srgbClr val="00467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New large set of invertebrates to be analyzed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186F4-F962-4001-B0FF-247D6DB1345E}"/>
              </a:ext>
            </a:extLst>
          </p:cNvPr>
          <p:cNvSpPr txBox="1"/>
          <p:nvPr/>
        </p:nvSpPr>
        <p:spPr>
          <a:xfrm>
            <a:off x="4084320" y="6292632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https://ine.uaf.edu/werc/werc-projects/aleutian-mercury/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12813-BE80-44A1-B6D6-D83FB05F5B4A}"/>
              </a:ext>
            </a:extLst>
          </p:cNvPr>
          <p:cNvSpPr txBox="1"/>
          <p:nvPr/>
        </p:nvSpPr>
        <p:spPr>
          <a:xfrm>
            <a:off x="243840" y="5252720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Photo NOAA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7E1AFB-45B1-41BE-8CC4-8A3FF1D4AA43}"/>
              </a:ext>
            </a:extLst>
          </p:cNvPr>
          <p:cNvSpPr txBox="1"/>
          <p:nvPr/>
        </p:nvSpPr>
        <p:spPr>
          <a:xfrm>
            <a:off x="4205288" y="381823"/>
            <a:ext cx="4600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Mercury in AI food webs 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Lorrie Rea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6657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A961517-462A-4261-B9AE-FD4997DBE66F}"/>
              </a:ext>
            </a:extLst>
          </p:cNvPr>
          <p:cNvSpPr txBox="1"/>
          <p:nvPr/>
        </p:nvSpPr>
        <p:spPr>
          <a:xfrm>
            <a:off x="2763520" y="1600200"/>
            <a:ext cx="6230145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endParaRPr lang="en-US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phthalates ( plastics derived contaminant) did not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vary geographically</a:t>
            </a:r>
            <a:r>
              <a:rPr lang="en-US" sz="1400" b="0" i="0" u="none" strike="noStrike" dirty="0">
                <a:solidFill>
                  <a:srgbClr val="00467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 AI 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highest concentration in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diving plankton-</a:t>
            </a:r>
            <a:r>
              <a:rPr lang="en-US" spc="5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feeders (crested auklets)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400" b="0" i="0" u="none" strike="noStrike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apparently heathy seabirds still impacted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sublethal effects: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morphometrics,</a:t>
            </a:r>
            <a:r>
              <a:rPr lang="en-US" spc="5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blood calcium levels, positive correlation with concentration of uric acid, cholesterol,</a:t>
            </a:r>
            <a:r>
              <a:rPr lang="en-US" spc="5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and amylase</a:t>
            </a:r>
            <a:endParaRPr lang="en-US" b="0" i="0" u="none" strike="noStrike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6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32% of seabirds across 51 species ingested marine debris in Australia and New Zealand; in New England 71% of great shearwaters ingested plastic.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ingesting one item has a 20.4% chance of lifetime mortality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balloons 32 times more likely to result in death.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high proportion of plastic ingested is recyclable.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z="1400" b="0" i="0" u="none" strike="noStrike" dirty="0">
              <a:solidFill>
                <a:srgbClr val="00467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group of birds on a rock&#10;&#10;Description automatically generated with medium confidence">
            <a:extLst>
              <a:ext uri="{FF2B5EF4-FFF2-40B4-BE49-F238E27FC236}">
                <a16:creationId xmlns:a16="http://schemas.microsoft.com/office/drawing/2014/main" id="{72F0E602-38BA-4F2A-8223-402F599E0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33" r="3867" b="11281"/>
          <a:stretch/>
        </p:blipFill>
        <p:spPr>
          <a:xfrm>
            <a:off x="555" y="2077720"/>
            <a:ext cx="2615645" cy="3048000"/>
          </a:xfrm>
          <a:prstGeom prst="rect">
            <a:avLst/>
          </a:prstGeom>
        </p:spPr>
      </p:pic>
      <p:sp>
        <p:nvSpPr>
          <p:cNvPr id="14" name="Google Shape;114;p5">
            <a:extLst>
              <a:ext uri="{FF2B5EF4-FFF2-40B4-BE49-F238E27FC236}">
                <a16:creationId xmlns:a16="http://schemas.microsoft.com/office/drawing/2014/main" id="{14E9145A-8FD1-4C2A-BBD6-DC24541993F6}"/>
              </a:ext>
            </a:extLst>
          </p:cNvPr>
          <p:cNvSpPr txBox="1"/>
          <p:nvPr/>
        </p:nvSpPr>
        <p:spPr>
          <a:xfrm>
            <a:off x="132080" y="100181"/>
            <a:ext cx="275335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Noteworthy</a:t>
            </a:r>
            <a:endParaRPr sz="10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FE891E-BC83-4879-88CB-73C96D0B023D}"/>
              </a:ext>
            </a:extLst>
          </p:cNvPr>
          <p:cNvSpPr txBox="1"/>
          <p:nvPr/>
        </p:nvSpPr>
        <p:spPr>
          <a:xfrm>
            <a:off x="4205288" y="381823"/>
            <a:ext cx="46005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200" dirty="0"/>
              <a:t>Plastics in seabirds</a:t>
            </a:r>
          </a:p>
          <a:p>
            <a:pPr algn="r"/>
            <a:r>
              <a:rPr lang="en-US" sz="2200" dirty="0"/>
              <a:t>Ortiz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/>
        </p:nvSpPr>
        <p:spPr>
          <a:xfrm>
            <a:off x="1" y="0"/>
            <a:ext cx="899366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This year - 2021</a:t>
            </a:r>
            <a:endParaRPr sz="10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BA765-E9F2-40D0-AC6D-1D35D92A2D73}"/>
              </a:ext>
            </a:extLst>
          </p:cNvPr>
          <p:cNvSpPr txBox="1"/>
          <p:nvPr/>
        </p:nvSpPr>
        <p:spPr>
          <a:xfrm>
            <a:off x="3524232" y="1572081"/>
            <a:ext cx="5527554" cy="3960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1000"/>
              </a:spcAft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La Niña year  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Winter: Negative anomalies in SLP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Stormier conditions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Spring: Westerly winds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Summer: slightly stormier conditions again in WAI and CAI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Implications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Winter: Potentially unfavorable foraging conditions for seabirds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Spring: suppressed transport through eastern passes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Summer: slightly unfavorable foraging conditions for seabirds, may explain delayed hatching for piscivorous seabirds</a:t>
            </a:r>
            <a:r>
              <a:rPr lang="en-US" spc="-5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0F3AA9B-CE26-49C4-B22F-FCFF7FF24C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7" t="7953" r="6018"/>
          <a:stretch/>
        </p:blipFill>
        <p:spPr>
          <a:xfrm>
            <a:off x="280157" y="728706"/>
            <a:ext cx="2963919" cy="2486779"/>
          </a:xfrm>
          <a:prstGeom prst="rect">
            <a:avLst/>
          </a:prstGeom>
        </p:spPr>
      </p:pic>
      <p:sp>
        <p:nvSpPr>
          <p:cNvPr id="13" name="Google Shape;114;p5">
            <a:extLst>
              <a:ext uri="{FF2B5EF4-FFF2-40B4-BE49-F238E27FC236}">
                <a16:creationId xmlns:a16="http://schemas.microsoft.com/office/drawing/2014/main" id="{5412E815-9931-4C6A-A4E2-252C2F5C0678}"/>
              </a:ext>
            </a:extLst>
          </p:cNvPr>
          <p:cNvSpPr txBox="1"/>
          <p:nvPr/>
        </p:nvSpPr>
        <p:spPr>
          <a:xfrm>
            <a:off x="2794000" y="10160"/>
            <a:ext cx="634999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Winds and Sea Level Pressure (SLP)</a:t>
            </a:r>
            <a:b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Bond </a:t>
            </a:r>
            <a:endParaRPr sz="2000" dirty="0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50DC1607-3F44-4AC9-9568-A8A00325BD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7" t="18281" r="5532" b="15109"/>
          <a:stretch/>
        </p:blipFill>
        <p:spPr bwMode="auto">
          <a:xfrm>
            <a:off x="280158" y="2769490"/>
            <a:ext cx="2985140" cy="183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8EADCEB2-22C2-4B6D-80F0-2F3716B90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2" t="18538" r="6413" b="5604"/>
          <a:stretch/>
        </p:blipFill>
        <p:spPr bwMode="auto">
          <a:xfrm>
            <a:off x="233679" y="4506989"/>
            <a:ext cx="3010398" cy="210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E0FEE9-0EF7-4BD8-84BF-210AA6547D69}"/>
              </a:ext>
            </a:extLst>
          </p:cNvPr>
          <p:cNvSpPr txBox="1"/>
          <p:nvPr/>
        </p:nvSpPr>
        <p:spPr>
          <a:xfrm>
            <a:off x="2303928" y="2398324"/>
            <a:ext cx="80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WINTER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3781D1-0014-4AC0-B407-0F8AB61FA41A}"/>
              </a:ext>
            </a:extLst>
          </p:cNvPr>
          <p:cNvSpPr txBox="1"/>
          <p:nvPr/>
        </p:nvSpPr>
        <p:spPr>
          <a:xfrm>
            <a:off x="2285993" y="4128516"/>
            <a:ext cx="8068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FE1515-E80E-439C-837B-3E5CCBF5098C}"/>
              </a:ext>
            </a:extLst>
          </p:cNvPr>
          <p:cNvSpPr txBox="1"/>
          <p:nvPr/>
        </p:nvSpPr>
        <p:spPr>
          <a:xfrm>
            <a:off x="2294961" y="5867669"/>
            <a:ext cx="949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</a:p>
        </p:txBody>
      </p:sp>
    </p:spTree>
    <p:extLst>
      <p:ext uri="{BB962C8B-B14F-4D97-AF65-F5344CB8AC3E}">
        <p14:creationId xmlns:p14="http://schemas.microsoft.com/office/powerpoint/2010/main" val="1209425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/>
        </p:nvSpPr>
        <p:spPr>
          <a:xfrm>
            <a:off x="1" y="0"/>
            <a:ext cx="298703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This year - 2021</a:t>
            </a:r>
            <a:endParaRPr sz="1050" dirty="0"/>
          </a:p>
        </p:txBody>
      </p:sp>
      <p:pic>
        <p:nvPicPr>
          <p:cNvPr id="5" name="image62.jpeg">
            <a:extLst>
              <a:ext uri="{FF2B5EF4-FFF2-40B4-BE49-F238E27FC236}">
                <a16:creationId xmlns:a16="http://schemas.microsoft.com/office/drawing/2014/main" id="{D1A3B838-6DA8-442E-ABCE-9AF1F11267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14" y="1477327"/>
            <a:ext cx="5715496" cy="465931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B1A6074-A514-4FA2-831E-13D0A78D4A78}"/>
              </a:ext>
            </a:extLst>
          </p:cNvPr>
          <p:cNvSpPr/>
          <p:nvPr/>
        </p:nvSpPr>
        <p:spPr>
          <a:xfrm>
            <a:off x="1473200" y="1757680"/>
            <a:ext cx="558800" cy="619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023370-C5B8-433D-B8AA-A1191D800C0F}"/>
              </a:ext>
            </a:extLst>
          </p:cNvPr>
          <p:cNvSpPr/>
          <p:nvPr/>
        </p:nvSpPr>
        <p:spPr>
          <a:xfrm>
            <a:off x="3241040" y="1757680"/>
            <a:ext cx="558800" cy="619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7BA765-E9F2-40D0-AC6D-1D35D92A2D73}"/>
              </a:ext>
            </a:extLst>
          </p:cNvPr>
          <p:cNvSpPr txBox="1"/>
          <p:nvPr/>
        </p:nvSpPr>
        <p:spPr>
          <a:xfrm>
            <a:off x="5807710" y="1572081"/>
            <a:ext cx="3244076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Georgia" panose="02040502050405020303" pitchFamily="18" charset="0"/>
                <a:cs typeface="Calibri" panose="020F0502020204030204" pitchFamily="34" charset="0"/>
              </a:rPr>
              <a:t> record high SST in WAI and CAI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moderate MHW in Aug &amp; Sep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short lived strong MHW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temperatures now close to average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US" spc="-5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1000"/>
              </a:spcAft>
            </a:pPr>
            <a:r>
              <a:rPr lang="en-US" b="1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Implications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Atka mackerel nests in shallower waters, at 4-11ºC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pc="-5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SST reaching upper limits of Atka mackerel spawning temperatures</a:t>
            </a:r>
          </a:p>
          <a:p>
            <a:pPr rtl="0" fontAlgn="base">
              <a:spcBef>
                <a:spcPts val="0"/>
              </a:spcBef>
              <a:spcAft>
                <a:spcPts val="1000"/>
              </a:spcAft>
            </a:pPr>
            <a:endParaRPr lang="en-US" spc="-5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Georgia" panose="02040502050405020303" pitchFamily="18" charset="0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7ABF72-56BC-41A0-9957-9E037A85542E}"/>
              </a:ext>
            </a:extLst>
          </p:cNvPr>
          <p:cNvSpPr/>
          <p:nvPr/>
        </p:nvSpPr>
        <p:spPr>
          <a:xfrm>
            <a:off x="1473200" y="4196080"/>
            <a:ext cx="558800" cy="619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7428F0F-E816-4E72-8B2A-D8279E62E062}"/>
              </a:ext>
            </a:extLst>
          </p:cNvPr>
          <p:cNvSpPr/>
          <p:nvPr/>
        </p:nvSpPr>
        <p:spPr>
          <a:xfrm>
            <a:off x="3241040" y="4196080"/>
            <a:ext cx="558800" cy="619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14;p5">
            <a:extLst>
              <a:ext uri="{FF2B5EF4-FFF2-40B4-BE49-F238E27FC236}">
                <a16:creationId xmlns:a16="http://schemas.microsoft.com/office/drawing/2014/main" id="{5E416388-58FC-4392-933E-4946A2438FFA}"/>
              </a:ext>
            </a:extLst>
          </p:cNvPr>
          <p:cNvSpPr txBox="1"/>
          <p:nvPr/>
        </p:nvSpPr>
        <p:spPr>
          <a:xfrm>
            <a:off x="1" y="0"/>
            <a:ext cx="298703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3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This year - 2021</a:t>
            </a:r>
            <a:endParaRPr sz="1050" dirty="0"/>
          </a:p>
        </p:txBody>
      </p:sp>
      <p:sp>
        <p:nvSpPr>
          <p:cNvPr id="15" name="Google Shape;114;p5">
            <a:extLst>
              <a:ext uri="{FF2B5EF4-FFF2-40B4-BE49-F238E27FC236}">
                <a16:creationId xmlns:a16="http://schemas.microsoft.com/office/drawing/2014/main" id="{8FE4B20B-7B6F-464F-83FF-E26FC4BB2528}"/>
              </a:ext>
            </a:extLst>
          </p:cNvPr>
          <p:cNvSpPr txBox="1"/>
          <p:nvPr/>
        </p:nvSpPr>
        <p:spPr>
          <a:xfrm>
            <a:off x="2794000" y="10160"/>
            <a:ext cx="6349999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algn="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Sea surface temperature (SST), Marine heat wave (MHV) Watson &amp; Callahan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2205255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7530</TotalTime>
  <Words>1703</Words>
  <Application>Microsoft Office PowerPoint</Application>
  <PresentationFormat>On-screen Show (4:3)</PresentationFormat>
  <Paragraphs>235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</vt:lpstr>
      <vt:lpstr>Calibri</vt:lpstr>
      <vt:lpstr>Courgette</vt:lpstr>
      <vt:lpstr>Office Theme</vt:lpstr>
      <vt:lpstr>Aleutian Islands Ecosystem Status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Multi-year Patterns</vt:lpstr>
      <vt:lpstr>Multi-year Patterns</vt:lpstr>
      <vt:lpstr>Multi-year Patterns</vt:lpstr>
      <vt:lpstr>Multi-year Pattern Implications</vt:lpstr>
      <vt:lpstr>NMME Projections 2022</vt:lpstr>
      <vt:lpstr>AI Summary</vt:lpstr>
      <vt:lpstr>Questions and/or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Aleutian Islands Ecosystem Status Report</dc:title>
  <dc:creator>Ivonne Ortiz</dc:creator>
  <cp:lastModifiedBy>Ivonne Ortiz</cp:lastModifiedBy>
  <cp:revision>6</cp:revision>
  <dcterms:created xsi:type="dcterms:W3CDTF">2020-11-16T20:11:23Z</dcterms:created>
  <dcterms:modified xsi:type="dcterms:W3CDTF">2021-11-16T05:30:19Z</dcterms:modified>
</cp:coreProperties>
</file>