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60" r:id="rId1"/>
  </p:sldMasterIdLst>
  <p:notesMasterIdLst>
    <p:notesMasterId r:id="rId10"/>
  </p:notesMasterIdLst>
  <p:sldIdLst>
    <p:sldId id="260" r:id="rId2"/>
    <p:sldId id="261" r:id="rId3"/>
    <p:sldId id="266" r:id="rId4"/>
    <p:sldId id="269" r:id="rId5"/>
    <p:sldId id="267" r:id="rId6"/>
    <p:sldId id="268" r:id="rId7"/>
    <p:sldId id="282" r:id="rId8"/>
    <p:sldId id="264" r:id="rId9"/>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987" autoAdjust="0"/>
    <p:restoredTop sz="89140" autoAdjust="0"/>
  </p:normalViewPr>
  <p:slideViewPr>
    <p:cSldViewPr snapToGrid="0">
      <p:cViewPr varScale="1">
        <p:scale>
          <a:sx n="105" d="100"/>
          <a:sy n="105" d="100"/>
        </p:scale>
        <p:origin x="1848" y="11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86900B49-6513-467C-A7E7-530B07C77D98}" type="datetimeFigureOut">
              <a:rPr lang="en-US" smtClean="0"/>
              <a:t>1/27/2021</a:t>
            </a:fld>
            <a:endParaRPr lang="en-US"/>
          </a:p>
        </p:txBody>
      </p:sp>
      <p:sp>
        <p:nvSpPr>
          <p:cNvPr id="4" name="Slide Image Placeholder 3"/>
          <p:cNvSpPr>
            <a:spLocks noGrp="1" noRot="1" noChangeAspect="1"/>
          </p:cNvSpPr>
          <p:nvPr>
            <p:ph type="sldImg" idx="2"/>
          </p:nvPr>
        </p:nvSpPr>
        <p:spPr>
          <a:xfrm>
            <a:off x="1371600" y="1143000"/>
            <a:ext cx="41148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AF5BA21-56C6-4AB7-83CC-2F1385E1A7B5}" type="slidenum">
              <a:rPr lang="en-US" smtClean="0"/>
              <a:t>‹#›</a:t>
            </a:fld>
            <a:endParaRPr lang="en-US"/>
          </a:p>
        </p:txBody>
      </p:sp>
    </p:spTree>
    <p:extLst>
      <p:ext uri="{BB962C8B-B14F-4D97-AF65-F5344CB8AC3E}">
        <p14:creationId xmlns:p14="http://schemas.microsoft.com/office/powerpoint/2010/main" val="193866374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CAF5BA21-56C6-4AB7-83CC-2F1385E1A7B5}" type="slidenum">
              <a:rPr lang="en-US" smtClean="0"/>
              <a:t>2</a:t>
            </a:fld>
            <a:endParaRPr lang="en-US"/>
          </a:p>
        </p:txBody>
      </p:sp>
    </p:spTree>
    <p:extLst>
      <p:ext uri="{BB962C8B-B14F-4D97-AF65-F5344CB8AC3E}">
        <p14:creationId xmlns:p14="http://schemas.microsoft.com/office/powerpoint/2010/main" val="1385591660"/>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Looking at management considerations under</a:t>
            </a:r>
            <a:r>
              <a:rPr lang="en-US" sz="1200" kern="1200" baseline="0" dirty="0">
                <a:solidFill>
                  <a:schemeClr val="tx1"/>
                </a:solidFill>
                <a:effectLst/>
                <a:latin typeface="+mn-lt"/>
                <a:ea typeface="+mn-ea"/>
                <a:cs typeface="+mn-cs"/>
              </a:rPr>
              <a:t> Alternative two.</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As outlined in Section 2 of the document, the chief concerns of this action from a management perspective involve the inability to accurately estimate annual variability in number, size, and composition of discarded sablefish and the resulting impact on the sablefish stock assessment. In</a:t>
            </a:r>
            <a:r>
              <a:rPr lang="en-US" sz="1200" kern="1200" baseline="0" dirty="0">
                <a:solidFill>
                  <a:schemeClr val="tx1"/>
                </a:solidFill>
                <a:effectLst/>
                <a:latin typeface="+mn-lt"/>
                <a:ea typeface="+mn-ea"/>
                <a:cs typeface="+mn-cs"/>
              </a:rPr>
              <a:t> that section of the document which begins on page 146, we provide some high level summaries of these concerns.</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baseline="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baseline="0" dirty="0">
                <a:solidFill>
                  <a:schemeClr val="tx1"/>
                </a:solidFill>
                <a:effectLst/>
                <a:latin typeface="+mn-lt"/>
                <a:ea typeface="+mn-ea"/>
                <a:cs typeface="+mn-cs"/>
              </a:rPr>
              <a:t>After conversations with NMFS leadership both at the Alaska Region and the Alaska Fisheries Science Center, there was general concern </a:t>
            </a:r>
            <a:r>
              <a:rPr lang="en-US" sz="1200" kern="1200" dirty="0">
                <a:solidFill>
                  <a:schemeClr val="tx1"/>
                </a:solidFill>
                <a:effectLst/>
                <a:latin typeface="+mn-lt"/>
                <a:ea typeface="+mn-ea"/>
                <a:cs typeface="+mn-cs"/>
              </a:rPr>
              <a:t>about any resulting action that would allow vessels to discard sablefish if appropriate estimates of the size, number, and composition of the discarded catch cannot be obtained. This analysis describes in detail that the agency is not currently equipped to collect the necessary information to accurately estimate sablefish discards in the sablefish IFQ fishery. Furthermore, this analysis also explicitly describes possible negative consequences that poorly informed discard estimates could have on the sablefish stock and the resulting fishery. </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kern="1200" dirty="0">
                <a:solidFill>
                  <a:schemeClr val="tx1"/>
                </a:solidFill>
                <a:effectLst/>
                <a:latin typeface="+mn-lt"/>
                <a:ea typeface="+mn-ea"/>
                <a:cs typeface="+mn-cs"/>
              </a:rPr>
              <a:t>While the agency</a:t>
            </a:r>
            <a:r>
              <a:rPr lang="en-US" sz="1200" kern="1200" baseline="0" dirty="0">
                <a:solidFill>
                  <a:schemeClr val="tx1"/>
                </a:solidFill>
                <a:effectLst/>
                <a:latin typeface="+mn-lt"/>
                <a:ea typeface="+mn-ea"/>
                <a:cs typeface="+mn-cs"/>
              </a:rPr>
              <a:t> is in the process of developing techniques and methodologies that might help to address some of these concerns, this work is still in progress and is still some years away.</a:t>
            </a:r>
            <a:endParaRPr lang="en-US" sz="1200" kern="1200" dirty="0">
              <a:solidFill>
                <a:schemeClr val="tx1"/>
              </a:solidFill>
              <a:effectLst/>
              <a:latin typeface="+mn-lt"/>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1200" kern="1200" dirty="0">
              <a:solidFill>
                <a:schemeClr val="tx1"/>
              </a:solidFill>
              <a:effectLst/>
              <a:latin typeface="+mn-lt"/>
              <a:ea typeface="+mn-ea"/>
              <a:cs typeface="+mn-cs"/>
            </a:endParaRPr>
          </a:p>
          <a:p>
            <a:r>
              <a:rPr lang="en-US" dirty="0"/>
              <a:t>Looking at enforcement considerations under Alternative</a:t>
            </a:r>
            <a:r>
              <a:rPr lang="en-US" baseline="0" dirty="0"/>
              <a:t> two.</a:t>
            </a:r>
          </a:p>
          <a:p>
            <a:r>
              <a:rPr lang="en-US" baseline="0" dirty="0"/>
              <a:t>This action item was presented to the enforcement committee ahead of this Council meeting. The enforcement committee did not raise any substantive enforcement concerns, </a:t>
            </a:r>
          </a:p>
          <a:p>
            <a:endParaRPr lang="en-US" baseline="0" dirty="0"/>
          </a:p>
          <a:p>
            <a:r>
              <a:rPr lang="en-US" baseline="0" dirty="0"/>
              <a:t>Would require modifying regulations around the careful release of discarded sablefish . This resulting in changes to at-sea enforcement operations which would only involve observing fishery operations and ensuring that discarded sablefish are returned to the sea immediately, with a minimum of injury.</a:t>
            </a:r>
            <a:endParaRPr lang="en-US" dirty="0"/>
          </a:p>
        </p:txBody>
      </p:sp>
      <p:sp>
        <p:nvSpPr>
          <p:cNvPr id="4" name="Slide Number Placeholder 3"/>
          <p:cNvSpPr>
            <a:spLocks noGrp="1"/>
          </p:cNvSpPr>
          <p:nvPr>
            <p:ph type="sldNum" sz="quarter" idx="10"/>
          </p:nvPr>
        </p:nvSpPr>
        <p:spPr/>
        <p:txBody>
          <a:bodyPr/>
          <a:lstStyle/>
          <a:p>
            <a:fld id="{C2589E41-9836-41B6-B9E0-9CD1AF3FE823}" type="slidenum">
              <a:rPr lang="en-US" smtClean="0"/>
              <a:t>7</a:t>
            </a:fld>
            <a:endParaRPr lang="en-US"/>
          </a:p>
        </p:txBody>
      </p:sp>
    </p:spTree>
    <p:extLst>
      <p:ext uri="{BB962C8B-B14F-4D97-AF65-F5344CB8AC3E}">
        <p14:creationId xmlns:p14="http://schemas.microsoft.com/office/powerpoint/2010/main" val="848968511"/>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sp>
        <p:nvSpPr>
          <p:cNvPr id="7" name="Rectangle 6"/>
          <p:cNvSpPr/>
          <p:nvPr/>
        </p:nvSpPr>
        <p:spPr>
          <a:xfrm>
            <a:off x="448091" y="3085765"/>
            <a:ext cx="8240108" cy="33048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ctrTitle"/>
          </p:nvPr>
        </p:nvSpPr>
        <p:spPr>
          <a:xfrm>
            <a:off x="581192" y="990600"/>
            <a:ext cx="7989752" cy="1504844"/>
          </a:xfrm>
          <a:effectLst/>
        </p:spPr>
        <p:txBody>
          <a:bodyPr anchor="b">
            <a:normAutofit/>
          </a:bodyPr>
          <a:lstStyle>
            <a:lvl1pPr>
              <a:defRPr sz="3600">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Subtitle 2"/>
          <p:cNvSpPr>
            <a:spLocks noGrp="1"/>
          </p:cNvSpPr>
          <p:nvPr>
            <p:ph type="subTitle" idx="1"/>
          </p:nvPr>
        </p:nvSpPr>
        <p:spPr>
          <a:xfrm>
            <a:off x="581192" y="2495444"/>
            <a:ext cx="7989752" cy="590321"/>
          </a:xfrm>
        </p:spPr>
        <p:txBody>
          <a:bodyPr anchor="t">
            <a:normAutofit/>
          </a:bodyPr>
          <a:lstStyle>
            <a:lvl1pPr marL="0" indent="0" algn="l">
              <a:buNone/>
              <a:defRPr sz="1600" cap="all">
                <a:solidFill>
                  <a:schemeClr val="accent2"/>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216F73BB-3B44-4D96-968A-B4BF25D0EF58}" type="datetime9">
              <a:rPr lang="en-US" smtClean="0"/>
              <a:t>1/27/2021 7:09:00 PM</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
        <p:nvSpPr>
          <p:cNvPr id="8" name="Picture Placeholder 9">
            <a:extLst>
              <a:ext uri="{FF2B5EF4-FFF2-40B4-BE49-F238E27FC236}">
                <a16:creationId xmlns:a16="http://schemas.microsoft.com/office/drawing/2014/main" id="{60462B74-C9F4-401F-B8E1-FBD4792E56FA}"/>
              </a:ext>
            </a:extLst>
          </p:cNvPr>
          <p:cNvSpPr>
            <a:spLocks noGrp="1"/>
          </p:cNvSpPr>
          <p:nvPr>
            <p:ph type="pic" sz="quarter" idx="13" hasCustomPrompt="1"/>
          </p:nvPr>
        </p:nvSpPr>
        <p:spPr>
          <a:xfrm>
            <a:off x="251175" y="5681499"/>
            <a:ext cx="76232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283987565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Title and Vertical Tex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4D0A67E-12D6-45C7-87B8-00426FCA6F49}" type="datetime9">
              <a:rPr lang="en-US" smtClean="0"/>
              <a:t>1/27/2021 7:09:01 PM</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Picture Placeholder 9">
            <a:extLst>
              <a:ext uri="{FF2B5EF4-FFF2-40B4-BE49-F238E27FC236}">
                <a16:creationId xmlns:a16="http://schemas.microsoft.com/office/drawing/2014/main" id="{BC280C83-0990-4DBA-9150-E5E4C5A3D4E5}"/>
              </a:ext>
            </a:extLst>
          </p:cNvPr>
          <p:cNvSpPr>
            <a:spLocks noGrp="1"/>
          </p:cNvSpPr>
          <p:nvPr>
            <p:ph type="pic" sz="quarter" idx="13" hasCustomPrompt="1"/>
          </p:nvPr>
        </p:nvSpPr>
        <p:spPr>
          <a:xfrm>
            <a:off x="251175" y="5681499"/>
            <a:ext cx="76232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284737620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0" y="599725"/>
            <a:ext cx="2057399"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0" y="675725"/>
            <a:ext cx="1503123" cy="5183073"/>
          </a:xfrm>
        </p:spPr>
        <p:txBody>
          <a:bodyPr vert="eaVert"/>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Vertical Text Placeholder 2"/>
          <p:cNvSpPr>
            <a:spLocks noGrp="1"/>
          </p:cNvSpPr>
          <p:nvPr>
            <p:ph type="body" orient="vert" idx="1"/>
          </p:nvPr>
        </p:nvSpPr>
        <p:spPr>
          <a:xfrm>
            <a:off x="581192" y="675725"/>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6"/>
            <a:ext cx="947672" cy="365125"/>
          </a:xfrm>
        </p:spPr>
        <p:txBody>
          <a:bodyPr/>
          <a:lstStyle>
            <a:lvl1pPr>
              <a:defRPr>
                <a:solidFill>
                  <a:schemeClr val="accent1">
                    <a:lumMod val="75000"/>
                    <a:lumOff val="25000"/>
                  </a:schemeClr>
                </a:solidFill>
              </a:defRPr>
            </a:lvl1pPr>
          </a:lstStyle>
          <a:p>
            <a:fld id="{0008BDB1-8207-438C-B05F-73622B91E51A}" type="datetime9">
              <a:rPr lang="en-US" smtClean="0"/>
              <a:t>1/27/2021 7:09:01 PM</a:t>
            </a:fld>
            <a:endParaRPr lang="en-US" dirty="0"/>
          </a:p>
        </p:txBody>
      </p:sp>
      <p:sp>
        <p:nvSpPr>
          <p:cNvPr id="5" name="Footer Placeholder 4"/>
          <p:cNvSpPr>
            <a:spLocks noGrp="1"/>
          </p:cNvSpPr>
          <p:nvPr>
            <p:ph type="ftr" sz="quarter" idx="11"/>
          </p:nvPr>
        </p:nvSpPr>
        <p:spPr>
          <a:xfrm>
            <a:off x="581192" y="5951810"/>
            <a:ext cx="5922209" cy="365125"/>
          </a:xfrm>
        </p:spPr>
        <p:txBody>
          <a:body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
        <p:nvSpPr>
          <p:cNvPr id="8" name="Picture Placeholder 9">
            <a:extLst>
              <a:ext uri="{FF2B5EF4-FFF2-40B4-BE49-F238E27FC236}">
                <a16:creationId xmlns:a16="http://schemas.microsoft.com/office/drawing/2014/main" id="{D354B163-6C4F-45DB-A034-51A5B30DD427}"/>
              </a:ext>
            </a:extLst>
          </p:cNvPr>
          <p:cNvSpPr>
            <a:spLocks noGrp="1"/>
          </p:cNvSpPr>
          <p:nvPr>
            <p:ph type="pic" sz="quarter" idx="13" hasCustomPrompt="1"/>
          </p:nvPr>
        </p:nvSpPr>
        <p:spPr>
          <a:xfrm>
            <a:off x="251175" y="5681499"/>
            <a:ext cx="76232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149218877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1_Section Header">
    <p:spTree>
      <p:nvGrpSpPr>
        <p:cNvPr id="1" name=""/>
        <p:cNvGrpSpPr/>
        <p:nvPr/>
      </p:nvGrpSpPr>
      <p:grpSpPr>
        <a:xfrm>
          <a:off x="0" y="0"/>
          <a:ext cx="0" cy="0"/>
          <a:chOff x="0" y="0"/>
          <a:chExt cx="0" cy="0"/>
        </a:xfrm>
      </p:grpSpPr>
      <p:sp>
        <p:nvSpPr>
          <p:cNvPr id="8" name="Rectangle 7"/>
          <p:cNvSpPr>
            <a:spLocks noChangeAspect="1"/>
          </p:cNvSpPr>
          <p:nvPr/>
        </p:nvSpPr>
        <p:spPr>
          <a:xfrm>
            <a:off x="335863" y="5141975"/>
            <a:ext cx="8468145"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5" y="3043911"/>
            <a:ext cx="8272211" cy="1497507"/>
          </a:xfrm>
        </p:spPr>
        <p:txBody>
          <a:bodyPr anchor="b">
            <a:normAutofit/>
          </a:bodyPr>
          <a:lstStyle>
            <a:lvl1pPr algn="l">
              <a:defRPr sz="2700" b="0" cap="all">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435895" y="4541417"/>
            <a:ext cx="8272211" cy="600556"/>
          </a:xfrm>
        </p:spPr>
        <p:txBody>
          <a:bodyPr anchor="t">
            <a:normAutofit/>
          </a:bodyPr>
          <a:lstStyle>
            <a:lvl1pPr marL="0" indent="0" algn="l">
              <a:buNone/>
              <a:defRPr sz="1350" cap="all">
                <a:solidFill>
                  <a:schemeClr val="accent2"/>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E9F67B5E-2315-4740-ACC4-5F0FD51292D4}" type="datetime9">
              <a:rPr lang="en-US" smtClean="0"/>
              <a:t>1/27/2021 7:09:01 PM</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
        <p:nvSpPr>
          <p:cNvPr id="9" name="Picture Placeholder 9">
            <a:extLst>
              <a:ext uri="{FF2B5EF4-FFF2-40B4-BE49-F238E27FC236}">
                <a16:creationId xmlns:a16="http://schemas.microsoft.com/office/drawing/2014/main" id="{60ECD88C-B2CE-4747-BF15-020C37E38D42}"/>
              </a:ext>
            </a:extLst>
          </p:cNvPr>
          <p:cNvSpPr>
            <a:spLocks noGrp="1"/>
          </p:cNvSpPr>
          <p:nvPr>
            <p:ph type="pic" sz="quarter" idx="13" hasCustomPrompt="1"/>
          </p:nvPr>
        </p:nvSpPr>
        <p:spPr>
          <a:xfrm>
            <a:off x="251175" y="5681499"/>
            <a:ext cx="770467"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10" name="Picture Placeholder 9">
            <a:extLst>
              <a:ext uri="{FF2B5EF4-FFF2-40B4-BE49-F238E27FC236}">
                <a16:creationId xmlns:a16="http://schemas.microsoft.com/office/drawing/2014/main" id="{4745BCAC-898A-4739-BD0E-5F07CEE60A79}"/>
              </a:ext>
            </a:extLst>
          </p:cNvPr>
          <p:cNvSpPr>
            <a:spLocks noGrp="1"/>
          </p:cNvSpPr>
          <p:nvPr>
            <p:ph type="pic" sz="quarter" idx="14" hasCustomPrompt="1"/>
          </p:nvPr>
        </p:nvSpPr>
        <p:spPr>
          <a:xfrm>
            <a:off x="8124340" y="5900198"/>
            <a:ext cx="378152" cy="511293"/>
          </a:xfrm>
        </p:spPr>
        <p:txBody>
          <a:bodyPr>
            <a:noAutofit/>
          </a:bodyPr>
          <a:lstStyle>
            <a:lvl1pPr marL="0" indent="0">
              <a:buNone/>
              <a:defRPr sz="788">
                <a:solidFill>
                  <a:schemeClr val="bg1">
                    <a:lumMod val="50000"/>
                  </a:schemeClr>
                </a:solidFill>
              </a:defRPr>
            </a:lvl1pPr>
          </a:lstStyle>
          <a:p>
            <a:r>
              <a:rPr lang="en-US" dirty="0"/>
              <a:t>Click to add logo</a:t>
            </a:r>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9014002A-CF14-41E0-9D3A-B227D22D5DC1}" type="datetime9">
              <a:rPr lang="en-US" smtClean="0"/>
              <a:t>1/27/2021 7:09:01 PM</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dirty="0"/>
              <a:pPr/>
              <a:t>‹#›</a:t>
            </a:fld>
            <a:endParaRPr lang="en-US" dirty="0"/>
          </a:p>
        </p:txBody>
      </p:sp>
      <p:sp>
        <p:nvSpPr>
          <p:cNvPr id="7" name="Rectangle 6"/>
          <p:cNvSpPr>
            <a:spLocks noChangeAspect="1"/>
          </p:cNvSpPr>
          <p:nvPr/>
        </p:nvSpPr>
        <p:spPr>
          <a:xfrm>
            <a:off x="330512" y="606555"/>
            <a:ext cx="847502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8" name="Title 1"/>
          <p:cNvSpPr>
            <a:spLocks noGrp="1"/>
          </p:cNvSpPr>
          <p:nvPr>
            <p:ph type="title"/>
          </p:nvPr>
        </p:nvSpPr>
        <p:spPr>
          <a:xfrm>
            <a:off x="431921" y="729658"/>
            <a:ext cx="8272212" cy="988332"/>
          </a:xfr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9" name="Picture Placeholder 9">
            <a:extLst>
              <a:ext uri="{FF2B5EF4-FFF2-40B4-BE49-F238E27FC236}">
                <a16:creationId xmlns:a16="http://schemas.microsoft.com/office/drawing/2014/main" id="{6E537A51-93E5-4A33-A30C-A1ABDBE1842D}"/>
              </a:ext>
            </a:extLst>
          </p:cNvPr>
          <p:cNvSpPr>
            <a:spLocks noGrp="1"/>
          </p:cNvSpPr>
          <p:nvPr>
            <p:ph type="pic" sz="quarter" idx="13" hasCustomPrompt="1"/>
          </p:nvPr>
        </p:nvSpPr>
        <p:spPr>
          <a:xfrm>
            <a:off x="251175" y="5681499"/>
            <a:ext cx="770467"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10" name="Picture Placeholder 9">
            <a:extLst>
              <a:ext uri="{FF2B5EF4-FFF2-40B4-BE49-F238E27FC236}">
                <a16:creationId xmlns:a16="http://schemas.microsoft.com/office/drawing/2014/main" id="{86C967C7-6CE4-46B2-804B-B59D271138B7}"/>
              </a:ext>
            </a:extLst>
          </p:cNvPr>
          <p:cNvSpPr>
            <a:spLocks noGrp="1"/>
          </p:cNvSpPr>
          <p:nvPr>
            <p:ph type="pic" sz="quarter" idx="14" hasCustomPrompt="1"/>
          </p:nvPr>
        </p:nvSpPr>
        <p:spPr>
          <a:xfrm>
            <a:off x="8124340" y="5900198"/>
            <a:ext cx="378152" cy="511293"/>
          </a:xfrm>
        </p:spPr>
        <p:txBody>
          <a:bodyPr>
            <a:noAutofit/>
          </a:bodyPr>
          <a:lstStyle>
            <a:lvl1pPr marL="0" indent="0">
              <a:buNone/>
              <a:defRPr sz="788">
                <a:solidFill>
                  <a:schemeClr val="bg1">
                    <a:lumMod val="50000"/>
                  </a:schemeClr>
                </a:solidFill>
              </a:defRPr>
            </a:lvl1pPr>
          </a:lstStyle>
          <a:p>
            <a:r>
              <a:rPr lang="en-US" dirty="0"/>
              <a:t>Click to add logo</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1_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C2615A1-9E26-4EA6-9D8B-B4D818EA55AD}" type="datetime9">
              <a:rPr lang="en-US" smtClean="0"/>
              <a:t>1/27/2021 7:09:01 PM</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dirty="0"/>
              <a:pPr/>
              <a:t>‹#›</a:t>
            </a:fld>
            <a:endParaRPr lang="en-US" dirty="0"/>
          </a:p>
        </p:txBody>
      </p:sp>
      <p:sp>
        <p:nvSpPr>
          <p:cNvPr id="5" name="Picture Placeholder 9">
            <a:extLst>
              <a:ext uri="{FF2B5EF4-FFF2-40B4-BE49-F238E27FC236}">
                <a16:creationId xmlns:a16="http://schemas.microsoft.com/office/drawing/2014/main" id="{0D165EC4-2C00-48CD-B2A1-12555C9EA0ED}"/>
              </a:ext>
            </a:extLst>
          </p:cNvPr>
          <p:cNvSpPr>
            <a:spLocks noGrp="1"/>
          </p:cNvSpPr>
          <p:nvPr>
            <p:ph type="pic" sz="quarter" idx="13" hasCustomPrompt="1"/>
          </p:nvPr>
        </p:nvSpPr>
        <p:spPr>
          <a:xfrm>
            <a:off x="251175" y="5681499"/>
            <a:ext cx="770467"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6" name="Picture Placeholder 9">
            <a:extLst>
              <a:ext uri="{FF2B5EF4-FFF2-40B4-BE49-F238E27FC236}">
                <a16:creationId xmlns:a16="http://schemas.microsoft.com/office/drawing/2014/main" id="{BCE72FD7-7235-43F1-835C-35F26640CB3C}"/>
              </a:ext>
            </a:extLst>
          </p:cNvPr>
          <p:cNvSpPr>
            <a:spLocks noGrp="1"/>
          </p:cNvSpPr>
          <p:nvPr>
            <p:ph type="pic" sz="quarter" idx="14" hasCustomPrompt="1"/>
          </p:nvPr>
        </p:nvSpPr>
        <p:spPr>
          <a:xfrm>
            <a:off x="8124340" y="5900198"/>
            <a:ext cx="378152" cy="511293"/>
          </a:xfrm>
        </p:spPr>
        <p:txBody>
          <a:bodyPr>
            <a:noAutofit/>
          </a:bodyPr>
          <a:lstStyle>
            <a:lvl1pPr marL="0" indent="0">
              <a:buNone/>
              <a:defRPr sz="788">
                <a:solidFill>
                  <a:schemeClr val="bg1">
                    <a:lumMod val="50000"/>
                  </a:schemeClr>
                </a:solidFill>
              </a:defRPr>
            </a:lvl1pPr>
          </a:lstStyle>
          <a:p>
            <a:r>
              <a:rPr lang="en-US" dirty="0"/>
              <a:t>Click to add logo</a:t>
            </a:r>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userDrawn="1">
  <p:cSld name="1_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335863" y="5141973"/>
            <a:ext cx="8473650"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35894" y="5262296"/>
            <a:ext cx="3682084" cy="689514"/>
          </a:xfrm>
        </p:spPr>
        <p:txBody>
          <a:bodyPr anchor="ctr"/>
          <a:lstStyle>
            <a:lvl1pPr algn="l">
              <a:defRPr sz="1500" b="0">
                <a:solidFill>
                  <a:schemeClr val="accent1">
                    <a:lumMod val="75000"/>
                    <a:lumOff val="25000"/>
                  </a:schemeClr>
                </a:solidFill>
              </a:defRPr>
            </a:lvl1pPr>
          </a:lstStyle>
          <a:p>
            <a:r>
              <a:rPr lang="en-US"/>
              <a:t>Click to edit Master title style</a:t>
            </a:r>
            <a:endParaRPr lang="en-US" dirty="0"/>
          </a:p>
        </p:txBody>
      </p:sp>
      <p:sp>
        <p:nvSpPr>
          <p:cNvPr id="3" name="Content Placeholder 2"/>
          <p:cNvSpPr>
            <a:spLocks noGrp="1"/>
          </p:cNvSpPr>
          <p:nvPr>
            <p:ph idx="1"/>
          </p:nvPr>
        </p:nvSpPr>
        <p:spPr>
          <a:xfrm>
            <a:off x="335862" y="601200"/>
            <a:ext cx="8469630" cy="4204800"/>
          </a:xfrm>
        </p:spPr>
        <p:txBody>
          <a:bodyPr anchor="ctr">
            <a:normAutofit/>
          </a:bodyPr>
          <a:lstStyle>
            <a:lvl1pPr>
              <a:defRPr sz="1500">
                <a:solidFill>
                  <a:schemeClr val="tx2"/>
                </a:solidFill>
              </a:defRPr>
            </a:lvl1pPr>
            <a:lvl2pPr>
              <a:defRPr sz="1350">
                <a:solidFill>
                  <a:schemeClr val="tx2"/>
                </a:solidFill>
              </a:defRPr>
            </a:lvl2pPr>
            <a:lvl3pPr>
              <a:defRPr sz="1200">
                <a:solidFill>
                  <a:schemeClr val="tx2"/>
                </a:solidFill>
              </a:defRPr>
            </a:lvl3pPr>
            <a:lvl4pPr>
              <a:defRPr sz="1050">
                <a:solidFill>
                  <a:schemeClr val="tx2"/>
                </a:solidFill>
              </a:defRPr>
            </a:lvl4pPr>
            <a:lvl5pPr>
              <a:defRPr sz="1050">
                <a:solidFill>
                  <a:schemeClr val="tx2"/>
                </a:solidFill>
              </a:defRPr>
            </a:lvl5pPr>
            <a:lvl6pPr>
              <a:defRPr sz="1050">
                <a:solidFill>
                  <a:schemeClr val="tx2"/>
                </a:solidFill>
              </a:defRPr>
            </a:lvl6pPr>
            <a:lvl7pPr>
              <a:defRPr sz="1050">
                <a:solidFill>
                  <a:schemeClr val="tx2"/>
                </a:solidFill>
              </a:defRPr>
            </a:lvl7pPr>
            <a:lvl8pPr>
              <a:defRPr sz="1050">
                <a:solidFill>
                  <a:schemeClr val="tx2"/>
                </a:solidFill>
              </a:defRPr>
            </a:lvl8pPr>
            <a:lvl9pPr>
              <a:defRPr sz="105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8" y="5262297"/>
            <a:ext cx="4402490" cy="689515"/>
          </a:xfrm>
        </p:spPr>
        <p:txBody>
          <a:bodyPr anchor="ctr">
            <a:normAutofit/>
          </a:bodyPr>
          <a:lstStyle>
            <a:lvl1pPr marL="0" indent="0" algn="r">
              <a:buNone/>
              <a:defRPr sz="825">
                <a:solidFill>
                  <a:schemeClr val="bg1"/>
                </a:solidFill>
              </a:defRPr>
            </a:lvl1pPr>
            <a:lvl2pPr marL="342900" indent="0">
              <a:buNone/>
              <a:defRPr sz="825"/>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F6959D04-DB06-449D-88EF-22FDF65F61A3}" type="datetime9">
              <a:rPr lang="en-US" smtClean="0"/>
              <a:t>1/27/2021 7:09:01 PM</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
        <p:nvSpPr>
          <p:cNvPr id="10" name="Picture Placeholder 9">
            <a:extLst>
              <a:ext uri="{FF2B5EF4-FFF2-40B4-BE49-F238E27FC236}">
                <a16:creationId xmlns:a16="http://schemas.microsoft.com/office/drawing/2014/main" id="{FA4FFB8C-88C5-469B-BBE5-2F9578EB3B2E}"/>
              </a:ext>
            </a:extLst>
          </p:cNvPr>
          <p:cNvSpPr>
            <a:spLocks noGrp="1"/>
          </p:cNvSpPr>
          <p:nvPr>
            <p:ph type="pic" sz="quarter" idx="13" hasCustomPrompt="1"/>
          </p:nvPr>
        </p:nvSpPr>
        <p:spPr>
          <a:xfrm>
            <a:off x="251175" y="5681499"/>
            <a:ext cx="770467"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11" name="Picture Placeholder 9">
            <a:extLst>
              <a:ext uri="{FF2B5EF4-FFF2-40B4-BE49-F238E27FC236}">
                <a16:creationId xmlns:a16="http://schemas.microsoft.com/office/drawing/2014/main" id="{0B06A6D8-59B6-48EF-97A3-580C263862AD}"/>
              </a:ext>
            </a:extLst>
          </p:cNvPr>
          <p:cNvSpPr>
            <a:spLocks noGrp="1"/>
          </p:cNvSpPr>
          <p:nvPr>
            <p:ph type="pic" sz="quarter" idx="14" hasCustomPrompt="1"/>
          </p:nvPr>
        </p:nvSpPr>
        <p:spPr>
          <a:xfrm>
            <a:off x="8124340" y="5900198"/>
            <a:ext cx="378152" cy="511293"/>
          </a:xfrm>
        </p:spPr>
        <p:txBody>
          <a:bodyPr>
            <a:noAutofit/>
          </a:bodyPr>
          <a:lstStyle>
            <a:lvl1pPr marL="0" indent="0">
              <a:buNone/>
              <a:defRPr sz="788">
                <a:solidFill>
                  <a:schemeClr val="bg1">
                    <a:lumMod val="50000"/>
                  </a:schemeClr>
                </a:solidFill>
              </a:defRPr>
            </a:lvl1pPr>
          </a:lstStyle>
          <a:p>
            <a:r>
              <a:rPr lang="en-US" dirty="0"/>
              <a:t>Click to add logo</a:t>
            </a:r>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preserve="1" userDrawn="1">
  <p:cSld name="1_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35895" y="4693389"/>
            <a:ext cx="8272212" cy="566738"/>
          </a:xfrm>
        </p:spPr>
        <p:txBody>
          <a:bodyPr anchor="b">
            <a:normAutofit/>
          </a:bodyPr>
          <a:lstStyle>
            <a:lvl1pPr algn="l">
              <a:defRPr sz="1800" b="0">
                <a:solidFill>
                  <a:schemeClr val="accent1"/>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335863" y="599725"/>
            <a:ext cx="8468144" cy="3557252"/>
          </a:xfrm>
        </p:spPr>
        <p:txBody>
          <a:bodyPr anchor="t">
            <a:normAutofit/>
          </a:bodyPr>
          <a:lstStyle>
            <a:lvl1pPr marL="0" indent="0" algn="ctr">
              <a:buNone/>
              <a:defRPr sz="1200"/>
            </a:lvl1pPr>
            <a:lvl2pPr marL="342900" indent="0">
              <a:buNone/>
              <a:defRPr sz="1200"/>
            </a:lvl2pPr>
            <a:lvl3pPr marL="685800" indent="0">
              <a:buNone/>
              <a:defRPr sz="1200"/>
            </a:lvl3pPr>
            <a:lvl4pPr marL="1028700" indent="0">
              <a:buNone/>
              <a:defRPr sz="1200"/>
            </a:lvl4pPr>
            <a:lvl5pPr marL="1371600" indent="0">
              <a:buNone/>
              <a:defRPr sz="1200"/>
            </a:lvl5pPr>
            <a:lvl6pPr marL="1714500" indent="0">
              <a:buNone/>
              <a:defRPr sz="1200"/>
            </a:lvl6pPr>
            <a:lvl7pPr marL="2057400" indent="0">
              <a:buNone/>
              <a:defRPr sz="1200"/>
            </a:lvl7pPr>
            <a:lvl8pPr marL="2400300" indent="0">
              <a:buNone/>
              <a:defRPr sz="1200"/>
            </a:lvl8pPr>
            <a:lvl9pPr marL="2743200" indent="0">
              <a:buNone/>
              <a:defRPr sz="1200"/>
            </a:lvl9pPr>
          </a:lstStyle>
          <a:p>
            <a:r>
              <a:rPr lang="en-US"/>
              <a:t>Click icon to add picture</a:t>
            </a:r>
            <a:endParaRPr lang="en-US" dirty="0"/>
          </a:p>
        </p:txBody>
      </p:sp>
      <p:sp>
        <p:nvSpPr>
          <p:cNvPr id="4" name="Text Placeholder 3"/>
          <p:cNvSpPr>
            <a:spLocks noGrp="1"/>
          </p:cNvSpPr>
          <p:nvPr>
            <p:ph type="body" sz="half" idx="2"/>
          </p:nvPr>
        </p:nvSpPr>
        <p:spPr>
          <a:xfrm>
            <a:off x="435894" y="5260128"/>
            <a:ext cx="8272213" cy="598671"/>
          </a:xfrm>
        </p:spPr>
        <p:txBody>
          <a:bodyPr>
            <a:normAutofit/>
          </a:bodyPr>
          <a:lstStyle>
            <a:lvl1pPr marL="0" indent="0">
              <a:buNone/>
              <a:defRPr sz="9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en-US"/>
              <a:t>Click to edit Master text styles</a:t>
            </a:r>
          </a:p>
        </p:txBody>
      </p:sp>
      <p:sp>
        <p:nvSpPr>
          <p:cNvPr id="5" name="Date Placeholder 4"/>
          <p:cNvSpPr>
            <a:spLocks noGrp="1"/>
          </p:cNvSpPr>
          <p:nvPr>
            <p:ph type="dt" sz="half" idx="10"/>
          </p:nvPr>
        </p:nvSpPr>
        <p:spPr/>
        <p:txBody>
          <a:bodyPr/>
          <a:lstStyle/>
          <a:p>
            <a:fld id="{DD3C40E4-7B10-490B-A735-DEBF7B8C22B1}" type="datetime9">
              <a:rPr lang="en-US" smtClean="0"/>
              <a:t>1/27/2021 7:09:01 PM</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dirty="0"/>
              <a:pPr/>
              <a:t>‹#›</a:t>
            </a:fld>
            <a:endParaRPr lang="en-US" dirty="0"/>
          </a:p>
        </p:txBody>
      </p:sp>
      <p:sp>
        <p:nvSpPr>
          <p:cNvPr id="8" name="Picture Placeholder 9">
            <a:extLst>
              <a:ext uri="{FF2B5EF4-FFF2-40B4-BE49-F238E27FC236}">
                <a16:creationId xmlns:a16="http://schemas.microsoft.com/office/drawing/2014/main" id="{27769484-71D0-4024-B237-583943195596}"/>
              </a:ext>
            </a:extLst>
          </p:cNvPr>
          <p:cNvSpPr>
            <a:spLocks noGrp="1"/>
          </p:cNvSpPr>
          <p:nvPr>
            <p:ph type="pic" sz="quarter" idx="13" hasCustomPrompt="1"/>
          </p:nvPr>
        </p:nvSpPr>
        <p:spPr>
          <a:xfrm>
            <a:off x="251175" y="5681499"/>
            <a:ext cx="770467"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9" name="Picture Placeholder 9">
            <a:extLst>
              <a:ext uri="{FF2B5EF4-FFF2-40B4-BE49-F238E27FC236}">
                <a16:creationId xmlns:a16="http://schemas.microsoft.com/office/drawing/2014/main" id="{5C9C32F3-1DF0-4FA3-BD8A-B66513D842BD}"/>
              </a:ext>
            </a:extLst>
          </p:cNvPr>
          <p:cNvSpPr>
            <a:spLocks noGrp="1"/>
          </p:cNvSpPr>
          <p:nvPr>
            <p:ph type="pic" sz="quarter" idx="14" hasCustomPrompt="1"/>
          </p:nvPr>
        </p:nvSpPr>
        <p:spPr>
          <a:xfrm>
            <a:off x="8124340" y="5900198"/>
            <a:ext cx="378152" cy="511293"/>
          </a:xfrm>
        </p:spPr>
        <p:txBody>
          <a:bodyPr>
            <a:noAutofit/>
          </a:bodyPr>
          <a:lstStyle>
            <a:lvl1pPr marL="0" indent="0">
              <a:buNone/>
              <a:defRPr sz="788">
                <a:solidFill>
                  <a:schemeClr val="bg1">
                    <a:lumMod val="50000"/>
                  </a:schemeClr>
                </a:solidFill>
              </a:defRPr>
            </a:lvl1pPr>
          </a:lstStyle>
          <a:p>
            <a:r>
              <a:rPr lang="en-US" dirty="0"/>
              <a:t>Click to add logo</a:t>
            </a:r>
          </a:p>
        </p:txBody>
      </p:sp>
    </p:spTree>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preserve="1" userDrawn="1">
  <p:cSld name="1_Title and Vertical Text">
    <p:spTree>
      <p:nvGrpSpPr>
        <p:cNvPr id="1" name=""/>
        <p:cNvGrpSpPr/>
        <p:nvPr/>
      </p:nvGrpSpPr>
      <p:grpSpPr>
        <a:xfrm>
          <a:off x="0" y="0"/>
          <a:ext cx="0" cy="0"/>
          <a:chOff x="0" y="0"/>
          <a:chExt cx="0" cy="0"/>
        </a:xfrm>
      </p:grpSpPr>
      <p:sp>
        <p:nvSpPr>
          <p:cNvPr id="8" name="Rectangle 7"/>
          <p:cNvSpPr>
            <a:spLocks noChangeAspect="1"/>
          </p:cNvSpPr>
          <p:nvPr/>
        </p:nvSpPr>
        <p:spPr>
          <a:xfrm>
            <a:off x="330214" y="614407"/>
            <a:ext cx="8482004" cy="1189298"/>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9" name="Title 1"/>
          <p:cNvSpPr>
            <a:spLocks noGrp="1"/>
          </p:cNvSpPr>
          <p:nvPr>
            <p:ph type="title"/>
          </p:nvPr>
        </p:nvSpPr>
        <p:spPr>
          <a:xfrm>
            <a:off x="435894" y="702156"/>
            <a:ext cx="8272212" cy="1013800"/>
          </a:xfrm>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lstStyle>
            <a:lvl1pPr algn="l">
              <a:defRPr/>
            </a:lvl1pPr>
            <a:lvl2pPr algn="l">
              <a:defRPr/>
            </a:lvl2pPr>
            <a:lvl3pPr algn="l">
              <a:defRPr/>
            </a:lvl3pPr>
            <a:lvl4pPr algn="l">
              <a:defRPr/>
            </a:lvl4pPr>
            <a:lvl5pPr algn="l">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788B77E-0D65-4F0D-A448-22274F2EF76F}" type="datetime9">
              <a:rPr lang="en-US" smtClean="0"/>
              <a:t>1/27/2021 7:09:01 PM</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dirty="0"/>
              <a:pPr/>
              <a:t>‹#›</a:t>
            </a:fld>
            <a:endParaRPr lang="en-US" dirty="0"/>
          </a:p>
        </p:txBody>
      </p:sp>
      <p:sp>
        <p:nvSpPr>
          <p:cNvPr id="10" name="Picture Placeholder 9">
            <a:extLst>
              <a:ext uri="{FF2B5EF4-FFF2-40B4-BE49-F238E27FC236}">
                <a16:creationId xmlns:a16="http://schemas.microsoft.com/office/drawing/2014/main" id="{982CC4F0-86ED-48D1-9558-7307A0C81BD5}"/>
              </a:ext>
            </a:extLst>
          </p:cNvPr>
          <p:cNvSpPr>
            <a:spLocks noGrp="1"/>
          </p:cNvSpPr>
          <p:nvPr>
            <p:ph type="pic" sz="quarter" idx="13" hasCustomPrompt="1"/>
          </p:nvPr>
        </p:nvSpPr>
        <p:spPr>
          <a:xfrm>
            <a:off x="251175" y="5681499"/>
            <a:ext cx="770467"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11" name="Picture Placeholder 9">
            <a:extLst>
              <a:ext uri="{FF2B5EF4-FFF2-40B4-BE49-F238E27FC236}">
                <a16:creationId xmlns:a16="http://schemas.microsoft.com/office/drawing/2014/main" id="{8E3E1CD5-CFCA-42EE-9113-0B154D972C8A}"/>
              </a:ext>
            </a:extLst>
          </p:cNvPr>
          <p:cNvSpPr>
            <a:spLocks noGrp="1"/>
          </p:cNvSpPr>
          <p:nvPr>
            <p:ph type="pic" sz="quarter" idx="14" hasCustomPrompt="1"/>
          </p:nvPr>
        </p:nvSpPr>
        <p:spPr>
          <a:xfrm>
            <a:off x="8124340" y="5900198"/>
            <a:ext cx="378152" cy="511293"/>
          </a:xfrm>
        </p:spPr>
        <p:txBody>
          <a:bodyPr>
            <a:noAutofit/>
          </a:bodyPr>
          <a:lstStyle>
            <a:lvl1pPr marL="0" indent="0">
              <a:buNone/>
              <a:defRPr sz="788">
                <a:solidFill>
                  <a:schemeClr val="bg1">
                    <a:lumMod val="50000"/>
                  </a:schemeClr>
                </a:solidFill>
              </a:defRPr>
            </a:lvl1pPr>
          </a:lstStyle>
          <a:p>
            <a:r>
              <a:rPr lang="en-US" dirty="0"/>
              <a:t>Click to add logo</a:t>
            </a:r>
          </a:p>
        </p:txBody>
      </p:sp>
    </p:spTree>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Vertical Title and Text">
    <p:spTree>
      <p:nvGrpSpPr>
        <p:cNvPr id="1" name=""/>
        <p:cNvGrpSpPr/>
        <p:nvPr/>
      </p:nvGrpSpPr>
      <p:grpSpPr>
        <a:xfrm>
          <a:off x="0" y="0"/>
          <a:ext cx="0" cy="0"/>
          <a:chOff x="0" y="0"/>
          <a:chExt cx="0" cy="0"/>
        </a:xfrm>
      </p:grpSpPr>
      <p:sp>
        <p:nvSpPr>
          <p:cNvPr id="7" name="Rectangle 6"/>
          <p:cNvSpPr>
            <a:spLocks noChangeAspect="1"/>
          </p:cNvSpPr>
          <p:nvPr/>
        </p:nvSpPr>
        <p:spPr>
          <a:xfrm>
            <a:off x="6629401" y="599725"/>
            <a:ext cx="2180113" cy="581695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Vertical Title 1"/>
          <p:cNvSpPr>
            <a:spLocks noGrp="1"/>
          </p:cNvSpPr>
          <p:nvPr>
            <p:ph type="title" orient="vert"/>
          </p:nvPr>
        </p:nvSpPr>
        <p:spPr>
          <a:xfrm>
            <a:off x="6629401" y="675727"/>
            <a:ext cx="1503123" cy="5183073"/>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81193" y="675727"/>
            <a:ext cx="5922209" cy="5183073"/>
          </a:xfrm>
        </p:spPr>
        <p:txBody>
          <a:bodyPr vert="eaVert" ancho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a:xfrm>
            <a:off x="6745255" y="5956138"/>
            <a:ext cx="996106" cy="365125"/>
          </a:xfrm>
        </p:spPr>
        <p:txBody>
          <a:bodyPr/>
          <a:lstStyle>
            <a:lvl1pPr>
              <a:defRPr>
                <a:solidFill>
                  <a:schemeClr val="accent1">
                    <a:lumMod val="75000"/>
                    <a:lumOff val="25000"/>
                  </a:schemeClr>
                </a:solidFill>
              </a:defRPr>
            </a:lvl1pPr>
          </a:lstStyle>
          <a:p>
            <a:fld id="{13B61589-5FEA-4BD5-9E88-03FA9D5565E5}" type="datetime9">
              <a:rPr lang="en-US" smtClean="0"/>
              <a:t>1/27/2021 7:09:01 PM</a:t>
            </a:fld>
            <a:endParaRPr lang="en-US" dirty="0"/>
          </a:p>
        </p:txBody>
      </p:sp>
      <p:sp>
        <p:nvSpPr>
          <p:cNvPr id="5" name="Footer Placeholder 4"/>
          <p:cNvSpPr>
            <a:spLocks noGrp="1"/>
          </p:cNvSpPr>
          <p:nvPr>
            <p:ph type="ftr" sz="quarter" idx="11"/>
          </p:nvPr>
        </p:nvSpPr>
        <p:spPr>
          <a:xfrm>
            <a:off x="581193" y="5951812"/>
            <a:ext cx="5922209" cy="365125"/>
          </a:xfrm>
        </p:spPr>
        <p:txBody>
          <a:bodyPr/>
          <a:lstStyle/>
          <a:p>
            <a:endParaRPr lang="en-US" dirty="0"/>
          </a:p>
        </p:txBody>
      </p:sp>
      <p:sp>
        <p:nvSpPr>
          <p:cNvPr id="6" name="Slide Number Placeholder 5"/>
          <p:cNvSpPr>
            <a:spLocks noGrp="1"/>
          </p:cNvSpPr>
          <p:nvPr>
            <p:ph type="sldNum" sz="quarter" idx="12"/>
          </p:nvPr>
        </p:nvSpPr>
        <p:spPr>
          <a:xfrm>
            <a:off x="7834962" y="5956138"/>
            <a:ext cx="873146" cy="365125"/>
          </a:xfrm>
        </p:spPr>
        <p:txBody>
          <a:bodyPr/>
          <a:lstStyle>
            <a:lvl1pPr>
              <a:defRPr>
                <a:solidFill>
                  <a:schemeClr val="accent1">
                    <a:lumMod val="75000"/>
                    <a:lumOff val="25000"/>
                  </a:schemeClr>
                </a:solidFill>
              </a:defRPr>
            </a:lvl1pPr>
          </a:lstStyle>
          <a:p>
            <a:fld id="{D57F1E4F-1CFF-5643-939E-217C01CDF565}" type="slidenum">
              <a:rPr lang="en-US" dirty="0"/>
              <a:pPr/>
              <a:t>‹#›</a:t>
            </a:fld>
            <a:endParaRPr lang="en-US" dirty="0"/>
          </a:p>
        </p:txBody>
      </p:sp>
      <p:sp>
        <p:nvSpPr>
          <p:cNvPr id="8" name="Picture Placeholder 9">
            <a:extLst>
              <a:ext uri="{FF2B5EF4-FFF2-40B4-BE49-F238E27FC236}">
                <a16:creationId xmlns:a16="http://schemas.microsoft.com/office/drawing/2014/main" id="{B48ED5C0-EC13-437C-B526-EF7919E97CE6}"/>
              </a:ext>
            </a:extLst>
          </p:cNvPr>
          <p:cNvSpPr>
            <a:spLocks noGrp="1"/>
          </p:cNvSpPr>
          <p:nvPr>
            <p:ph type="pic" sz="quarter" idx="13" hasCustomPrompt="1"/>
          </p:nvPr>
        </p:nvSpPr>
        <p:spPr>
          <a:xfrm>
            <a:off x="251176" y="5681499"/>
            <a:ext cx="760300"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9" name="Picture Placeholder 9">
            <a:extLst>
              <a:ext uri="{FF2B5EF4-FFF2-40B4-BE49-F238E27FC236}">
                <a16:creationId xmlns:a16="http://schemas.microsoft.com/office/drawing/2014/main" id="{91A95823-A39A-4BD7-9037-1A11F0730446}"/>
              </a:ext>
            </a:extLst>
          </p:cNvPr>
          <p:cNvSpPr>
            <a:spLocks noGrp="1"/>
          </p:cNvSpPr>
          <p:nvPr>
            <p:ph type="pic" sz="quarter" idx="14" hasCustomPrompt="1"/>
          </p:nvPr>
        </p:nvSpPr>
        <p:spPr>
          <a:xfrm>
            <a:off x="6152928" y="5900198"/>
            <a:ext cx="378152" cy="511293"/>
          </a:xfrm>
        </p:spPr>
        <p:txBody>
          <a:bodyPr>
            <a:noAutofit/>
          </a:bodyPr>
          <a:lstStyle>
            <a:lvl1pPr marL="0" indent="0">
              <a:buNone/>
              <a:defRPr sz="788">
                <a:solidFill>
                  <a:schemeClr val="bg1">
                    <a:lumMod val="50000"/>
                  </a:schemeClr>
                </a:solidFill>
              </a:defRPr>
            </a:lvl1pPr>
          </a:lstStyle>
          <a:p>
            <a:r>
              <a:rPr lang="en-US" dirty="0"/>
              <a:t>Click to add logo</a:t>
            </a:r>
          </a:p>
        </p:txBody>
      </p:sp>
    </p:spTree>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1_Title and Content">
    <p:spTree>
      <p:nvGrpSpPr>
        <p:cNvPr id="1" name=""/>
        <p:cNvGrpSpPr/>
        <p:nvPr/>
      </p:nvGrpSpPr>
      <p:grpSpPr>
        <a:xfrm>
          <a:off x="0" y="0"/>
          <a:ext cx="0" cy="0"/>
          <a:chOff x="0" y="0"/>
          <a:chExt cx="0" cy="0"/>
        </a:xfrm>
      </p:grpSpPr>
      <p:sp>
        <p:nvSpPr>
          <p:cNvPr id="7" name="Rectangle 6"/>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581192" y="2228003"/>
            <a:ext cx="7989752"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C18748D-611E-4943-B5AC-7D5FA1580173}" type="datetime9">
              <a:rPr lang="en-US" smtClean="0"/>
              <a:t>1/27/2021 7:09:01 PM</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Picture Placeholder 9">
            <a:extLst>
              <a:ext uri="{FF2B5EF4-FFF2-40B4-BE49-F238E27FC236}">
                <a16:creationId xmlns:a16="http://schemas.microsoft.com/office/drawing/2014/main" id="{A5A75BB0-413D-4F15-A1A8-96425951F208}"/>
              </a:ext>
            </a:extLst>
          </p:cNvPr>
          <p:cNvSpPr>
            <a:spLocks noGrp="1"/>
          </p:cNvSpPr>
          <p:nvPr>
            <p:ph type="pic" sz="quarter" idx="13" hasCustomPrompt="1"/>
          </p:nvPr>
        </p:nvSpPr>
        <p:spPr>
          <a:xfrm>
            <a:off x="251175" y="5681499"/>
            <a:ext cx="76232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
        <p:nvSpPr>
          <p:cNvPr id="9" name="Picture Placeholder 9">
            <a:extLst>
              <a:ext uri="{FF2B5EF4-FFF2-40B4-BE49-F238E27FC236}">
                <a16:creationId xmlns:a16="http://schemas.microsoft.com/office/drawing/2014/main" id="{04CAF51A-A7C7-44A0-A652-11877A291328}"/>
              </a:ext>
            </a:extLst>
          </p:cNvPr>
          <p:cNvSpPr>
            <a:spLocks noGrp="1"/>
          </p:cNvSpPr>
          <p:nvPr>
            <p:ph type="pic" sz="quarter" idx="14" hasCustomPrompt="1"/>
          </p:nvPr>
        </p:nvSpPr>
        <p:spPr>
          <a:xfrm>
            <a:off x="7800476" y="5899984"/>
            <a:ext cx="476092" cy="511293"/>
          </a:xfrm>
        </p:spPr>
        <p:txBody>
          <a:bodyPr>
            <a:noAutofit/>
          </a:bodyPr>
          <a:lstStyle>
            <a:lvl1pPr marL="0" indent="0">
              <a:buNone/>
              <a:defRPr sz="788">
                <a:solidFill>
                  <a:schemeClr val="bg1">
                    <a:lumMod val="50000"/>
                  </a:schemeClr>
                </a:solidFill>
              </a:defRPr>
            </a:lvl1pPr>
          </a:lstStyle>
          <a:p>
            <a:r>
              <a:rPr lang="en-US" dirty="0"/>
              <a:t>Click to add logo</a:t>
            </a:r>
          </a:p>
        </p:txBody>
      </p:sp>
    </p:spTree>
    <p:extLst>
      <p:ext uri="{BB962C8B-B14F-4D97-AF65-F5344CB8AC3E}">
        <p14:creationId xmlns:p14="http://schemas.microsoft.com/office/powerpoint/2010/main" val="2191747326"/>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sp>
        <p:nvSpPr>
          <p:cNvPr id="7" name="Rectangle 6"/>
          <p:cNvSpPr>
            <a:spLocks/>
          </p:cNvSpPr>
          <p:nvPr/>
        </p:nvSpPr>
        <p:spPr>
          <a:xfrm>
            <a:off x="448092" y="599725"/>
            <a:ext cx="8238707" cy="100584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448092" y="597876"/>
            <a:ext cx="8238707" cy="1005840"/>
          </a:xfrm>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581192" y="2228003"/>
            <a:ext cx="7989752" cy="3630795"/>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B6C5FBE3-22A5-44C1-BECD-AED1140F9AC9}" type="datetime9">
              <a:rPr lang="en-US" smtClean="0"/>
              <a:t>1/27/2021 7:09:01 PM</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Picture Placeholder 9">
            <a:extLst>
              <a:ext uri="{FF2B5EF4-FFF2-40B4-BE49-F238E27FC236}">
                <a16:creationId xmlns:a16="http://schemas.microsoft.com/office/drawing/2014/main" id="{A5A75BB0-413D-4F15-A1A8-96425951F208}"/>
              </a:ext>
            </a:extLst>
          </p:cNvPr>
          <p:cNvSpPr>
            <a:spLocks noGrp="1"/>
          </p:cNvSpPr>
          <p:nvPr>
            <p:ph type="pic" sz="quarter" idx="13" hasCustomPrompt="1"/>
          </p:nvPr>
        </p:nvSpPr>
        <p:spPr>
          <a:xfrm>
            <a:off x="251175" y="5681499"/>
            <a:ext cx="76232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190354978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Section Header">
    <p:spTree>
      <p:nvGrpSpPr>
        <p:cNvPr id="1" name=""/>
        <p:cNvGrpSpPr/>
        <p:nvPr/>
      </p:nvGrpSpPr>
      <p:grpSpPr>
        <a:xfrm>
          <a:off x="0" y="0"/>
          <a:ext cx="0" cy="0"/>
          <a:chOff x="0" y="0"/>
          <a:chExt cx="0" cy="0"/>
        </a:xfrm>
      </p:grpSpPr>
      <p:sp>
        <p:nvSpPr>
          <p:cNvPr id="8" name="Rectangle 7"/>
          <p:cNvSpPr>
            <a:spLocks noChangeAspect="1"/>
          </p:cNvSpPr>
          <p:nvPr/>
        </p:nvSpPr>
        <p:spPr>
          <a:xfrm>
            <a:off x="452646" y="5141973"/>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193" y="3036573"/>
            <a:ext cx="7989751" cy="1504844"/>
          </a:xfrm>
        </p:spPr>
        <p:txBody>
          <a:bodyPr anchor="b">
            <a:normAutofit/>
          </a:bodyPr>
          <a:lstStyle>
            <a:lvl1pPr algn="l">
              <a:defRPr sz="3600" b="0" cap="all">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581193" y="4541417"/>
            <a:ext cx="7989751" cy="600556"/>
          </a:xfrm>
        </p:spPr>
        <p:txBody>
          <a:bodyPr anchor="t">
            <a:normAutofit/>
          </a:bodyPr>
          <a:lstStyle>
            <a:lvl1pPr marL="0" indent="0" algn="l">
              <a:buNone/>
              <a:defRPr sz="1800" cap="all">
                <a:solidFill>
                  <a:schemeClr val="accent2"/>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lvl1pPr>
              <a:defRPr>
                <a:solidFill>
                  <a:schemeClr val="accent1">
                    <a:lumMod val="75000"/>
                    <a:lumOff val="25000"/>
                  </a:schemeClr>
                </a:solidFill>
              </a:defRPr>
            </a:lvl1pPr>
          </a:lstStyle>
          <a:p>
            <a:fld id="{ACEBB57C-3EE2-49B6-A8B0-CDF72F807241}" type="datetime9">
              <a:rPr lang="en-US" smtClean="0"/>
              <a:t>1/27/2021 7:09:01 PM</a:t>
            </a:fld>
            <a:endParaRPr lang="en-US" dirty="0"/>
          </a:p>
        </p:txBody>
      </p:sp>
      <p:sp>
        <p:nvSpPr>
          <p:cNvPr id="5" name="Footer Placeholder 4"/>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6" name="Slide Number Placeholder 5"/>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
        <p:nvSpPr>
          <p:cNvPr id="9" name="Picture Placeholder 9">
            <a:extLst>
              <a:ext uri="{FF2B5EF4-FFF2-40B4-BE49-F238E27FC236}">
                <a16:creationId xmlns:a16="http://schemas.microsoft.com/office/drawing/2014/main" id="{18C50BD2-D693-4B76-839B-C2E20D3C1DA3}"/>
              </a:ext>
            </a:extLst>
          </p:cNvPr>
          <p:cNvSpPr>
            <a:spLocks noGrp="1"/>
          </p:cNvSpPr>
          <p:nvPr>
            <p:ph type="pic" sz="quarter" idx="13" hasCustomPrompt="1"/>
          </p:nvPr>
        </p:nvSpPr>
        <p:spPr>
          <a:xfrm>
            <a:off x="251175" y="5681499"/>
            <a:ext cx="76232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267472895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Two Content">
    <p:spTree>
      <p:nvGrpSpPr>
        <p:cNvPr id="1" name=""/>
        <p:cNvGrpSpPr/>
        <p:nvPr/>
      </p:nvGrpSpPr>
      <p:grpSpPr>
        <a:xfrm>
          <a:off x="0" y="0"/>
          <a:ext cx="0" cy="0"/>
          <a:chOff x="0" y="0"/>
          <a:chExt cx="0" cy="0"/>
        </a:xfrm>
      </p:grpSpPr>
      <p:sp>
        <p:nvSpPr>
          <p:cNvPr id="8" name="Rectangle 7"/>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sz="half" idx="1"/>
          </p:nvPr>
        </p:nvSpPr>
        <p:spPr>
          <a:xfrm>
            <a:off x="581192" y="2228002"/>
            <a:ext cx="3899527"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4663282" y="2228003"/>
            <a:ext cx="3907662" cy="363304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FBA3CF2-27F6-4367-9190-5CBAA7D66632}" type="datetime9">
              <a:rPr lang="en-US" smtClean="0"/>
              <a:t>1/27/2021 7:09:01 PM</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9" name="Picture Placeholder 9">
            <a:extLst>
              <a:ext uri="{FF2B5EF4-FFF2-40B4-BE49-F238E27FC236}">
                <a16:creationId xmlns:a16="http://schemas.microsoft.com/office/drawing/2014/main" id="{16ABAE74-18AB-4788-A9D2-A68293AFDA64}"/>
              </a:ext>
            </a:extLst>
          </p:cNvPr>
          <p:cNvSpPr>
            <a:spLocks noGrp="1"/>
          </p:cNvSpPr>
          <p:nvPr>
            <p:ph type="pic" sz="quarter" idx="13" hasCustomPrompt="1"/>
          </p:nvPr>
        </p:nvSpPr>
        <p:spPr>
          <a:xfrm>
            <a:off x="251175" y="5681499"/>
            <a:ext cx="76232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10725044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Comparison">
    <p:spTree>
      <p:nvGrpSpPr>
        <p:cNvPr id="1" name=""/>
        <p:cNvGrpSpPr/>
        <p:nvPr/>
      </p:nvGrpSpPr>
      <p:grpSpPr>
        <a:xfrm>
          <a:off x="0" y="0"/>
          <a:ext cx="0" cy="0"/>
          <a:chOff x="0" y="0"/>
          <a:chExt cx="0" cy="0"/>
        </a:xfrm>
      </p:grpSpPr>
      <p:sp>
        <p:nvSpPr>
          <p:cNvPr id="10" name="Rectangle 9"/>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Text Placeholder 2"/>
          <p:cNvSpPr>
            <a:spLocks noGrp="1"/>
          </p:cNvSpPr>
          <p:nvPr>
            <p:ph type="body" idx="1"/>
          </p:nvPr>
        </p:nvSpPr>
        <p:spPr>
          <a:xfrm>
            <a:off x="887219" y="2228003"/>
            <a:ext cx="3593500"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dirty="0"/>
              <a:t>Click to edit Master text styles</a:t>
            </a:r>
          </a:p>
        </p:txBody>
      </p:sp>
      <p:sp>
        <p:nvSpPr>
          <p:cNvPr id="4" name="Content Placeholder 3"/>
          <p:cNvSpPr>
            <a:spLocks noGrp="1"/>
          </p:cNvSpPr>
          <p:nvPr>
            <p:ph sz="half" idx="2"/>
          </p:nvPr>
        </p:nvSpPr>
        <p:spPr>
          <a:xfrm>
            <a:off x="581192" y="2926051"/>
            <a:ext cx="3899527" cy="2934999"/>
          </a:xfrm>
        </p:spPr>
        <p:txBody>
          <a:bodyPr anchor="t">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5" name="Text Placeholder 4"/>
          <p:cNvSpPr>
            <a:spLocks noGrp="1"/>
          </p:cNvSpPr>
          <p:nvPr>
            <p:ph type="body" sz="quarter" idx="3"/>
          </p:nvPr>
        </p:nvSpPr>
        <p:spPr>
          <a:xfrm>
            <a:off x="4969308" y="2228003"/>
            <a:ext cx="3601635" cy="576262"/>
          </a:xfrm>
        </p:spPr>
        <p:txBody>
          <a:bodyPr anchor="b">
            <a:noAutofit/>
          </a:bodyPr>
          <a:lstStyle>
            <a:lvl1pPr marL="0" indent="0">
              <a:buNone/>
              <a:defRPr sz="2200" b="0">
                <a:solidFill>
                  <a:schemeClr val="accent2"/>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63282" y="2926051"/>
            <a:ext cx="3907662" cy="2934999"/>
          </a:xfrm>
        </p:spPr>
        <p:txBody>
          <a:bodyPr anchor="t">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E22A5740-FE4F-4AFC-8F73-3AEAA9BFAC1E}" type="datetime9">
              <a:rPr lang="en-US" smtClean="0"/>
              <a:t>1/27/2021 7:09:01 PM</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57F1E4F-1CFF-5643-939E-217C01CDF565}" type="slidenum">
              <a:rPr lang="en-US" smtClean="0"/>
              <a:pPr/>
              <a:t>‹#›</a:t>
            </a:fld>
            <a:endParaRPr lang="en-US" dirty="0"/>
          </a:p>
        </p:txBody>
      </p:sp>
      <p:sp>
        <p:nvSpPr>
          <p:cNvPr id="11" name="Picture Placeholder 9">
            <a:extLst>
              <a:ext uri="{FF2B5EF4-FFF2-40B4-BE49-F238E27FC236}">
                <a16:creationId xmlns:a16="http://schemas.microsoft.com/office/drawing/2014/main" id="{B9FF31F1-188B-434A-9752-B504C1706976}"/>
              </a:ext>
            </a:extLst>
          </p:cNvPr>
          <p:cNvSpPr>
            <a:spLocks noGrp="1"/>
          </p:cNvSpPr>
          <p:nvPr>
            <p:ph type="pic" sz="quarter" idx="13" hasCustomPrompt="1"/>
          </p:nvPr>
        </p:nvSpPr>
        <p:spPr>
          <a:xfrm>
            <a:off x="251175" y="5681499"/>
            <a:ext cx="76232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99939831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Title Only">
    <p:spTree>
      <p:nvGrpSpPr>
        <p:cNvPr id="1" name=""/>
        <p:cNvGrpSpPr/>
        <p:nvPr/>
      </p:nvGrpSpPr>
      <p:grpSpPr>
        <a:xfrm>
          <a:off x="0" y="0"/>
          <a:ext cx="0" cy="0"/>
          <a:chOff x="0" y="0"/>
          <a:chExt cx="0" cy="0"/>
        </a:xfrm>
      </p:grpSpPr>
      <p:sp>
        <p:nvSpPr>
          <p:cNvPr id="6" name="Rectangle 5"/>
          <p:cNvSpPr>
            <a:spLocks noChangeAspect="1"/>
          </p:cNvSpPr>
          <p:nvPr/>
        </p:nvSpPr>
        <p:spPr>
          <a:xfrm>
            <a:off x="448092" y="599725"/>
            <a:ext cx="8238707" cy="1258827"/>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p:txBody>
          <a:bodyPr/>
          <a:lstStyle>
            <a:lvl1pPr>
              <a:defRPr>
                <a:latin typeface="Arial" panose="020B0604020202020204" pitchFamily="34" charset="0"/>
                <a:cs typeface="Arial" panose="020B0604020202020204" pitchFamily="34" charset="0"/>
              </a:defRPr>
            </a:lvl1pPr>
          </a:lstStyle>
          <a:p>
            <a:r>
              <a:rPr lang="en-US" dirty="0"/>
              <a:t>Click to edit Master title style</a:t>
            </a:r>
          </a:p>
        </p:txBody>
      </p:sp>
      <p:sp>
        <p:nvSpPr>
          <p:cNvPr id="3" name="Date Placeholder 2"/>
          <p:cNvSpPr>
            <a:spLocks noGrp="1"/>
          </p:cNvSpPr>
          <p:nvPr>
            <p:ph type="dt" sz="half" idx="10"/>
          </p:nvPr>
        </p:nvSpPr>
        <p:spPr/>
        <p:txBody>
          <a:bodyPr/>
          <a:lstStyle/>
          <a:p>
            <a:fld id="{21C1A7E0-6034-4DF7-835A-414B0F674D3A}" type="datetime9">
              <a:rPr lang="en-US" smtClean="0"/>
              <a:t>1/27/2021 7:09:01 PM</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57F1E4F-1CFF-5643-939E-217C01CDF565}" type="slidenum">
              <a:rPr lang="en-US" smtClean="0"/>
              <a:pPr/>
              <a:t>‹#›</a:t>
            </a:fld>
            <a:endParaRPr lang="en-US" dirty="0"/>
          </a:p>
        </p:txBody>
      </p:sp>
      <p:sp>
        <p:nvSpPr>
          <p:cNvPr id="7" name="Picture Placeholder 9">
            <a:extLst>
              <a:ext uri="{FF2B5EF4-FFF2-40B4-BE49-F238E27FC236}">
                <a16:creationId xmlns:a16="http://schemas.microsoft.com/office/drawing/2014/main" id="{78F32D63-4028-48AE-9C6D-CFE0636D8924}"/>
              </a:ext>
            </a:extLst>
          </p:cNvPr>
          <p:cNvSpPr>
            <a:spLocks noGrp="1"/>
          </p:cNvSpPr>
          <p:nvPr>
            <p:ph type="pic" sz="quarter" idx="13" hasCustomPrompt="1"/>
          </p:nvPr>
        </p:nvSpPr>
        <p:spPr>
          <a:xfrm>
            <a:off x="251175" y="5681499"/>
            <a:ext cx="76232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2244721140"/>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7FA434B1-BBF9-4789-A914-6677BD0FF7ED}" type="datetime9">
              <a:rPr lang="en-US" smtClean="0"/>
              <a:t>1/27/2021 7:09:01 PM</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57F1E4F-1CFF-5643-939E-217C01CDF565}" type="slidenum">
              <a:rPr lang="en-US" smtClean="0"/>
              <a:pPr/>
              <a:t>‹#›</a:t>
            </a:fld>
            <a:endParaRPr lang="en-US" dirty="0"/>
          </a:p>
        </p:txBody>
      </p:sp>
      <p:sp>
        <p:nvSpPr>
          <p:cNvPr id="5" name="Picture Placeholder 9">
            <a:extLst>
              <a:ext uri="{FF2B5EF4-FFF2-40B4-BE49-F238E27FC236}">
                <a16:creationId xmlns:a16="http://schemas.microsoft.com/office/drawing/2014/main" id="{B8CD5EE8-7E5B-4ED2-AAFF-162524991B80}"/>
              </a:ext>
            </a:extLst>
          </p:cNvPr>
          <p:cNvSpPr>
            <a:spLocks noGrp="1"/>
          </p:cNvSpPr>
          <p:nvPr>
            <p:ph type="pic" sz="quarter" idx="13" hasCustomPrompt="1"/>
          </p:nvPr>
        </p:nvSpPr>
        <p:spPr>
          <a:xfrm>
            <a:off x="251175" y="5681499"/>
            <a:ext cx="76232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16193377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Content with Caption">
    <p:spTree>
      <p:nvGrpSpPr>
        <p:cNvPr id="1" name=""/>
        <p:cNvGrpSpPr/>
        <p:nvPr/>
      </p:nvGrpSpPr>
      <p:grpSpPr>
        <a:xfrm>
          <a:off x="0" y="0"/>
          <a:ext cx="0" cy="0"/>
          <a:chOff x="0" y="0"/>
          <a:chExt cx="0" cy="0"/>
        </a:xfrm>
      </p:grpSpPr>
      <p:sp>
        <p:nvSpPr>
          <p:cNvPr id="9" name="Rectangle 8"/>
          <p:cNvSpPr>
            <a:spLocks noChangeAspect="1"/>
          </p:cNvSpPr>
          <p:nvPr/>
        </p:nvSpPr>
        <p:spPr>
          <a:xfrm>
            <a:off x="452646" y="5141973"/>
            <a:ext cx="8238707" cy="1274702"/>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2" name="Title 1"/>
          <p:cNvSpPr>
            <a:spLocks noGrp="1"/>
          </p:cNvSpPr>
          <p:nvPr>
            <p:ph type="title"/>
          </p:nvPr>
        </p:nvSpPr>
        <p:spPr>
          <a:xfrm>
            <a:off x="581352" y="5262296"/>
            <a:ext cx="3536625" cy="689514"/>
          </a:xfrm>
        </p:spPr>
        <p:txBody>
          <a:bodyPr anchor="ctr"/>
          <a:lstStyle>
            <a:lvl1pPr algn="l">
              <a:defRPr sz="2000" b="0">
                <a:solidFill>
                  <a:schemeClr val="accent1">
                    <a:lumMod val="75000"/>
                    <a:lumOff val="25000"/>
                  </a:schemeClr>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Content Placeholder 2"/>
          <p:cNvSpPr>
            <a:spLocks noGrp="1"/>
          </p:cNvSpPr>
          <p:nvPr>
            <p:ph idx="1"/>
          </p:nvPr>
        </p:nvSpPr>
        <p:spPr>
          <a:xfrm>
            <a:off x="446399" y="601200"/>
            <a:ext cx="8240400" cy="4204800"/>
          </a:xfrm>
        </p:spPr>
        <p:txBody>
          <a:bodyPr anchor="ctr">
            <a:normAutofit/>
          </a:bodyPr>
          <a:lstStyle>
            <a:lvl1pPr>
              <a:defRPr sz="2000">
                <a:solidFill>
                  <a:schemeClr val="tx2"/>
                </a:solidFill>
              </a:defRPr>
            </a:lvl1pPr>
            <a:lvl2pPr>
              <a:defRPr sz="1800">
                <a:solidFill>
                  <a:schemeClr val="tx2"/>
                </a:solidFill>
              </a:defRPr>
            </a:lvl2pPr>
            <a:lvl3pPr>
              <a:defRPr sz="1600">
                <a:solidFill>
                  <a:schemeClr val="tx2"/>
                </a:solidFill>
              </a:defRPr>
            </a:lvl3pPr>
            <a:lvl4pPr>
              <a:defRPr sz="1400">
                <a:solidFill>
                  <a:schemeClr val="tx2"/>
                </a:solidFill>
              </a:defRPr>
            </a:lvl4pPr>
            <a:lvl5pPr>
              <a:defRPr sz="1400">
                <a:solidFill>
                  <a:schemeClr val="tx2"/>
                </a:solidFill>
              </a:defRPr>
            </a:lvl5pPr>
            <a:lvl6pPr>
              <a:defRPr sz="1400">
                <a:solidFill>
                  <a:schemeClr val="tx2"/>
                </a:solidFill>
              </a:defRPr>
            </a:lvl6pPr>
            <a:lvl7pPr>
              <a:defRPr sz="1400">
                <a:solidFill>
                  <a:schemeClr val="tx2"/>
                </a:solidFill>
              </a:defRPr>
            </a:lvl7pPr>
            <a:lvl8pPr>
              <a:defRPr sz="1400">
                <a:solidFill>
                  <a:schemeClr val="tx2"/>
                </a:solidFill>
              </a:defRPr>
            </a:lvl8pPr>
            <a:lvl9pPr>
              <a:defRPr sz="1400">
                <a:solidFill>
                  <a:schemeClr val="tx2"/>
                </a:solidFill>
              </a:defRPr>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4305617" y="5262295"/>
            <a:ext cx="4265327" cy="689515"/>
          </a:xfrm>
        </p:spPr>
        <p:txBody>
          <a:bodyPr anchor="ctr">
            <a:normAutofit/>
          </a:bodyPr>
          <a:lstStyle>
            <a:lvl1pPr marL="0" indent="0" algn="r">
              <a:buNone/>
              <a:defRPr sz="1100">
                <a:solidFill>
                  <a:schemeClr val="bg1"/>
                </a:solidFill>
              </a:defRPr>
            </a:lvl1pPr>
            <a:lvl2pPr marL="457200" indent="0">
              <a:buNone/>
              <a:defRPr sz="11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lvl1pPr>
              <a:defRPr>
                <a:solidFill>
                  <a:schemeClr val="accent1">
                    <a:lumMod val="75000"/>
                    <a:lumOff val="25000"/>
                  </a:schemeClr>
                </a:solidFill>
              </a:defRPr>
            </a:lvl1pPr>
          </a:lstStyle>
          <a:p>
            <a:fld id="{DB1AC1B4-70C1-45A7-ACCE-EF91F48BB3DE}" type="datetime9">
              <a:rPr lang="en-US" smtClean="0"/>
              <a:t>1/27/2021 7:09:01 PM</a:t>
            </a:fld>
            <a:endParaRPr lang="en-US" dirty="0"/>
          </a:p>
        </p:txBody>
      </p:sp>
      <p:sp>
        <p:nvSpPr>
          <p:cNvPr id="6" name="Footer Placeholder 5"/>
          <p:cNvSpPr>
            <a:spLocks noGrp="1"/>
          </p:cNvSpPr>
          <p:nvPr>
            <p:ph type="ftr" sz="quarter" idx="11"/>
          </p:nvPr>
        </p:nvSpPr>
        <p:spPr/>
        <p:txBody>
          <a:bodyPr/>
          <a:lstStyle>
            <a:lvl1pPr>
              <a:defRPr>
                <a:solidFill>
                  <a:schemeClr val="accent1">
                    <a:lumMod val="75000"/>
                    <a:lumOff val="25000"/>
                  </a:schemeClr>
                </a:solidFill>
              </a:defRPr>
            </a:lvl1pPr>
          </a:lstStyle>
          <a:p>
            <a:endParaRPr lang="en-US" dirty="0"/>
          </a:p>
        </p:txBody>
      </p:sp>
      <p:sp>
        <p:nvSpPr>
          <p:cNvPr id="7" name="Slide Number Placeholder 6"/>
          <p:cNvSpPr>
            <a:spLocks noGrp="1"/>
          </p:cNvSpPr>
          <p:nvPr>
            <p:ph type="sldNum" sz="quarter" idx="12"/>
          </p:nvPr>
        </p:nvSpPr>
        <p:spPr/>
        <p:txBody>
          <a:bodyPr/>
          <a:lstStyle>
            <a:lvl1pPr>
              <a:defRPr>
                <a:solidFill>
                  <a:schemeClr val="accent1">
                    <a:lumMod val="75000"/>
                    <a:lumOff val="25000"/>
                  </a:schemeClr>
                </a:solidFill>
              </a:defRPr>
            </a:lvl1pPr>
          </a:lstStyle>
          <a:p>
            <a:fld id="{D57F1E4F-1CFF-5643-939E-217C01CDF565}" type="slidenum">
              <a:rPr lang="en-US" smtClean="0"/>
              <a:pPr/>
              <a:t>‹#›</a:t>
            </a:fld>
            <a:endParaRPr lang="en-US" dirty="0"/>
          </a:p>
        </p:txBody>
      </p:sp>
      <p:sp>
        <p:nvSpPr>
          <p:cNvPr id="10" name="Picture Placeholder 9">
            <a:extLst>
              <a:ext uri="{FF2B5EF4-FFF2-40B4-BE49-F238E27FC236}">
                <a16:creationId xmlns:a16="http://schemas.microsoft.com/office/drawing/2014/main" id="{31FAC6BA-7464-4C75-A91B-CE998EA13979}"/>
              </a:ext>
            </a:extLst>
          </p:cNvPr>
          <p:cNvSpPr>
            <a:spLocks noGrp="1"/>
          </p:cNvSpPr>
          <p:nvPr>
            <p:ph type="pic" sz="quarter" idx="13" hasCustomPrompt="1"/>
          </p:nvPr>
        </p:nvSpPr>
        <p:spPr>
          <a:xfrm>
            <a:off x="251175" y="5681499"/>
            <a:ext cx="76232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25133189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81192" y="4693389"/>
            <a:ext cx="7989752" cy="566738"/>
          </a:xfrm>
        </p:spPr>
        <p:txBody>
          <a:bodyPr anchor="b">
            <a:normAutofit/>
          </a:bodyPr>
          <a:lstStyle>
            <a:lvl1pPr algn="l">
              <a:defRPr sz="2400" b="0">
                <a:solidFill>
                  <a:schemeClr val="accent1"/>
                </a:solidFill>
                <a:latin typeface="Arial" panose="020B0604020202020204" pitchFamily="34" charset="0"/>
                <a:cs typeface="Arial" panose="020B0604020202020204" pitchFamily="34" charset="0"/>
              </a:defRPr>
            </a:lvl1pPr>
          </a:lstStyle>
          <a:p>
            <a:r>
              <a:rPr lang="en-US" dirty="0"/>
              <a:t>Click to edit Master title style</a:t>
            </a:r>
          </a:p>
        </p:txBody>
      </p:sp>
      <p:sp>
        <p:nvSpPr>
          <p:cNvPr id="3" name="Picture Placeholder 2"/>
          <p:cNvSpPr>
            <a:spLocks noGrp="1" noChangeAspect="1"/>
          </p:cNvSpPr>
          <p:nvPr>
            <p:ph type="pic" idx="1"/>
          </p:nvPr>
        </p:nvSpPr>
        <p:spPr>
          <a:xfrm>
            <a:off x="448093" y="599725"/>
            <a:ext cx="8238706" cy="3557252"/>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581192" y="5260126"/>
            <a:ext cx="7989752" cy="598671"/>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A3C70B4F-5E80-4779-AB4E-5A81A3C3F447}" type="datetime9">
              <a:rPr lang="en-US" smtClean="0"/>
              <a:t>1/27/2021 7:09:01 PM</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57F1E4F-1CFF-5643-939E-217C01CDF565}" type="slidenum">
              <a:rPr lang="en-US" smtClean="0"/>
              <a:pPr/>
              <a:t>‹#›</a:t>
            </a:fld>
            <a:endParaRPr lang="en-US" dirty="0"/>
          </a:p>
        </p:txBody>
      </p:sp>
      <p:sp>
        <p:nvSpPr>
          <p:cNvPr id="8" name="Picture Placeholder 9">
            <a:extLst>
              <a:ext uri="{FF2B5EF4-FFF2-40B4-BE49-F238E27FC236}">
                <a16:creationId xmlns:a16="http://schemas.microsoft.com/office/drawing/2014/main" id="{C9B07230-655A-460D-B205-2888BE05A863}"/>
              </a:ext>
            </a:extLst>
          </p:cNvPr>
          <p:cNvSpPr>
            <a:spLocks noGrp="1"/>
          </p:cNvSpPr>
          <p:nvPr>
            <p:ph type="pic" sz="quarter" idx="13" hasCustomPrompt="1"/>
          </p:nvPr>
        </p:nvSpPr>
        <p:spPr>
          <a:xfrm>
            <a:off x="251175" y="5681499"/>
            <a:ext cx="762329" cy="914400"/>
          </a:xfrm>
        </p:spPr>
        <p:txBody>
          <a:bodyPr>
            <a:noAutofit/>
          </a:bodyPr>
          <a:lstStyle>
            <a:lvl1pPr marL="0" indent="0">
              <a:buNone/>
              <a:defRPr sz="788">
                <a:solidFill>
                  <a:schemeClr val="bg1">
                    <a:lumMod val="50000"/>
                  </a:schemeClr>
                </a:solidFill>
              </a:defRPr>
            </a:lvl1pPr>
          </a:lstStyle>
          <a:p>
            <a:r>
              <a:rPr lang="en-US" dirty="0"/>
              <a:t>Click to add Presenter Photo</a:t>
            </a:r>
          </a:p>
        </p:txBody>
      </p:sp>
    </p:spTree>
    <p:extLst>
      <p:ext uri="{BB962C8B-B14F-4D97-AF65-F5344CB8AC3E}">
        <p14:creationId xmlns:p14="http://schemas.microsoft.com/office/powerpoint/2010/main" val="416251928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1.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81192" y="687474"/>
            <a:ext cx="7989752" cy="1083329"/>
          </a:xfrm>
          <a:prstGeom prst="rect">
            <a:avLst/>
          </a:prstGeom>
        </p:spPr>
        <p:txBody>
          <a:bodyPr vert="horz" lIns="91440" tIns="45720" rIns="91440" bIns="45720" rtlCol="0" anchor="b">
            <a:normAutofit/>
          </a:bodyPr>
          <a:lstStyle/>
          <a:p>
            <a:r>
              <a:rPr lang="en-US"/>
              <a:t>Click to edit Master title style</a:t>
            </a:r>
            <a:endParaRPr lang="en-US" dirty="0"/>
          </a:p>
        </p:txBody>
      </p:sp>
      <p:sp>
        <p:nvSpPr>
          <p:cNvPr id="3" name="Text Placeholder 2"/>
          <p:cNvSpPr>
            <a:spLocks noGrp="1"/>
          </p:cNvSpPr>
          <p:nvPr>
            <p:ph type="body" idx="1"/>
          </p:nvPr>
        </p:nvSpPr>
        <p:spPr>
          <a:xfrm>
            <a:off x="581192" y="2228003"/>
            <a:ext cx="7989752" cy="3630794"/>
          </a:xfrm>
          <a:prstGeom prst="rect">
            <a:avLst/>
          </a:prstGeom>
        </p:spPr>
        <p:txBody>
          <a:bodyPr vert="horz" lIns="91440" tIns="45720" rIns="91440" bIns="45720" rtlCol="0" anchor="ctr">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4" name="Date Placeholder 3"/>
          <p:cNvSpPr>
            <a:spLocks noGrp="1"/>
          </p:cNvSpPr>
          <p:nvPr>
            <p:ph type="dt" sz="half" idx="2"/>
          </p:nvPr>
        </p:nvSpPr>
        <p:spPr>
          <a:xfrm>
            <a:off x="5559327" y="5956136"/>
            <a:ext cx="2133600" cy="365125"/>
          </a:xfrm>
          <a:prstGeom prst="rect">
            <a:avLst/>
          </a:prstGeom>
        </p:spPr>
        <p:txBody>
          <a:bodyPr vert="horz" lIns="91440" tIns="45720" rIns="91440" bIns="45720" rtlCol="0" anchor="ctr"/>
          <a:lstStyle>
            <a:lvl1pPr algn="r">
              <a:defRPr sz="900">
                <a:solidFill>
                  <a:schemeClr val="accent2"/>
                </a:solidFill>
                <a:latin typeface="Arial" panose="020B0604020202020204" pitchFamily="34" charset="0"/>
                <a:cs typeface="Arial" panose="020B0604020202020204" pitchFamily="34" charset="0"/>
              </a:defRPr>
            </a:lvl1pPr>
          </a:lstStyle>
          <a:p>
            <a:fld id="{F8CEE78F-E66B-4407-8E81-BBF2C1FACCE0}" type="datetime9">
              <a:rPr lang="en-US" smtClean="0"/>
              <a:t>1/27/2021 7:09:00 PM</a:t>
            </a:fld>
            <a:endParaRPr lang="en-US" dirty="0"/>
          </a:p>
        </p:txBody>
      </p:sp>
      <p:sp>
        <p:nvSpPr>
          <p:cNvPr id="5" name="Footer Placeholder 4"/>
          <p:cNvSpPr>
            <a:spLocks noGrp="1"/>
          </p:cNvSpPr>
          <p:nvPr>
            <p:ph type="ftr" sz="quarter" idx="3"/>
          </p:nvPr>
        </p:nvSpPr>
        <p:spPr>
          <a:xfrm>
            <a:off x="581192" y="5951810"/>
            <a:ext cx="4870585" cy="365125"/>
          </a:xfrm>
          <a:prstGeom prst="rect">
            <a:avLst/>
          </a:prstGeom>
        </p:spPr>
        <p:txBody>
          <a:bodyPr vert="horz" lIns="91440" tIns="45720" rIns="91440" bIns="45720" rtlCol="0" anchor="ctr"/>
          <a:lstStyle>
            <a:lvl1pPr algn="l">
              <a:defRPr sz="900" cap="all">
                <a:solidFill>
                  <a:schemeClr val="accent2"/>
                </a:solidFill>
                <a:latin typeface="Arial" panose="020B0604020202020204" pitchFamily="34" charset="0"/>
                <a:cs typeface="Arial" panose="020B0604020202020204" pitchFamily="34" charset="0"/>
              </a:defRPr>
            </a:lvl1pPr>
          </a:lstStyle>
          <a:p>
            <a:endParaRPr lang="en-US" dirty="0"/>
          </a:p>
        </p:txBody>
      </p:sp>
      <p:sp>
        <p:nvSpPr>
          <p:cNvPr id="6" name="Slide Number Placeholder 5"/>
          <p:cNvSpPr>
            <a:spLocks noGrp="1"/>
          </p:cNvSpPr>
          <p:nvPr>
            <p:ph type="sldNum" sz="quarter" idx="4"/>
          </p:nvPr>
        </p:nvSpPr>
        <p:spPr>
          <a:xfrm>
            <a:off x="7800476" y="5956136"/>
            <a:ext cx="770468" cy="365125"/>
          </a:xfrm>
          <a:prstGeom prst="rect">
            <a:avLst/>
          </a:prstGeom>
        </p:spPr>
        <p:txBody>
          <a:bodyPr vert="horz" lIns="91440" tIns="45720" rIns="91440" bIns="45720" rtlCol="0" anchor="ctr"/>
          <a:lstStyle>
            <a:lvl1pPr algn="r">
              <a:defRPr sz="900">
                <a:solidFill>
                  <a:schemeClr val="accent2"/>
                </a:solidFill>
                <a:latin typeface="Arial" panose="020B0604020202020204" pitchFamily="34" charset="0"/>
                <a:cs typeface="Arial" panose="020B0604020202020204" pitchFamily="34" charset="0"/>
              </a:defRPr>
            </a:lvl1pPr>
          </a:lstStyle>
          <a:p>
            <a:fld id="{D57F1E4F-1CFF-5643-939E-217C01CDF565}" type="slidenum">
              <a:rPr lang="en-US" smtClean="0"/>
              <a:pPr/>
              <a:t>‹#›</a:t>
            </a:fld>
            <a:endParaRPr lang="en-US" dirty="0"/>
          </a:p>
        </p:txBody>
      </p:sp>
      <p:sp>
        <p:nvSpPr>
          <p:cNvPr id="9" name="Rectangle 8"/>
          <p:cNvSpPr/>
          <p:nvPr/>
        </p:nvSpPr>
        <p:spPr>
          <a:xfrm>
            <a:off x="448091" y="441325"/>
            <a:ext cx="2719909" cy="108000"/>
          </a:xfrm>
          <a:prstGeom prst="rect">
            <a:avLst/>
          </a:prstGeom>
          <a:solidFill>
            <a:schemeClr val="accent1"/>
          </a:solidFill>
          <a:ln>
            <a:noFill/>
          </a:ln>
          <a:effectLst/>
        </p:spPr>
        <p:style>
          <a:lnRef idx="1">
            <a:schemeClr val="accent1"/>
          </a:lnRef>
          <a:fillRef idx="3">
            <a:schemeClr val="accent1"/>
          </a:fillRef>
          <a:effectRef idx="2">
            <a:schemeClr val="accent1"/>
          </a:effectRef>
          <a:fontRef idx="minor">
            <a:schemeClr val="lt1"/>
          </a:fontRef>
        </p:style>
      </p:sp>
      <p:sp>
        <p:nvSpPr>
          <p:cNvPr id="10" name="Rectangle 9"/>
          <p:cNvSpPr/>
          <p:nvPr/>
        </p:nvSpPr>
        <p:spPr>
          <a:xfrm>
            <a:off x="5976001" y="441325"/>
            <a:ext cx="2710800" cy="108000"/>
          </a:xfrm>
          <a:prstGeom prst="rect">
            <a:avLst/>
          </a:prstGeom>
          <a:solidFill>
            <a:schemeClr val="accent4"/>
          </a:solidFill>
          <a:ln>
            <a:noFill/>
          </a:ln>
          <a:effectLst/>
        </p:spPr>
        <p:style>
          <a:lnRef idx="1">
            <a:schemeClr val="accent1"/>
          </a:lnRef>
          <a:fillRef idx="3">
            <a:schemeClr val="accent1"/>
          </a:fillRef>
          <a:effectRef idx="2">
            <a:schemeClr val="accent1"/>
          </a:effectRef>
          <a:fontRef idx="minor">
            <a:schemeClr val="lt1"/>
          </a:fontRef>
        </p:style>
      </p:sp>
      <p:sp>
        <p:nvSpPr>
          <p:cNvPr id="11" name="Rectangle 10"/>
          <p:cNvSpPr/>
          <p:nvPr/>
        </p:nvSpPr>
        <p:spPr>
          <a:xfrm>
            <a:off x="3216601" y="441325"/>
            <a:ext cx="2710800" cy="108000"/>
          </a:xfrm>
          <a:prstGeom prst="rect">
            <a:avLst/>
          </a:prstGeom>
          <a:solidFill>
            <a:schemeClr val="accent2"/>
          </a:solidFill>
          <a:ln>
            <a:noFill/>
          </a:ln>
          <a:effectLst/>
        </p:spPr>
        <p:style>
          <a:lnRef idx="1">
            <a:schemeClr val="accent1"/>
          </a:lnRef>
          <a:fillRef idx="3">
            <a:schemeClr val="accent1"/>
          </a:fillRef>
          <a:effectRef idx="2">
            <a:schemeClr val="accent1"/>
          </a:effectRef>
          <a:fontRef idx="minor">
            <a:schemeClr val="lt1"/>
          </a:fontRef>
        </p:style>
      </p:sp>
      <p:pic>
        <p:nvPicPr>
          <p:cNvPr id="12" name="Picture 11">
            <a:extLst>
              <a:ext uri="{FF2B5EF4-FFF2-40B4-BE49-F238E27FC236}">
                <a16:creationId xmlns:a16="http://schemas.microsoft.com/office/drawing/2014/main" id="{25C9CD78-5C7C-4729-969B-090320421C67}"/>
              </a:ext>
            </a:extLst>
          </p:cNvPr>
          <p:cNvPicPr>
            <a:picLocks noChangeAspect="1"/>
          </p:cNvPicPr>
          <p:nvPr userDrawn="1"/>
        </p:nvPicPr>
        <p:blipFill>
          <a:blip r:embed="rId21">
            <a:duotone>
              <a:schemeClr val="accent1">
                <a:shade val="45000"/>
                <a:satMod val="135000"/>
              </a:schemeClr>
              <a:prstClr val="white"/>
            </a:duotone>
            <a:extLst>
              <a:ext uri="{28A0092B-C50C-407E-A947-70E740481C1C}">
                <a14:useLocalDpi xmlns:a14="http://schemas.microsoft.com/office/drawing/2010/main" val="0"/>
              </a:ext>
            </a:extLst>
          </a:blip>
          <a:stretch>
            <a:fillRect/>
          </a:stretch>
        </p:blipFill>
        <p:spPr>
          <a:xfrm>
            <a:off x="7903598" y="5960313"/>
            <a:ext cx="346365" cy="348117"/>
          </a:xfrm>
          <a:prstGeom prst="rect">
            <a:avLst/>
          </a:prstGeom>
        </p:spPr>
      </p:pic>
    </p:spTree>
    <p:extLst>
      <p:ext uri="{BB962C8B-B14F-4D97-AF65-F5344CB8AC3E}">
        <p14:creationId xmlns:p14="http://schemas.microsoft.com/office/powerpoint/2010/main" val="774200293"/>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51" r:id="rId12"/>
    <p:sldLayoutId id="2147483654" r:id="rId13"/>
    <p:sldLayoutId id="2147483655" r:id="rId14"/>
    <p:sldLayoutId id="2147483656" r:id="rId15"/>
    <p:sldLayoutId id="2147483657" r:id="rId16"/>
    <p:sldLayoutId id="2147483658" r:id="rId17"/>
    <p:sldLayoutId id="2147483659" r:id="rId18"/>
    <p:sldLayoutId id="2147483672" r:id="rId19"/>
  </p:sldLayoutIdLst>
  <p:hf hdr="0" ftr="0" dt="0"/>
  <p:txStyles>
    <p:titleStyle>
      <a:lvl1pPr algn="l" defTabSz="457200" rtl="0" eaLnBrk="1" latinLnBrk="0" hangingPunct="1">
        <a:spcBef>
          <a:spcPct val="0"/>
        </a:spcBef>
        <a:buNone/>
        <a:defRPr sz="2800" b="0" kern="1200" cap="all">
          <a:solidFill>
            <a:schemeClr val="bg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06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800" kern="1200">
          <a:solidFill>
            <a:schemeClr val="tx2"/>
          </a:solidFill>
          <a:latin typeface="Arial" panose="020B0604020202020204" pitchFamily="34" charset="0"/>
          <a:ea typeface="+mn-ea"/>
          <a:cs typeface="Arial" panose="020B0604020202020204" pitchFamily="34" charset="0"/>
        </a:defRPr>
      </a:lvl1pPr>
      <a:lvl2pPr marL="630000" indent="-306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600" kern="1200">
          <a:solidFill>
            <a:schemeClr val="tx2"/>
          </a:solidFill>
          <a:latin typeface="Arial" panose="020B0604020202020204" pitchFamily="34" charset="0"/>
          <a:ea typeface="+mn-ea"/>
          <a:cs typeface="Arial" panose="020B0604020202020204" pitchFamily="34" charset="0"/>
        </a:defRPr>
      </a:lvl2pPr>
      <a:lvl3pPr marL="900000" indent="-270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400" kern="1200">
          <a:solidFill>
            <a:schemeClr val="tx2"/>
          </a:solidFill>
          <a:latin typeface="Arial" panose="020B0604020202020204" pitchFamily="34" charset="0"/>
          <a:ea typeface="+mn-ea"/>
          <a:cs typeface="Arial" panose="020B0604020202020204" pitchFamily="34" charset="0"/>
        </a:defRPr>
      </a:lvl3pPr>
      <a:lvl4pPr marL="124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Arial" panose="020B0604020202020204" pitchFamily="34" charset="0"/>
          <a:ea typeface="+mn-ea"/>
          <a:cs typeface="Arial" panose="020B0604020202020204" pitchFamily="34" charset="0"/>
        </a:defRPr>
      </a:lvl4pPr>
      <a:lvl5pPr marL="1602000" indent="-2340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Arial" panose="020B0604020202020204" pitchFamily="34" charset="0"/>
          <a:ea typeface="+mn-ea"/>
          <a:cs typeface="Arial" panose="020B0604020202020204" pitchFamily="34" charset="0"/>
        </a:defRPr>
      </a:lvl5pPr>
      <a:lvl6pPr marL="19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6pPr>
      <a:lvl7pPr marL="22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7pPr>
      <a:lvl8pPr marL="25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8pPr>
      <a:lvl9pPr marL="2800000" indent="-228600" algn="l" defTabSz="457200" rtl="0" eaLnBrk="1" latinLnBrk="0" hangingPunct="1">
        <a:spcBef>
          <a:spcPct val="20000"/>
        </a:spcBef>
        <a:spcAft>
          <a:spcPts val="600"/>
        </a:spcAft>
        <a:buClr>
          <a:schemeClr val="accent2"/>
        </a:buClr>
        <a:buSzPct val="92000"/>
        <a:buFont typeface="Wingdings 2" panose="05020102010507070707" pitchFamily="18" charset="2"/>
        <a:buChar char=""/>
        <a:defRPr sz="1200" kern="1200">
          <a:solidFill>
            <a:schemeClr val="tx2"/>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2.png"/><Relationship Id="rId1" Type="http://schemas.openxmlformats.org/officeDocument/2006/relationships/slideLayout" Target="../slideLayouts/slideLayout1.xml"/><Relationship Id="rId4" Type="http://schemas.openxmlformats.org/officeDocument/2006/relationships/image" Target="../media/image4.png"/></Relationships>
</file>

<file path=ppt/slides/_rels/slide2.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1.xml"/><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3.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2.xml"/><Relationship Id="rId1" Type="http://schemas.openxmlformats.org/officeDocument/2006/relationships/slideLayout" Target="../slideLayouts/slideLayout19.xml"/><Relationship Id="rId4" Type="http://schemas.openxmlformats.org/officeDocument/2006/relationships/image" Target="../media/image3.jpeg"/></Relationships>
</file>

<file path=ppt/slides/_rels/slide8.xml.rels><?xml version="1.0" encoding="UTF-8" standalone="yes"?>
<Relationships xmlns="http://schemas.openxmlformats.org/package/2006/relationships"><Relationship Id="rId3" Type="http://schemas.openxmlformats.org/officeDocument/2006/relationships/image" Target="../media/image6.jpg"/><Relationship Id="rId2" Type="http://schemas.openxmlformats.org/officeDocument/2006/relationships/image" Target="../media/image5.jpg"/><Relationship Id="rId1" Type="http://schemas.openxmlformats.org/officeDocument/2006/relationships/slideLayout" Target="../slideLayouts/slideLayout7.xml"/><Relationship Id="rId6" Type="http://schemas.openxmlformats.org/officeDocument/2006/relationships/image" Target="../media/image3.jpeg"/><Relationship Id="rId5" Type="http://schemas.openxmlformats.org/officeDocument/2006/relationships/image" Target="../media/image4.png"/><Relationship Id="rId4" Type="http://schemas.openxmlformats.org/officeDocument/2006/relationships/image" Target="../media/image7.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D97CC5C-F7DD-4A71-9EF6-3848156372FE}"/>
              </a:ext>
            </a:extLst>
          </p:cNvPr>
          <p:cNvSpPr>
            <a:spLocks noGrp="1"/>
          </p:cNvSpPr>
          <p:nvPr>
            <p:ph type="ctrTitle"/>
          </p:nvPr>
        </p:nvSpPr>
        <p:spPr>
          <a:xfrm>
            <a:off x="395791" y="576516"/>
            <a:ext cx="8352417" cy="1713530"/>
          </a:xfrm>
        </p:spPr>
        <p:txBody>
          <a:bodyPr anchor="ctr">
            <a:normAutofit fontScale="90000"/>
          </a:bodyPr>
          <a:lstStyle/>
          <a:p>
            <a:pPr>
              <a:lnSpc>
                <a:spcPct val="150000"/>
              </a:lnSpc>
            </a:pPr>
            <a:r>
              <a:rPr lang="en-US" sz="3800" dirty="0"/>
              <a:t>IFQ Sablefish release Allowance</a:t>
            </a:r>
            <a:br>
              <a:rPr lang="en-US" sz="3800" dirty="0"/>
            </a:br>
            <a:r>
              <a:rPr lang="en-US" sz="3100" dirty="0"/>
              <a:t>Enforcement Committee</a:t>
            </a:r>
            <a:br>
              <a:rPr lang="en-US" sz="2800" dirty="0"/>
            </a:br>
            <a:r>
              <a:rPr lang="en-US" sz="2700" dirty="0"/>
              <a:t>Jan 28, 2021</a:t>
            </a:r>
            <a:endParaRPr lang="en-US" sz="2800" dirty="0"/>
          </a:p>
        </p:txBody>
      </p:sp>
      <p:sp>
        <p:nvSpPr>
          <p:cNvPr id="3" name="Subtitle 2">
            <a:extLst>
              <a:ext uri="{FF2B5EF4-FFF2-40B4-BE49-F238E27FC236}">
                <a16:creationId xmlns:a16="http://schemas.microsoft.com/office/drawing/2014/main" id="{04B1154E-7A69-49EA-A13E-915E0B1A3A7C}"/>
              </a:ext>
            </a:extLst>
          </p:cNvPr>
          <p:cNvSpPr>
            <a:spLocks noGrp="1"/>
          </p:cNvSpPr>
          <p:nvPr>
            <p:ph type="subTitle" idx="1"/>
          </p:nvPr>
        </p:nvSpPr>
        <p:spPr>
          <a:xfrm>
            <a:off x="395791" y="2495442"/>
            <a:ext cx="3602392" cy="590321"/>
          </a:xfrm>
        </p:spPr>
        <p:txBody>
          <a:bodyPr>
            <a:normAutofit/>
          </a:bodyPr>
          <a:lstStyle/>
          <a:p>
            <a:r>
              <a:rPr lang="en-US" dirty="0"/>
              <a:t>Jim Armstrong, Council Staff</a:t>
            </a:r>
            <a:br>
              <a:rPr lang="en-US" dirty="0"/>
            </a:br>
            <a:r>
              <a:rPr lang="en-US" dirty="0"/>
              <a:t>Joe Krieger, PhD, NMFS-AKRO</a:t>
            </a:r>
          </a:p>
        </p:txBody>
      </p:sp>
      <p:pic>
        <p:nvPicPr>
          <p:cNvPr id="5" name="Picture 4">
            <a:extLst>
              <a:ext uri="{FF2B5EF4-FFF2-40B4-BE49-F238E27FC236}">
                <a16:creationId xmlns:a16="http://schemas.microsoft.com/office/drawing/2014/main" id="{684DFB2E-1767-4FBF-9891-C31940A8AD1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5356256" y="1436863"/>
            <a:ext cx="3214688" cy="2707481"/>
          </a:xfrm>
          <a:prstGeom prst="rect">
            <a:avLst/>
          </a:prstGeom>
        </p:spPr>
      </p:pic>
      <p:pic>
        <p:nvPicPr>
          <p:cNvPr id="11" name="Picture Placeholder 10" descr="picture of Jim Armstrong, Council staff">
            <a:extLst>
              <a:ext uri="{FF2B5EF4-FFF2-40B4-BE49-F238E27FC236}">
                <a16:creationId xmlns:a16="http://schemas.microsoft.com/office/drawing/2014/main" id="{A3E0B1D6-8236-4488-9A11-A3E20D0F4F4A}"/>
              </a:ext>
            </a:extLst>
          </p:cNvPr>
          <p:cNvPicPr>
            <a:picLocks noChangeAspect="1"/>
          </p:cNvPicPr>
          <p:nvPr/>
        </p:nvPicPr>
        <p:blipFill rotWithShape="1">
          <a:blip r:embed="rId3" cstate="hqprint">
            <a:extLst>
              <a:ext uri="{28A0092B-C50C-407E-A947-70E740481C1C}">
                <a14:useLocalDpi xmlns:a14="http://schemas.microsoft.com/office/drawing/2010/main" val="0"/>
              </a:ext>
            </a:extLst>
          </a:blip>
          <a:srcRect l="8505" t="304" r="8125" b="304"/>
          <a:stretch/>
        </p:blipFill>
        <p:spPr>
          <a:xfrm>
            <a:off x="251175" y="5681499"/>
            <a:ext cx="762329" cy="914400"/>
          </a:xfrm>
          <a:prstGeom prst="rect">
            <a:avLst/>
          </a:prstGeom>
        </p:spPr>
      </p:pic>
      <p:pic>
        <p:nvPicPr>
          <p:cNvPr id="14" name="Picture Placeholder 6">
            <a:extLst>
              <a:ext uri="{FF2B5EF4-FFF2-40B4-BE49-F238E27FC236}">
                <a16:creationId xmlns:a16="http://schemas.microsoft.com/office/drawing/2014/main" id="{B540F503-0CCA-4083-A1A5-1B34AE89FE33}"/>
              </a:ext>
            </a:extLst>
          </p:cNvPr>
          <p:cNvPicPr>
            <a:picLocks noChangeAspect="1"/>
          </p:cNvPicPr>
          <p:nvPr/>
        </p:nvPicPr>
        <p:blipFill>
          <a:blip r:embed="rId4"/>
          <a:srcRect/>
          <a:stretch>
            <a:fillRect/>
          </a:stretch>
        </p:blipFill>
        <p:spPr>
          <a:xfrm>
            <a:off x="1013504" y="5681499"/>
            <a:ext cx="762000" cy="914400"/>
          </a:xfrm>
          <a:prstGeom prst="rect">
            <a:avLst/>
          </a:prstGeom>
        </p:spPr>
      </p:pic>
    </p:spTree>
    <p:extLst>
      <p:ext uri="{BB962C8B-B14F-4D97-AF65-F5344CB8AC3E}">
        <p14:creationId xmlns:p14="http://schemas.microsoft.com/office/powerpoint/2010/main" val="338815657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41778-E768-4C39-915B-3C682166EFCF}"/>
              </a:ext>
            </a:extLst>
          </p:cNvPr>
          <p:cNvSpPr>
            <a:spLocks noGrp="1"/>
          </p:cNvSpPr>
          <p:nvPr>
            <p:ph type="title"/>
          </p:nvPr>
        </p:nvSpPr>
        <p:spPr/>
        <p:txBody>
          <a:bodyPr/>
          <a:lstStyle/>
          <a:p>
            <a:r>
              <a:rPr lang="en-US" dirty="0"/>
              <a:t>Alternatives</a:t>
            </a:r>
          </a:p>
        </p:txBody>
      </p:sp>
      <p:sp>
        <p:nvSpPr>
          <p:cNvPr id="3" name="Content Placeholder 2">
            <a:extLst>
              <a:ext uri="{FF2B5EF4-FFF2-40B4-BE49-F238E27FC236}">
                <a16:creationId xmlns:a16="http://schemas.microsoft.com/office/drawing/2014/main" id="{2620E0F9-AA6E-4737-8125-E84B25CA6788}"/>
              </a:ext>
            </a:extLst>
          </p:cNvPr>
          <p:cNvSpPr>
            <a:spLocks noGrp="1"/>
          </p:cNvSpPr>
          <p:nvPr>
            <p:ph idx="1"/>
          </p:nvPr>
        </p:nvSpPr>
        <p:spPr>
          <a:xfrm>
            <a:off x="1490485" y="1603716"/>
            <a:ext cx="6595010" cy="4988740"/>
          </a:xfrm>
        </p:spPr>
        <p:txBody>
          <a:bodyPr anchor="t">
            <a:normAutofit/>
          </a:bodyPr>
          <a:lstStyle/>
          <a:p>
            <a:pPr>
              <a:spcBef>
                <a:spcPts val="0"/>
              </a:spcBef>
              <a:spcAft>
                <a:spcPts val="0"/>
              </a:spcAft>
            </a:pPr>
            <a:r>
              <a:rPr lang="en-US" sz="2000" dirty="0"/>
              <a:t>Alternative 1, No Action</a:t>
            </a:r>
          </a:p>
          <a:p>
            <a:r>
              <a:rPr lang="en-US" sz="2000" dirty="0"/>
              <a:t>Alternative 2, Voluntary Release by IFQ Fishery</a:t>
            </a:r>
          </a:p>
          <a:p>
            <a:pPr lvl="1"/>
            <a:r>
              <a:rPr lang="en-US" sz="1800" dirty="0"/>
              <a:t>Element 1: DMRs:</a:t>
            </a:r>
          </a:p>
          <a:p>
            <a:pPr lvl="2"/>
            <a:r>
              <a:rPr lang="en-US" sz="1600" dirty="0"/>
              <a:t>5%, 12%, 16%, 20%</a:t>
            </a:r>
          </a:p>
          <a:p>
            <a:pPr lvl="2"/>
            <a:r>
              <a:rPr lang="en-US" sz="1600" dirty="0"/>
              <a:t>Sub-option: Different DMRs for pot, hook and line gear </a:t>
            </a:r>
          </a:p>
          <a:p>
            <a:pPr lvl="1"/>
            <a:r>
              <a:rPr lang="en-US" sz="1800" dirty="0"/>
              <a:t>Element 2: Catch Accounting</a:t>
            </a:r>
          </a:p>
          <a:p>
            <a:pPr lvl="2"/>
            <a:r>
              <a:rPr lang="en-US" sz="1600" dirty="0"/>
              <a:t>Option 1: Observer/EM</a:t>
            </a:r>
          </a:p>
          <a:p>
            <a:pPr lvl="2"/>
            <a:r>
              <a:rPr lang="en-US" sz="1600" dirty="0"/>
              <a:t>Option 2: Longline survey catches of sub-three pound sablefish</a:t>
            </a:r>
          </a:p>
          <a:p>
            <a:pPr lvl="1"/>
            <a:r>
              <a:rPr lang="en-US" sz="1800" dirty="0"/>
              <a:t>Element 3: Discard Mortality Accounting - Discard mortality accounted for in the stock assessment. </a:t>
            </a:r>
          </a:p>
          <a:p>
            <a:pPr lvl="1"/>
            <a:r>
              <a:rPr lang="en-US" sz="1800" dirty="0"/>
              <a:t>Element 4: Monitoring and Enforcement - Provisions that could improve discard estimates</a:t>
            </a:r>
          </a:p>
        </p:txBody>
      </p:sp>
      <p:sp>
        <p:nvSpPr>
          <p:cNvPr id="4" name="Picture Placeholder 3">
            <a:extLst>
              <a:ext uri="{FF2B5EF4-FFF2-40B4-BE49-F238E27FC236}">
                <a16:creationId xmlns:a16="http://schemas.microsoft.com/office/drawing/2014/main" id="{AF0ADC6C-DAA0-4CAD-988B-BDA7D41B5E6D}"/>
              </a:ext>
            </a:extLst>
          </p:cNvPr>
          <p:cNvSpPr>
            <a:spLocks noGrp="1"/>
          </p:cNvSpPr>
          <p:nvPr>
            <p:ph type="pic" sz="quarter" idx="13"/>
          </p:nvPr>
        </p:nvSpPr>
        <p:spPr/>
      </p:sp>
      <p:sp>
        <p:nvSpPr>
          <p:cNvPr id="5" name="Slide Number Placeholder 4">
            <a:extLst>
              <a:ext uri="{FF2B5EF4-FFF2-40B4-BE49-F238E27FC236}">
                <a16:creationId xmlns:a16="http://schemas.microsoft.com/office/drawing/2014/main" id="{AA1FA9C8-532E-438E-82AC-C30D0B2A508C}"/>
              </a:ext>
            </a:extLst>
          </p:cNvPr>
          <p:cNvSpPr>
            <a:spLocks noGrp="1"/>
          </p:cNvSpPr>
          <p:nvPr>
            <p:ph type="sldNum" sz="quarter" idx="12"/>
          </p:nvPr>
        </p:nvSpPr>
        <p:spPr/>
        <p:txBody>
          <a:bodyPr/>
          <a:lstStyle/>
          <a:p>
            <a:fld id="{D57F1E4F-1CFF-5643-939E-217C01CDF565}" type="slidenum">
              <a:rPr lang="en-US" smtClean="0"/>
              <a:pPr/>
              <a:t>2</a:t>
            </a:fld>
            <a:endParaRPr lang="en-US" dirty="0"/>
          </a:p>
        </p:txBody>
      </p:sp>
      <p:pic>
        <p:nvPicPr>
          <p:cNvPr id="6" name="Picture Placeholder 6">
            <a:extLst>
              <a:ext uri="{FF2B5EF4-FFF2-40B4-BE49-F238E27FC236}">
                <a16:creationId xmlns:a16="http://schemas.microsoft.com/office/drawing/2014/main" id="{2E91A1E7-55EF-4A39-BE24-4EDDC8B7AC59}"/>
              </a:ext>
            </a:extLst>
          </p:cNvPr>
          <p:cNvPicPr>
            <a:picLocks noChangeAspect="1"/>
          </p:cNvPicPr>
          <p:nvPr/>
        </p:nvPicPr>
        <p:blipFill>
          <a:blip r:embed="rId3"/>
          <a:srcRect/>
          <a:stretch>
            <a:fillRect/>
          </a:stretch>
        </p:blipFill>
        <p:spPr>
          <a:xfrm>
            <a:off x="1013504" y="5681499"/>
            <a:ext cx="762000" cy="914400"/>
          </a:xfrm>
          <a:prstGeom prst="rect">
            <a:avLst/>
          </a:prstGeom>
        </p:spPr>
      </p:pic>
      <p:pic>
        <p:nvPicPr>
          <p:cNvPr id="7" name="Picture Placeholder 10" descr="picture of Jim Armstrong, Council staff">
            <a:extLst>
              <a:ext uri="{FF2B5EF4-FFF2-40B4-BE49-F238E27FC236}">
                <a16:creationId xmlns:a16="http://schemas.microsoft.com/office/drawing/2014/main" id="{09C1D607-052D-40E7-B8D8-70AC912C9AFC}"/>
              </a:ext>
            </a:extLst>
          </p:cNvPr>
          <p:cNvPicPr>
            <a:picLocks noChangeAspect="1"/>
          </p:cNvPicPr>
          <p:nvPr/>
        </p:nvPicPr>
        <p:blipFill rotWithShape="1">
          <a:blip r:embed="rId4" cstate="hqprint">
            <a:extLst>
              <a:ext uri="{28A0092B-C50C-407E-A947-70E740481C1C}">
                <a14:useLocalDpi xmlns:a14="http://schemas.microsoft.com/office/drawing/2010/main" val="0"/>
              </a:ext>
            </a:extLst>
          </a:blip>
          <a:srcRect l="8505" t="304" r="8125" b="304"/>
          <a:stretch/>
        </p:blipFill>
        <p:spPr>
          <a:xfrm>
            <a:off x="251175" y="5681499"/>
            <a:ext cx="762329" cy="914400"/>
          </a:xfrm>
          <a:prstGeom prst="rect">
            <a:avLst/>
          </a:prstGeom>
        </p:spPr>
      </p:pic>
    </p:spTree>
    <p:extLst>
      <p:ext uri="{BB962C8B-B14F-4D97-AF65-F5344CB8AC3E}">
        <p14:creationId xmlns:p14="http://schemas.microsoft.com/office/powerpoint/2010/main" val="28249126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41778-E768-4C39-915B-3C682166EFCF}"/>
              </a:ext>
            </a:extLst>
          </p:cNvPr>
          <p:cNvSpPr>
            <a:spLocks noGrp="1"/>
          </p:cNvSpPr>
          <p:nvPr>
            <p:ph type="title"/>
          </p:nvPr>
        </p:nvSpPr>
        <p:spPr/>
        <p:txBody>
          <a:bodyPr>
            <a:normAutofit fontScale="90000"/>
          </a:bodyPr>
          <a:lstStyle/>
          <a:p>
            <a:r>
              <a:rPr lang="en-US" sz="3100" dirty="0"/>
              <a:t>Affected Regulations</a:t>
            </a:r>
            <a:br>
              <a:rPr lang="en-US" dirty="0"/>
            </a:br>
            <a:r>
              <a:rPr lang="en-US" dirty="0"/>
              <a:t>		…</a:t>
            </a:r>
            <a:r>
              <a:rPr lang="en-US" sz="2200" cap="none" dirty="0"/>
              <a:t>, it is unlawful for any person to do any of the following:</a:t>
            </a:r>
            <a:endParaRPr lang="en-US" cap="none" dirty="0"/>
          </a:p>
        </p:txBody>
      </p:sp>
      <p:sp>
        <p:nvSpPr>
          <p:cNvPr id="3" name="Content Placeholder 2">
            <a:extLst>
              <a:ext uri="{FF2B5EF4-FFF2-40B4-BE49-F238E27FC236}">
                <a16:creationId xmlns:a16="http://schemas.microsoft.com/office/drawing/2014/main" id="{2620E0F9-AA6E-4737-8125-E84B25CA6788}"/>
              </a:ext>
            </a:extLst>
          </p:cNvPr>
          <p:cNvSpPr>
            <a:spLocks noGrp="1"/>
          </p:cNvSpPr>
          <p:nvPr>
            <p:ph idx="1"/>
          </p:nvPr>
        </p:nvSpPr>
        <p:spPr>
          <a:xfrm>
            <a:off x="1234034" y="1603716"/>
            <a:ext cx="7452765" cy="4988740"/>
          </a:xfrm>
        </p:spPr>
        <p:txBody>
          <a:bodyPr>
            <a:normAutofit/>
          </a:bodyPr>
          <a:lstStyle/>
          <a:p>
            <a:pPr>
              <a:spcBef>
                <a:spcPts val="0"/>
              </a:spcBef>
              <a:spcAft>
                <a:spcPts val="0"/>
              </a:spcAft>
            </a:pPr>
            <a:r>
              <a:rPr lang="en-US" sz="2000" b="1" dirty="0"/>
              <a:t>50 CFR 679.7(d)(4)(ii)</a:t>
            </a:r>
          </a:p>
          <a:p>
            <a:pPr lvl="1">
              <a:spcBef>
                <a:spcPts val="0"/>
              </a:spcBef>
            </a:pPr>
            <a:r>
              <a:rPr lang="en-US" i="1" dirty="0"/>
              <a:t>(ii) Fixed gear sablefish. For any person on a vessel using fixed gear that is fishing for a CDQ group with an allocation of fixed gear sablefish CDQ, to discard sablefish harvested with fixed gear unless retention of sablefish is not authorized under § 679.23(e)(4)(ii) or, in waters within the State of Alaska, discard is required by laws of the State of Alaska.</a:t>
            </a:r>
          </a:p>
          <a:p>
            <a:pPr>
              <a:spcBef>
                <a:spcPts val="0"/>
              </a:spcBef>
              <a:spcAft>
                <a:spcPts val="0"/>
              </a:spcAft>
            </a:pPr>
            <a:r>
              <a:rPr lang="en-US" sz="2000" b="1" dirty="0"/>
              <a:t>50 CFR 679.7(f)(11)</a:t>
            </a:r>
          </a:p>
          <a:p>
            <a:pPr lvl="1">
              <a:spcBef>
                <a:spcPts val="0"/>
              </a:spcBef>
              <a:spcAft>
                <a:spcPts val="0"/>
              </a:spcAft>
            </a:pPr>
            <a:r>
              <a:rPr lang="en-US" dirty="0"/>
              <a:t>(11) Discard halibut </a:t>
            </a:r>
            <a:r>
              <a:rPr lang="en-US" b="1" dirty="0"/>
              <a:t>or sablefish </a:t>
            </a:r>
            <a:r>
              <a:rPr lang="en-US" dirty="0"/>
              <a:t>caught with fixed gear from any catcher vessel when any IFQ permit holder aboard holds unused halibut</a:t>
            </a:r>
            <a:r>
              <a:rPr lang="en-US" b="1" dirty="0"/>
              <a:t> or sablefish</a:t>
            </a:r>
            <a:r>
              <a:rPr lang="en-US" dirty="0"/>
              <a:t> IFQ for that vessel category and the IFQ regulatory area in which the vessel is operating, unless:</a:t>
            </a:r>
          </a:p>
          <a:p>
            <a:pPr lvl="2"/>
            <a:r>
              <a:rPr lang="en-US" dirty="0"/>
              <a:t>(</a:t>
            </a:r>
            <a:r>
              <a:rPr lang="en-US" dirty="0" err="1"/>
              <a:t>i</a:t>
            </a:r>
            <a:r>
              <a:rPr lang="en-US" dirty="0"/>
              <a:t>) Discard of halibut is required as prescribed in the annual management measures published in the Federal Register pursuant to § 300.62 of chapter III of this title;</a:t>
            </a:r>
          </a:p>
          <a:p>
            <a:pPr lvl="2"/>
            <a:r>
              <a:rPr lang="en-US" dirty="0"/>
              <a:t>(ii) Discard of sablefish is required under § 679.20 or, in waters within the State of Alaska, discard of sablefish is required under laws of the State of Alaska; or</a:t>
            </a:r>
          </a:p>
          <a:p>
            <a:pPr lvl="2"/>
            <a:r>
              <a:rPr lang="en-US" dirty="0"/>
              <a:t>(iii) Discard of halibut </a:t>
            </a:r>
            <a:r>
              <a:rPr lang="en-US" b="1" dirty="0"/>
              <a:t>or sablefish </a:t>
            </a:r>
            <a:r>
              <a:rPr lang="en-US" dirty="0"/>
              <a:t>is required under other provisions. </a:t>
            </a:r>
          </a:p>
          <a:p>
            <a:pPr lvl="2">
              <a:spcBef>
                <a:spcPts val="0"/>
              </a:spcBef>
              <a:spcAft>
                <a:spcPts val="0"/>
              </a:spcAft>
            </a:pPr>
            <a:endParaRPr lang="en-US" sz="1600" i="1" dirty="0"/>
          </a:p>
        </p:txBody>
      </p:sp>
      <p:sp>
        <p:nvSpPr>
          <p:cNvPr id="4" name="Picture Placeholder 3">
            <a:extLst>
              <a:ext uri="{FF2B5EF4-FFF2-40B4-BE49-F238E27FC236}">
                <a16:creationId xmlns:a16="http://schemas.microsoft.com/office/drawing/2014/main" id="{AF0ADC6C-DAA0-4CAD-988B-BDA7D41B5E6D}"/>
              </a:ext>
            </a:extLst>
          </p:cNvPr>
          <p:cNvSpPr>
            <a:spLocks noGrp="1"/>
          </p:cNvSpPr>
          <p:nvPr>
            <p:ph type="pic" sz="quarter" idx="13"/>
          </p:nvPr>
        </p:nvSpPr>
        <p:spPr/>
      </p:sp>
      <p:sp>
        <p:nvSpPr>
          <p:cNvPr id="5" name="Slide Number Placeholder 4">
            <a:extLst>
              <a:ext uri="{FF2B5EF4-FFF2-40B4-BE49-F238E27FC236}">
                <a16:creationId xmlns:a16="http://schemas.microsoft.com/office/drawing/2014/main" id="{AA1FA9C8-532E-438E-82AC-C30D0B2A508C}"/>
              </a:ext>
            </a:extLst>
          </p:cNvPr>
          <p:cNvSpPr>
            <a:spLocks noGrp="1"/>
          </p:cNvSpPr>
          <p:nvPr>
            <p:ph type="sldNum" sz="quarter" idx="12"/>
          </p:nvPr>
        </p:nvSpPr>
        <p:spPr/>
        <p:txBody>
          <a:bodyPr/>
          <a:lstStyle/>
          <a:p>
            <a:fld id="{D57F1E4F-1CFF-5643-939E-217C01CDF565}" type="slidenum">
              <a:rPr lang="en-US" smtClean="0"/>
              <a:pPr/>
              <a:t>3</a:t>
            </a:fld>
            <a:endParaRPr lang="en-US" dirty="0"/>
          </a:p>
        </p:txBody>
      </p:sp>
      <p:pic>
        <p:nvPicPr>
          <p:cNvPr id="6" name="Picture Placeholder 6">
            <a:extLst>
              <a:ext uri="{FF2B5EF4-FFF2-40B4-BE49-F238E27FC236}">
                <a16:creationId xmlns:a16="http://schemas.microsoft.com/office/drawing/2014/main" id="{2E91A1E7-55EF-4A39-BE24-4EDDC8B7AC59}"/>
              </a:ext>
            </a:extLst>
          </p:cNvPr>
          <p:cNvPicPr>
            <a:picLocks noChangeAspect="1"/>
          </p:cNvPicPr>
          <p:nvPr/>
        </p:nvPicPr>
        <p:blipFill>
          <a:blip r:embed="rId2"/>
          <a:srcRect/>
          <a:stretch>
            <a:fillRect/>
          </a:stretch>
        </p:blipFill>
        <p:spPr>
          <a:xfrm>
            <a:off x="1013504" y="5681499"/>
            <a:ext cx="762000" cy="914400"/>
          </a:xfrm>
          <a:prstGeom prst="rect">
            <a:avLst/>
          </a:prstGeom>
        </p:spPr>
      </p:pic>
      <p:pic>
        <p:nvPicPr>
          <p:cNvPr id="7" name="Picture Placeholder 10" descr="picture of Jim Armstrong, Council staff">
            <a:extLst>
              <a:ext uri="{FF2B5EF4-FFF2-40B4-BE49-F238E27FC236}">
                <a16:creationId xmlns:a16="http://schemas.microsoft.com/office/drawing/2014/main" id="{09C1D607-052D-40E7-B8D8-70AC912C9AFC}"/>
              </a:ext>
            </a:extLst>
          </p:cNvPr>
          <p:cNvPicPr>
            <a:picLocks noChangeAspect="1"/>
          </p:cNvPicPr>
          <p:nvPr/>
        </p:nvPicPr>
        <p:blipFill rotWithShape="1">
          <a:blip r:embed="rId3" cstate="hqprint">
            <a:extLst>
              <a:ext uri="{28A0092B-C50C-407E-A947-70E740481C1C}">
                <a14:useLocalDpi xmlns:a14="http://schemas.microsoft.com/office/drawing/2010/main" val="0"/>
              </a:ext>
            </a:extLst>
          </a:blip>
          <a:srcRect l="8505" t="304" r="8125" b="304"/>
          <a:stretch/>
        </p:blipFill>
        <p:spPr>
          <a:xfrm>
            <a:off x="251175" y="5681499"/>
            <a:ext cx="762329" cy="914400"/>
          </a:xfrm>
          <a:prstGeom prst="rect">
            <a:avLst/>
          </a:prstGeom>
        </p:spPr>
      </p:pic>
    </p:spTree>
    <p:extLst>
      <p:ext uri="{BB962C8B-B14F-4D97-AF65-F5344CB8AC3E}">
        <p14:creationId xmlns:p14="http://schemas.microsoft.com/office/powerpoint/2010/main" val="419772040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41778-E768-4C39-915B-3C682166EFCF}"/>
              </a:ext>
            </a:extLst>
          </p:cNvPr>
          <p:cNvSpPr>
            <a:spLocks noGrp="1"/>
          </p:cNvSpPr>
          <p:nvPr>
            <p:ph type="title"/>
          </p:nvPr>
        </p:nvSpPr>
        <p:spPr/>
        <p:txBody>
          <a:bodyPr>
            <a:normAutofit/>
          </a:bodyPr>
          <a:lstStyle/>
          <a:p>
            <a:r>
              <a:rPr lang="en-US" sz="3100" dirty="0"/>
              <a:t>Affected Regulations</a:t>
            </a:r>
            <a:br>
              <a:rPr lang="en-US" dirty="0"/>
            </a:br>
            <a:r>
              <a:rPr lang="en-US" dirty="0"/>
              <a:t>		</a:t>
            </a:r>
            <a:endParaRPr lang="en-US" cap="none" dirty="0"/>
          </a:p>
        </p:txBody>
      </p:sp>
      <p:sp>
        <p:nvSpPr>
          <p:cNvPr id="3" name="Content Placeholder 2">
            <a:extLst>
              <a:ext uri="{FF2B5EF4-FFF2-40B4-BE49-F238E27FC236}">
                <a16:creationId xmlns:a16="http://schemas.microsoft.com/office/drawing/2014/main" id="{2620E0F9-AA6E-4737-8125-E84B25CA6788}"/>
              </a:ext>
            </a:extLst>
          </p:cNvPr>
          <p:cNvSpPr>
            <a:spLocks noGrp="1"/>
          </p:cNvSpPr>
          <p:nvPr>
            <p:ph idx="1"/>
          </p:nvPr>
        </p:nvSpPr>
        <p:spPr>
          <a:xfrm>
            <a:off x="1243143" y="1603716"/>
            <a:ext cx="7452765" cy="4623246"/>
          </a:xfrm>
        </p:spPr>
        <p:txBody>
          <a:bodyPr anchor="t">
            <a:normAutofit/>
          </a:bodyPr>
          <a:lstStyle/>
          <a:p>
            <a:pPr>
              <a:spcBef>
                <a:spcPts val="0"/>
              </a:spcBef>
              <a:spcAft>
                <a:spcPts val="0"/>
              </a:spcAft>
            </a:pPr>
            <a:endParaRPr lang="pt-BR" sz="2400" b="1" dirty="0"/>
          </a:p>
          <a:p>
            <a:pPr>
              <a:spcBef>
                <a:spcPts val="0"/>
              </a:spcBef>
              <a:spcAft>
                <a:spcPts val="0"/>
              </a:spcAft>
            </a:pPr>
            <a:r>
              <a:rPr lang="pt-BR" sz="2400" b="1" dirty="0"/>
              <a:t>50 CFR 679.21(a)(2)(ii)</a:t>
            </a:r>
            <a:r>
              <a:rPr lang="en-US" sz="2000" i="1" dirty="0"/>
              <a:t> </a:t>
            </a:r>
            <a:endParaRPr lang="en-US" sz="2000" dirty="0"/>
          </a:p>
          <a:p>
            <a:pPr lvl="1">
              <a:spcBef>
                <a:spcPts val="0"/>
              </a:spcBef>
              <a:spcAft>
                <a:spcPts val="0"/>
              </a:spcAft>
            </a:pPr>
            <a:r>
              <a:rPr lang="en-US" sz="1800" dirty="0"/>
              <a:t>…, return all prohibited species, or parts thereof, to the sea immediately, with a minimum of injury, regardless of its condition.</a:t>
            </a:r>
          </a:p>
          <a:p>
            <a:pPr lvl="1">
              <a:spcBef>
                <a:spcPts val="0"/>
              </a:spcBef>
              <a:spcAft>
                <a:spcPts val="0"/>
              </a:spcAft>
            </a:pPr>
            <a:endParaRPr lang="en-US" sz="1800" dirty="0"/>
          </a:p>
          <a:p>
            <a:pPr>
              <a:spcBef>
                <a:spcPts val="0"/>
              </a:spcBef>
              <a:spcAft>
                <a:spcPts val="0"/>
              </a:spcAft>
            </a:pPr>
            <a:r>
              <a:rPr lang="en-US" b="1" dirty="0"/>
              <a:t>Enforcement of careful release expected to be simpler than enforcement of a minimum size limit</a:t>
            </a:r>
          </a:p>
          <a:p>
            <a:pPr marL="324000" lvl="1" indent="0">
              <a:spcBef>
                <a:spcPts val="0"/>
              </a:spcBef>
              <a:spcAft>
                <a:spcPts val="0"/>
              </a:spcAft>
              <a:buNone/>
            </a:pPr>
            <a:r>
              <a:rPr lang="en-US" sz="1800" dirty="0"/>
              <a:t> </a:t>
            </a:r>
          </a:p>
          <a:p>
            <a:pPr lvl="2">
              <a:spcBef>
                <a:spcPts val="0"/>
              </a:spcBef>
              <a:spcAft>
                <a:spcPts val="0"/>
              </a:spcAft>
            </a:pPr>
            <a:endParaRPr lang="en-US" sz="1800" i="1" dirty="0"/>
          </a:p>
        </p:txBody>
      </p:sp>
      <p:sp>
        <p:nvSpPr>
          <p:cNvPr id="4" name="Picture Placeholder 3">
            <a:extLst>
              <a:ext uri="{FF2B5EF4-FFF2-40B4-BE49-F238E27FC236}">
                <a16:creationId xmlns:a16="http://schemas.microsoft.com/office/drawing/2014/main" id="{AF0ADC6C-DAA0-4CAD-988B-BDA7D41B5E6D}"/>
              </a:ext>
            </a:extLst>
          </p:cNvPr>
          <p:cNvSpPr>
            <a:spLocks noGrp="1"/>
          </p:cNvSpPr>
          <p:nvPr>
            <p:ph type="pic" sz="quarter" idx="13"/>
          </p:nvPr>
        </p:nvSpPr>
        <p:spPr/>
      </p:sp>
      <p:sp>
        <p:nvSpPr>
          <p:cNvPr id="5" name="Slide Number Placeholder 4">
            <a:extLst>
              <a:ext uri="{FF2B5EF4-FFF2-40B4-BE49-F238E27FC236}">
                <a16:creationId xmlns:a16="http://schemas.microsoft.com/office/drawing/2014/main" id="{AA1FA9C8-532E-438E-82AC-C30D0B2A508C}"/>
              </a:ext>
            </a:extLst>
          </p:cNvPr>
          <p:cNvSpPr>
            <a:spLocks noGrp="1"/>
          </p:cNvSpPr>
          <p:nvPr>
            <p:ph type="sldNum" sz="quarter" idx="12"/>
          </p:nvPr>
        </p:nvSpPr>
        <p:spPr/>
        <p:txBody>
          <a:bodyPr/>
          <a:lstStyle/>
          <a:p>
            <a:fld id="{D57F1E4F-1CFF-5643-939E-217C01CDF565}" type="slidenum">
              <a:rPr lang="en-US" smtClean="0"/>
              <a:pPr/>
              <a:t>4</a:t>
            </a:fld>
            <a:endParaRPr lang="en-US" dirty="0"/>
          </a:p>
        </p:txBody>
      </p:sp>
      <p:pic>
        <p:nvPicPr>
          <p:cNvPr id="6" name="Picture Placeholder 6">
            <a:extLst>
              <a:ext uri="{FF2B5EF4-FFF2-40B4-BE49-F238E27FC236}">
                <a16:creationId xmlns:a16="http://schemas.microsoft.com/office/drawing/2014/main" id="{2E91A1E7-55EF-4A39-BE24-4EDDC8B7AC59}"/>
              </a:ext>
            </a:extLst>
          </p:cNvPr>
          <p:cNvPicPr>
            <a:picLocks noChangeAspect="1"/>
          </p:cNvPicPr>
          <p:nvPr/>
        </p:nvPicPr>
        <p:blipFill>
          <a:blip r:embed="rId2"/>
          <a:srcRect/>
          <a:stretch>
            <a:fillRect/>
          </a:stretch>
        </p:blipFill>
        <p:spPr>
          <a:xfrm>
            <a:off x="1013504" y="5681499"/>
            <a:ext cx="762000" cy="914400"/>
          </a:xfrm>
          <a:prstGeom prst="rect">
            <a:avLst/>
          </a:prstGeom>
        </p:spPr>
      </p:pic>
      <p:pic>
        <p:nvPicPr>
          <p:cNvPr id="7" name="Picture Placeholder 10" descr="picture of Jim Armstrong, Council staff">
            <a:extLst>
              <a:ext uri="{FF2B5EF4-FFF2-40B4-BE49-F238E27FC236}">
                <a16:creationId xmlns:a16="http://schemas.microsoft.com/office/drawing/2014/main" id="{09C1D607-052D-40E7-B8D8-70AC912C9AFC}"/>
              </a:ext>
            </a:extLst>
          </p:cNvPr>
          <p:cNvPicPr>
            <a:picLocks noChangeAspect="1"/>
          </p:cNvPicPr>
          <p:nvPr/>
        </p:nvPicPr>
        <p:blipFill rotWithShape="1">
          <a:blip r:embed="rId3" cstate="hqprint">
            <a:extLst>
              <a:ext uri="{28A0092B-C50C-407E-A947-70E740481C1C}">
                <a14:useLocalDpi xmlns:a14="http://schemas.microsoft.com/office/drawing/2010/main" val="0"/>
              </a:ext>
            </a:extLst>
          </a:blip>
          <a:srcRect l="8505" t="304" r="8125" b="304"/>
          <a:stretch/>
        </p:blipFill>
        <p:spPr>
          <a:xfrm>
            <a:off x="251175" y="5681499"/>
            <a:ext cx="762329" cy="914400"/>
          </a:xfrm>
          <a:prstGeom prst="rect">
            <a:avLst/>
          </a:prstGeom>
        </p:spPr>
      </p:pic>
    </p:spTree>
    <p:extLst>
      <p:ext uri="{BB962C8B-B14F-4D97-AF65-F5344CB8AC3E}">
        <p14:creationId xmlns:p14="http://schemas.microsoft.com/office/powerpoint/2010/main" val="268339020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41778-E768-4C39-915B-3C682166EFCF}"/>
              </a:ext>
            </a:extLst>
          </p:cNvPr>
          <p:cNvSpPr>
            <a:spLocks noGrp="1"/>
          </p:cNvSpPr>
          <p:nvPr>
            <p:ph type="title"/>
          </p:nvPr>
        </p:nvSpPr>
        <p:spPr/>
        <p:txBody>
          <a:bodyPr>
            <a:normAutofit/>
          </a:bodyPr>
          <a:lstStyle/>
          <a:p>
            <a:r>
              <a:rPr lang="en-US" sz="3100" dirty="0"/>
              <a:t>Existing Enforcement Actions</a:t>
            </a:r>
            <a:endParaRPr lang="en-US" cap="none" dirty="0"/>
          </a:p>
        </p:txBody>
      </p:sp>
      <p:sp>
        <p:nvSpPr>
          <p:cNvPr id="3" name="Content Placeholder 2">
            <a:extLst>
              <a:ext uri="{FF2B5EF4-FFF2-40B4-BE49-F238E27FC236}">
                <a16:creationId xmlns:a16="http://schemas.microsoft.com/office/drawing/2014/main" id="{2620E0F9-AA6E-4737-8125-E84B25CA6788}"/>
              </a:ext>
            </a:extLst>
          </p:cNvPr>
          <p:cNvSpPr>
            <a:spLocks noGrp="1"/>
          </p:cNvSpPr>
          <p:nvPr>
            <p:ph idx="1"/>
          </p:nvPr>
        </p:nvSpPr>
        <p:spPr>
          <a:xfrm>
            <a:off x="1394504" y="1603716"/>
            <a:ext cx="7452765" cy="4988740"/>
          </a:xfrm>
        </p:spPr>
        <p:txBody>
          <a:bodyPr anchor="t">
            <a:normAutofit/>
          </a:bodyPr>
          <a:lstStyle/>
          <a:p>
            <a:pPr>
              <a:lnSpc>
                <a:spcPct val="150000"/>
              </a:lnSpc>
              <a:spcBef>
                <a:spcPts val="0"/>
              </a:spcBef>
              <a:spcAft>
                <a:spcPts val="0"/>
              </a:spcAft>
            </a:pPr>
            <a:r>
              <a:rPr lang="en-US" sz="3200" dirty="0"/>
              <a:t>Enforce NMFS regulations</a:t>
            </a:r>
          </a:p>
          <a:p>
            <a:pPr>
              <a:lnSpc>
                <a:spcPct val="150000"/>
              </a:lnSpc>
              <a:spcBef>
                <a:spcPts val="0"/>
              </a:spcBef>
              <a:spcAft>
                <a:spcPts val="0"/>
              </a:spcAft>
            </a:pPr>
            <a:r>
              <a:rPr lang="en-US" sz="3200" dirty="0"/>
              <a:t>Observer issues</a:t>
            </a:r>
          </a:p>
          <a:p>
            <a:pPr>
              <a:lnSpc>
                <a:spcPct val="150000"/>
              </a:lnSpc>
              <a:spcBef>
                <a:spcPts val="0"/>
              </a:spcBef>
              <a:spcAft>
                <a:spcPts val="0"/>
              </a:spcAft>
            </a:pPr>
            <a:r>
              <a:rPr lang="en-US" sz="3200" dirty="0"/>
              <a:t>Random dock side inspections</a:t>
            </a:r>
          </a:p>
          <a:p>
            <a:pPr lvl="1">
              <a:lnSpc>
                <a:spcPct val="150000"/>
              </a:lnSpc>
              <a:spcBef>
                <a:spcPts val="0"/>
              </a:spcBef>
              <a:spcAft>
                <a:spcPts val="0"/>
              </a:spcAft>
            </a:pPr>
            <a:r>
              <a:rPr lang="en-US" sz="2800" dirty="0"/>
              <a:t>Logbook review</a:t>
            </a:r>
          </a:p>
          <a:p>
            <a:pPr lvl="1">
              <a:lnSpc>
                <a:spcPct val="150000"/>
              </a:lnSpc>
              <a:spcBef>
                <a:spcPts val="0"/>
              </a:spcBef>
              <a:spcAft>
                <a:spcPts val="0"/>
              </a:spcAft>
            </a:pPr>
            <a:r>
              <a:rPr lang="en-US" sz="2800" dirty="0"/>
              <a:t>Random spot checks of the gear</a:t>
            </a:r>
          </a:p>
          <a:p>
            <a:pPr lvl="1">
              <a:lnSpc>
                <a:spcPct val="150000"/>
              </a:lnSpc>
              <a:spcBef>
                <a:spcPts val="0"/>
              </a:spcBef>
              <a:spcAft>
                <a:spcPts val="0"/>
              </a:spcAft>
            </a:pPr>
            <a:r>
              <a:rPr lang="en-US" sz="2800" dirty="0"/>
              <a:t>Limited at-sea boarding</a:t>
            </a:r>
          </a:p>
          <a:p>
            <a:pPr lvl="2">
              <a:lnSpc>
                <a:spcPct val="150000"/>
              </a:lnSpc>
              <a:spcBef>
                <a:spcPts val="0"/>
              </a:spcBef>
              <a:spcAft>
                <a:spcPts val="0"/>
              </a:spcAft>
            </a:pPr>
            <a:r>
              <a:rPr lang="en-US" sz="2400" dirty="0"/>
              <a:t>Coordination with USCG, Troopers</a:t>
            </a:r>
          </a:p>
        </p:txBody>
      </p:sp>
      <p:sp>
        <p:nvSpPr>
          <p:cNvPr id="4" name="Picture Placeholder 3">
            <a:extLst>
              <a:ext uri="{FF2B5EF4-FFF2-40B4-BE49-F238E27FC236}">
                <a16:creationId xmlns:a16="http://schemas.microsoft.com/office/drawing/2014/main" id="{AF0ADC6C-DAA0-4CAD-988B-BDA7D41B5E6D}"/>
              </a:ext>
            </a:extLst>
          </p:cNvPr>
          <p:cNvSpPr>
            <a:spLocks noGrp="1"/>
          </p:cNvSpPr>
          <p:nvPr>
            <p:ph type="pic" sz="quarter" idx="13"/>
          </p:nvPr>
        </p:nvSpPr>
        <p:spPr/>
      </p:sp>
      <p:sp>
        <p:nvSpPr>
          <p:cNvPr id="5" name="Slide Number Placeholder 4">
            <a:extLst>
              <a:ext uri="{FF2B5EF4-FFF2-40B4-BE49-F238E27FC236}">
                <a16:creationId xmlns:a16="http://schemas.microsoft.com/office/drawing/2014/main" id="{AA1FA9C8-532E-438E-82AC-C30D0B2A508C}"/>
              </a:ext>
            </a:extLst>
          </p:cNvPr>
          <p:cNvSpPr>
            <a:spLocks noGrp="1"/>
          </p:cNvSpPr>
          <p:nvPr>
            <p:ph type="sldNum" sz="quarter" idx="12"/>
          </p:nvPr>
        </p:nvSpPr>
        <p:spPr/>
        <p:txBody>
          <a:bodyPr/>
          <a:lstStyle/>
          <a:p>
            <a:fld id="{D57F1E4F-1CFF-5643-939E-217C01CDF565}" type="slidenum">
              <a:rPr lang="en-US" smtClean="0"/>
              <a:pPr/>
              <a:t>5</a:t>
            </a:fld>
            <a:endParaRPr lang="en-US" dirty="0"/>
          </a:p>
        </p:txBody>
      </p:sp>
      <p:pic>
        <p:nvPicPr>
          <p:cNvPr id="6" name="Picture Placeholder 6">
            <a:extLst>
              <a:ext uri="{FF2B5EF4-FFF2-40B4-BE49-F238E27FC236}">
                <a16:creationId xmlns:a16="http://schemas.microsoft.com/office/drawing/2014/main" id="{2E91A1E7-55EF-4A39-BE24-4EDDC8B7AC59}"/>
              </a:ext>
            </a:extLst>
          </p:cNvPr>
          <p:cNvPicPr>
            <a:picLocks noChangeAspect="1"/>
          </p:cNvPicPr>
          <p:nvPr/>
        </p:nvPicPr>
        <p:blipFill>
          <a:blip r:embed="rId2"/>
          <a:srcRect/>
          <a:stretch>
            <a:fillRect/>
          </a:stretch>
        </p:blipFill>
        <p:spPr>
          <a:xfrm>
            <a:off x="1013504" y="5681499"/>
            <a:ext cx="762000" cy="914400"/>
          </a:xfrm>
          <a:prstGeom prst="rect">
            <a:avLst/>
          </a:prstGeom>
        </p:spPr>
      </p:pic>
      <p:pic>
        <p:nvPicPr>
          <p:cNvPr id="7" name="Picture Placeholder 10" descr="picture of Jim Armstrong, Council staff">
            <a:extLst>
              <a:ext uri="{FF2B5EF4-FFF2-40B4-BE49-F238E27FC236}">
                <a16:creationId xmlns:a16="http://schemas.microsoft.com/office/drawing/2014/main" id="{09C1D607-052D-40E7-B8D8-70AC912C9AFC}"/>
              </a:ext>
            </a:extLst>
          </p:cNvPr>
          <p:cNvPicPr>
            <a:picLocks noChangeAspect="1"/>
          </p:cNvPicPr>
          <p:nvPr/>
        </p:nvPicPr>
        <p:blipFill rotWithShape="1">
          <a:blip r:embed="rId3" cstate="hqprint">
            <a:extLst>
              <a:ext uri="{28A0092B-C50C-407E-A947-70E740481C1C}">
                <a14:useLocalDpi xmlns:a14="http://schemas.microsoft.com/office/drawing/2010/main" val="0"/>
              </a:ext>
            </a:extLst>
          </a:blip>
          <a:srcRect l="8505" t="304" r="8125" b="304"/>
          <a:stretch/>
        </p:blipFill>
        <p:spPr>
          <a:xfrm>
            <a:off x="251175" y="5681499"/>
            <a:ext cx="762329" cy="914400"/>
          </a:xfrm>
          <a:prstGeom prst="rect">
            <a:avLst/>
          </a:prstGeom>
        </p:spPr>
      </p:pic>
    </p:spTree>
    <p:extLst>
      <p:ext uri="{BB962C8B-B14F-4D97-AF65-F5344CB8AC3E}">
        <p14:creationId xmlns:p14="http://schemas.microsoft.com/office/powerpoint/2010/main" val="372949927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11B41778-E768-4C39-915B-3C682166EFCF}"/>
              </a:ext>
            </a:extLst>
          </p:cNvPr>
          <p:cNvSpPr>
            <a:spLocks noGrp="1"/>
          </p:cNvSpPr>
          <p:nvPr>
            <p:ph type="title"/>
          </p:nvPr>
        </p:nvSpPr>
        <p:spPr/>
        <p:txBody>
          <a:bodyPr>
            <a:normAutofit/>
          </a:bodyPr>
          <a:lstStyle/>
          <a:p>
            <a:r>
              <a:rPr lang="en-US" sz="3100" dirty="0"/>
              <a:t>Existing Enforcement Actions</a:t>
            </a:r>
            <a:endParaRPr lang="en-US" cap="none" dirty="0"/>
          </a:p>
        </p:txBody>
      </p:sp>
      <p:sp>
        <p:nvSpPr>
          <p:cNvPr id="3" name="Content Placeholder 2">
            <a:extLst>
              <a:ext uri="{FF2B5EF4-FFF2-40B4-BE49-F238E27FC236}">
                <a16:creationId xmlns:a16="http://schemas.microsoft.com/office/drawing/2014/main" id="{2620E0F9-AA6E-4737-8125-E84B25CA6788}"/>
              </a:ext>
            </a:extLst>
          </p:cNvPr>
          <p:cNvSpPr>
            <a:spLocks noGrp="1"/>
          </p:cNvSpPr>
          <p:nvPr>
            <p:ph idx="1"/>
          </p:nvPr>
        </p:nvSpPr>
        <p:spPr>
          <a:xfrm>
            <a:off x="1394504" y="1583243"/>
            <a:ext cx="7452765" cy="4988740"/>
          </a:xfrm>
        </p:spPr>
        <p:txBody>
          <a:bodyPr anchor="t">
            <a:normAutofit/>
          </a:bodyPr>
          <a:lstStyle/>
          <a:p>
            <a:pPr>
              <a:lnSpc>
                <a:spcPct val="150000"/>
              </a:lnSpc>
              <a:spcBef>
                <a:spcPts val="0"/>
              </a:spcBef>
              <a:spcAft>
                <a:spcPts val="0"/>
              </a:spcAft>
            </a:pPr>
            <a:r>
              <a:rPr lang="en-US" sz="3200" dirty="0">
                <a:solidFill>
                  <a:srgbClr val="FF0000"/>
                </a:solidFill>
              </a:rPr>
              <a:t>Enforce NMFS regulations</a:t>
            </a:r>
          </a:p>
          <a:p>
            <a:pPr>
              <a:lnSpc>
                <a:spcPct val="150000"/>
              </a:lnSpc>
              <a:spcBef>
                <a:spcPts val="0"/>
              </a:spcBef>
              <a:spcAft>
                <a:spcPts val="0"/>
              </a:spcAft>
            </a:pPr>
            <a:r>
              <a:rPr lang="en-US" sz="3200" dirty="0">
                <a:solidFill>
                  <a:srgbClr val="FF0000"/>
                </a:solidFill>
              </a:rPr>
              <a:t>Observer issues</a:t>
            </a:r>
          </a:p>
          <a:p>
            <a:pPr>
              <a:lnSpc>
                <a:spcPct val="150000"/>
              </a:lnSpc>
              <a:spcBef>
                <a:spcPts val="0"/>
              </a:spcBef>
              <a:spcAft>
                <a:spcPts val="0"/>
              </a:spcAft>
            </a:pPr>
            <a:r>
              <a:rPr lang="en-US" sz="3200" dirty="0"/>
              <a:t>Random dock side inspections</a:t>
            </a:r>
          </a:p>
          <a:p>
            <a:pPr lvl="1">
              <a:lnSpc>
                <a:spcPct val="150000"/>
              </a:lnSpc>
              <a:spcBef>
                <a:spcPts val="0"/>
              </a:spcBef>
              <a:spcAft>
                <a:spcPts val="0"/>
              </a:spcAft>
            </a:pPr>
            <a:r>
              <a:rPr lang="en-US" sz="2800" dirty="0">
                <a:solidFill>
                  <a:srgbClr val="FF0000"/>
                </a:solidFill>
              </a:rPr>
              <a:t>Logbook review</a:t>
            </a:r>
          </a:p>
          <a:p>
            <a:pPr lvl="1">
              <a:lnSpc>
                <a:spcPct val="150000"/>
              </a:lnSpc>
              <a:spcBef>
                <a:spcPts val="0"/>
              </a:spcBef>
              <a:spcAft>
                <a:spcPts val="0"/>
              </a:spcAft>
            </a:pPr>
            <a:r>
              <a:rPr lang="en-US" sz="2800" dirty="0"/>
              <a:t>Random spot checks of the gear</a:t>
            </a:r>
          </a:p>
          <a:p>
            <a:pPr lvl="1">
              <a:lnSpc>
                <a:spcPct val="150000"/>
              </a:lnSpc>
              <a:spcBef>
                <a:spcPts val="0"/>
              </a:spcBef>
              <a:spcAft>
                <a:spcPts val="0"/>
              </a:spcAft>
            </a:pPr>
            <a:r>
              <a:rPr lang="en-US" sz="2800" dirty="0"/>
              <a:t>Limited at-sea boarding</a:t>
            </a:r>
          </a:p>
          <a:p>
            <a:pPr lvl="2">
              <a:lnSpc>
                <a:spcPct val="150000"/>
              </a:lnSpc>
              <a:spcBef>
                <a:spcPts val="0"/>
              </a:spcBef>
              <a:spcAft>
                <a:spcPts val="0"/>
              </a:spcAft>
            </a:pPr>
            <a:r>
              <a:rPr lang="en-US" sz="2400" dirty="0"/>
              <a:t>Coordination with USCG, Troopers</a:t>
            </a:r>
          </a:p>
        </p:txBody>
      </p:sp>
      <p:sp>
        <p:nvSpPr>
          <p:cNvPr id="4" name="Picture Placeholder 3">
            <a:extLst>
              <a:ext uri="{FF2B5EF4-FFF2-40B4-BE49-F238E27FC236}">
                <a16:creationId xmlns:a16="http://schemas.microsoft.com/office/drawing/2014/main" id="{AF0ADC6C-DAA0-4CAD-988B-BDA7D41B5E6D}"/>
              </a:ext>
            </a:extLst>
          </p:cNvPr>
          <p:cNvSpPr>
            <a:spLocks noGrp="1"/>
          </p:cNvSpPr>
          <p:nvPr>
            <p:ph type="pic" sz="quarter" idx="13"/>
          </p:nvPr>
        </p:nvSpPr>
        <p:spPr/>
      </p:sp>
      <p:sp>
        <p:nvSpPr>
          <p:cNvPr id="5" name="Slide Number Placeholder 4">
            <a:extLst>
              <a:ext uri="{FF2B5EF4-FFF2-40B4-BE49-F238E27FC236}">
                <a16:creationId xmlns:a16="http://schemas.microsoft.com/office/drawing/2014/main" id="{AA1FA9C8-532E-438E-82AC-C30D0B2A508C}"/>
              </a:ext>
            </a:extLst>
          </p:cNvPr>
          <p:cNvSpPr>
            <a:spLocks noGrp="1"/>
          </p:cNvSpPr>
          <p:nvPr>
            <p:ph type="sldNum" sz="quarter" idx="12"/>
          </p:nvPr>
        </p:nvSpPr>
        <p:spPr/>
        <p:txBody>
          <a:bodyPr/>
          <a:lstStyle/>
          <a:p>
            <a:fld id="{D57F1E4F-1CFF-5643-939E-217C01CDF565}" type="slidenum">
              <a:rPr lang="en-US" smtClean="0"/>
              <a:pPr/>
              <a:t>6</a:t>
            </a:fld>
            <a:endParaRPr lang="en-US" dirty="0"/>
          </a:p>
        </p:txBody>
      </p:sp>
      <p:pic>
        <p:nvPicPr>
          <p:cNvPr id="6" name="Picture Placeholder 6">
            <a:extLst>
              <a:ext uri="{FF2B5EF4-FFF2-40B4-BE49-F238E27FC236}">
                <a16:creationId xmlns:a16="http://schemas.microsoft.com/office/drawing/2014/main" id="{2E91A1E7-55EF-4A39-BE24-4EDDC8B7AC59}"/>
              </a:ext>
            </a:extLst>
          </p:cNvPr>
          <p:cNvPicPr>
            <a:picLocks noChangeAspect="1"/>
          </p:cNvPicPr>
          <p:nvPr/>
        </p:nvPicPr>
        <p:blipFill>
          <a:blip r:embed="rId2"/>
          <a:srcRect/>
          <a:stretch>
            <a:fillRect/>
          </a:stretch>
        </p:blipFill>
        <p:spPr>
          <a:xfrm>
            <a:off x="1013504" y="5681499"/>
            <a:ext cx="762000" cy="914400"/>
          </a:xfrm>
          <a:prstGeom prst="rect">
            <a:avLst/>
          </a:prstGeom>
        </p:spPr>
      </p:pic>
      <p:pic>
        <p:nvPicPr>
          <p:cNvPr id="7" name="Picture Placeholder 10" descr="picture of Jim Armstrong, Council staff">
            <a:extLst>
              <a:ext uri="{FF2B5EF4-FFF2-40B4-BE49-F238E27FC236}">
                <a16:creationId xmlns:a16="http://schemas.microsoft.com/office/drawing/2014/main" id="{09C1D607-052D-40E7-B8D8-70AC912C9AFC}"/>
              </a:ext>
            </a:extLst>
          </p:cNvPr>
          <p:cNvPicPr>
            <a:picLocks noChangeAspect="1"/>
          </p:cNvPicPr>
          <p:nvPr/>
        </p:nvPicPr>
        <p:blipFill rotWithShape="1">
          <a:blip r:embed="rId3" cstate="hqprint">
            <a:extLst>
              <a:ext uri="{28A0092B-C50C-407E-A947-70E740481C1C}">
                <a14:useLocalDpi xmlns:a14="http://schemas.microsoft.com/office/drawing/2010/main" val="0"/>
              </a:ext>
            </a:extLst>
          </a:blip>
          <a:srcRect l="8505" t="304" r="8125" b="304"/>
          <a:stretch/>
        </p:blipFill>
        <p:spPr>
          <a:xfrm>
            <a:off x="251175" y="5681499"/>
            <a:ext cx="762329" cy="914400"/>
          </a:xfrm>
          <a:prstGeom prst="rect">
            <a:avLst/>
          </a:prstGeom>
        </p:spPr>
      </p:pic>
    </p:spTree>
    <p:extLst>
      <p:ext uri="{BB962C8B-B14F-4D97-AF65-F5344CB8AC3E}">
        <p14:creationId xmlns:p14="http://schemas.microsoft.com/office/powerpoint/2010/main" val="3594284126"/>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45E4C02-D1CA-460D-9CCC-1A3B52292CBE}"/>
              </a:ext>
            </a:extLst>
          </p:cNvPr>
          <p:cNvSpPr>
            <a:spLocks noGrp="1"/>
          </p:cNvSpPr>
          <p:nvPr>
            <p:ph type="title"/>
          </p:nvPr>
        </p:nvSpPr>
        <p:spPr>
          <a:xfrm>
            <a:off x="581192" y="687474"/>
            <a:ext cx="7989752" cy="1003761"/>
          </a:xfrm>
        </p:spPr>
        <p:txBody>
          <a:bodyPr>
            <a:normAutofit/>
          </a:bodyPr>
          <a:lstStyle/>
          <a:p>
            <a:pPr algn="ctr"/>
            <a:r>
              <a:rPr lang="en-US" b="1" dirty="0"/>
              <a:t>NMFS</a:t>
            </a:r>
            <a:br>
              <a:rPr lang="en-US" b="1" dirty="0"/>
            </a:br>
            <a:r>
              <a:rPr lang="en-US" b="1" dirty="0"/>
              <a:t>Management and Enforcement</a:t>
            </a:r>
            <a:endParaRPr lang="en-US" dirty="0"/>
          </a:p>
        </p:txBody>
      </p:sp>
      <p:sp>
        <p:nvSpPr>
          <p:cNvPr id="3" name="Content Placeholder 2">
            <a:extLst>
              <a:ext uri="{FF2B5EF4-FFF2-40B4-BE49-F238E27FC236}">
                <a16:creationId xmlns:a16="http://schemas.microsoft.com/office/drawing/2014/main" id="{436C45B0-9122-492F-85D5-68ACDECC4A76}"/>
              </a:ext>
            </a:extLst>
          </p:cNvPr>
          <p:cNvSpPr>
            <a:spLocks noGrp="1"/>
          </p:cNvSpPr>
          <p:nvPr>
            <p:ph idx="1"/>
          </p:nvPr>
        </p:nvSpPr>
        <p:spPr>
          <a:xfrm>
            <a:off x="493907" y="1907827"/>
            <a:ext cx="8156185" cy="4247803"/>
          </a:xfrm>
        </p:spPr>
        <p:txBody>
          <a:bodyPr anchor="t">
            <a:normAutofit/>
          </a:bodyPr>
          <a:lstStyle/>
          <a:p>
            <a:endParaRPr lang="en-US" sz="2000" dirty="0"/>
          </a:p>
          <a:p>
            <a:r>
              <a:rPr lang="en-US" sz="2000" dirty="0"/>
              <a:t>Management Considerations</a:t>
            </a:r>
          </a:p>
          <a:p>
            <a:pPr lvl="1"/>
            <a:r>
              <a:rPr lang="en-US" sz="1800" dirty="0"/>
              <a:t>NMFS has concerns about inability to accurately estimate discards.</a:t>
            </a:r>
          </a:p>
          <a:p>
            <a:pPr lvl="1"/>
            <a:r>
              <a:rPr lang="en-US" sz="1800" dirty="0"/>
              <a:t>NMFS is developing techniques that could help but work is still on-going.</a:t>
            </a:r>
          </a:p>
          <a:p>
            <a:pPr marL="324000" lvl="1" indent="0">
              <a:buNone/>
            </a:pPr>
            <a:endParaRPr lang="en-US" sz="1800" dirty="0"/>
          </a:p>
          <a:p>
            <a:r>
              <a:rPr lang="en-US" sz="2000" dirty="0"/>
              <a:t>Enforcement Considerations</a:t>
            </a:r>
          </a:p>
          <a:p>
            <a:pPr lvl="1"/>
            <a:r>
              <a:rPr lang="en-US" sz="1800" dirty="0"/>
              <a:t>Extension of careful release requirements.</a:t>
            </a:r>
          </a:p>
          <a:p>
            <a:pPr lvl="1"/>
            <a:r>
              <a:rPr lang="en-US" sz="1800" dirty="0"/>
              <a:t>No substantive enforcement concerns related to this action.</a:t>
            </a:r>
          </a:p>
        </p:txBody>
      </p:sp>
      <p:sp>
        <p:nvSpPr>
          <p:cNvPr id="6" name="Slide Number Placeholder 5">
            <a:extLst>
              <a:ext uri="{FF2B5EF4-FFF2-40B4-BE49-F238E27FC236}">
                <a16:creationId xmlns:a16="http://schemas.microsoft.com/office/drawing/2014/main" id="{C5A39268-B070-4C64-ACAF-D66DBDF3AEED}"/>
              </a:ext>
            </a:extLst>
          </p:cNvPr>
          <p:cNvSpPr>
            <a:spLocks noGrp="1"/>
          </p:cNvSpPr>
          <p:nvPr>
            <p:ph type="sldNum" sz="quarter" idx="12"/>
          </p:nvPr>
        </p:nvSpPr>
        <p:spPr/>
        <p:txBody>
          <a:bodyPr/>
          <a:lstStyle/>
          <a:p>
            <a:fld id="{D57F1E4F-1CFF-5643-939E-217C01CDF565}" type="slidenum">
              <a:rPr lang="en-US" smtClean="0"/>
              <a:pPr/>
              <a:t>7</a:t>
            </a:fld>
            <a:endParaRPr lang="en-US" dirty="0"/>
          </a:p>
        </p:txBody>
      </p:sp>
      <p:sp>
        <p:nvSpPr>
          <p:cNvPr id="8" name="Picture Placeholder 7">
            <a:extLst>
              <a:ext uri="{FF2B5EF4-FFF2-40B4-BE49-F238E27FC236}">
                <a16:creationId xmlns:a16="http://schemas.microsoft.com/office/drawing/2014/main" id="{1F2919C4-08D5-471D-8659-BA23CF73902A}"/>
              </a:ext>
            </a:extLst>
          </p:cNvPr>
          <p:cNvSpPr>
            <a:spLocks noGrp="1"/>
          </p:cNvSpPr>
          <p:nvPr>
            <p:ph type="pic" sz="quarter" idx="13"/>
          </p:nvPr>
        </p:nvSpPr>
        <p:spPr/>
      </p:sp>
      <p:pic>
        <p:nvPicPr>
          <p:cNvPr id="9" name="Picture Placeholder 6">
            <a:extLst>
              <a:ext uri="{FF2B5EF4-FFF2-40B4-BE49-F238E27FC236}">
                <a16:creationId xmlns:a16="http://schemas.microsoft.com/office/drawing/2014/main" id="{18A6220C-08ED-4FFD-8D42-6047E23A4289}"/>
              </a:ext>
            </a:extLst>
          </p:cNvPr>
          <p:cNvPicPr>
            <a:picLocks noChangeAspect="1"/>
          </p:cNvPicPr>
          <p:nvPr/>
        </p:nvPicPr>
        <p:blipFill>
          <a:blip r:embed="rId3"/>
          <a:srcRect/>
          <a:stretch>
            <a:fillRect/>
          </a:stretch>
        </p:blipFill>
        <p:spPr>
          <a:xfrm>
            <a:off x="1013504" y="5681499"/>
            <a:ext cx="762000" cy="914400"/>
          </a:xfrm>
          <a:prstGeom prst="rect">
            <a:avLst/>
          </a:prstGeom>
        </p:spPr>
      </p:pic>
      <p:pic>
        <p:nvPicPr>
          <p:cNvPr id="10" name="Picture Placeholder 10" descr="picture of Jim Armstrong, Council staff">
            <a:extLst>
              <a:ext uri="{FF2B5EF4-FFF2-40B4-BE49-F238E27FC236}">
                <a16:creationId xmlns:a16="http://schemas.microsoft.com/office/drawing/2014/main" id="{38638500-DAE8-45F5-ABCC-3B641B1FC95A}"/>
              </a:ext>
            </a:extLst>
          </p:cNvPr>
          <p:cNvPicPr>
            <a:picLocks noChangeAspect="1"/>
          </p:cNvPicPr>
          <p:nvPr/>
        </p:nvPicPr>
        <p:blipFill rotWithShape="1">
          <a:blip r:embed="rId4" cstate="hqprint">
            <a:extLst>
              <a:ext uri="{28A0092B-C50C-407E-A947-70E740481C1C}">
                <a14:useLocalDpi xmlns:a14="http://schemas.microsoft.com/office/drawing/2010/main" val="0"/>
              </a:ext>
            </a:extLst>
          </a:blip>
          <a:srcRect l="8505" t="304" r="8125" b="304"/>
          <a:stretch/>
        </p:blipFill>
        <p:spPr>
          <a:xfrm>
            <a:off x="251175" y="5681499"/>
            <a:ext cx="762329" cy="914400"/>
          </a:xfrm>
          <a:prstGeom prst="rect">
            <a:avLst/>
          </a:prstGeom>
        </p:spPr>
      </p:pic>
    </p:spTree>
    <p:extLst>
      <p:ext uri="{BB962C8B-B14F-4D97-AF65-F5344CB8AC3E}">
        <p14:creationId xmlns:p14="http://schemas.microsoft.com/office/powerpoint/2010/main" val="96161624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Number Placeholder 1">
            <a:extLst>
              <a:ext uri="{FF2B5EF4-FFF2-40B4-BE49-F238E27FC236}">
                <a16:creationId xmlns:a16="http://schemas.microsoft.com/office/drawing/2014/main" id="{6470E30C-0ADE-4432-B5FF-0CEBCE780132}"/>
              </a:ext>
            </a:extLst>
          </p:cNvPr>
          <p:cNvSpPr>
            <a:spLocks noGrp="1"/>
          </p:cNvSpPr>
          <p:nvPr>
            <p:ph type="sldNum" sz="quarter" idx="12"/>
          </p:nvPr>
        </p:nvSpPr>
        <p:spPr/>
        <p:txBody>
          <a:bodyPr/>
          <a:lstStyle/>
          <a:p>
            <a:fld id="{D57F1E4F-1CFF-5643-939E-217C01CDF565}" type="slidenum">
              <a:rPr lang="en-US" smtClean="0"/>
              <a:pPr/>
              <a:t>8</a:t>
            </a:fld>
            <a:endParaRPr lang="en-US" dirty="0"/>
          </a:p>
        </p:txBody>
      </p:sp>
      <p:pic>
        <p:nvPicPr>
          <p:cNvPr id="13" name="Picture 12" descr="A picture containing outdoor, person&#10;&#10;Description automatically generated">
            <a:extLst>
              <a:ext uri="{FF2B5EF4-FFF2-40B4-BE49-F238E27FC236}">
                <a16:creationId xmlns:a16="http://schemas.microsoft.com/office/drawing/2014/main" id="{7150F25A-446E-4B4C-89E6-059DB8EC660A}"/>
              </a:ext>
            </a:extLst>
          </p:cNvPr>
          <p:cNvPicPr>
            <a:picLocks noChangeAspect="1"/>
          </p:cNvPicPr>
          <p:nvPr/>
        </p:nvPicPr>
        <p:blipFill rotWithShape="1">
          <a:blip r:embed="rId2"/>
          <a:srcRect l="50521"/>
          <a:stretch/>
        </p:blipFill>
        <p:spPr>
          <a:xfrm>
            <a:off x="4640383" y="877817"/>
            <a:ext cx="2566192" cy="3457575"/>
          </a:xfrm>
          <a:prstGeom prst="rect">
            <a:avLst/>
          </a:prstGeom>
        </p:spPr>
      </p:pic>
      <p:pic>
        <p:nvPicPr>
          <p:cNvPr id="15" name="Picture 14" descr="A picture containing boat, water, outdoor, harbor&#10;&#10;Description automatically generated">
            <a:extLst>
              <a:ext uri="{FF2B5EF4-FFF2-40B4-BE49-F238E27FC236}">
                <a16:creationId xmlns:a16="http://schemas.microsoft.com/office/drawing/2014/main" id="{018A1151-5898-45BE-8F50-58CC30DAE4F4}"/>
              </a:ext>
            </a:extLst>
          </p:cNvPr>
          <p:cNvPicPr>
            <a:picLocks noChangeAspect="1"/>
          </p:cNvPicPr>
          <p:nvPr/>
        </p:nvPicPr>
        <p:blipFill>
          <a:blip r:embed="rId3"/>
          <a:stretch>
            <a:fillRect/>
          </a:stretch>
        </p:blipFill>
        <p:spPr>
          <a:xfrm>
            <a:off x="2124861" y="2592317"/>
            <a:ext cx="2619375" cy="1743075"/>
          </a:xfrm>
          <a:prstGeom prst="rect">
            <a:avLst/>
          </a:prstGeom>
        </p:spPr>
      </p:pic>
      <p:pic>
        <p:nvPicPr>
          <p:cNvPr id="17" name="Picture 16" descr="A picture containing person, outdoor, fish, spiny-finned fish&#10;&#10;Description automatically generated">
            <a:extLst>
              <a:ext uri="{FF2B5EF4-FFF2-40B4-BE49-F238E27FC236}">
                <a16:creationId xmlns:a16="http://schemas.microsoft.com/office/drawing/2014/main" id="{53819A9B-0871-4762-A3FE-9AB823FA560A}"/>
              </a:ext>
            </a:extLst>
          </p:cNvPr>
          <p:cNvPicPr>
            <a:picLocks noChangeAspect="1"/>
          </p:cNvPicPr>
          <p:nvPr/>
        </p:nvPicPr>
        <p:blipFill>
          <a:blip r:embed="rId4"/>
          <a:stretch>
            <a:fillRect/>
          </a:stretch>
        </p:blipFill>
        <p:spPr>
          <a:xfrm>
            <a:off x="2124861" y="877817"/>
            <a:ext cx="2667000" cy="1714500"/>
          </a:xfrm>
          <a:prstGeom prst="rect">
            <a:avLst/>
          </a:prstGeom>
        </p:spPr>
      </p:pic>
      <p:sp>
        <p:nvSpPr>
          <p:cNvPr id="18" name="TextBox 17">
            <a:extLst>
              <a:ext uri="{FF2B5EF4-FFF2-40B4-BE49-F238E27FC236}">
                <a16:creationId xmlns:a16="http://schemas.microsoft.com/office/drawing/2014/main" id="{585CB9BE-013C-4D62-BC9F-01471F40C566}"/>
              </a:ext>
            </a:extLst>
          </p:cNvPr>
          <p:cNvSpPr txBox="1"/>
          <p:nvPr/>
        </p:nvSpPr>
        <p:spPr>
          <a:xfrm>
            <a:off x="2030701" y="4833094"/>
            <a:ext cx="5219363" cy="584775"/>
          </a:xfrm>
          <a:prstGeom prst="rect">
            <a:avLst/>
          </a:prstGeom>
          <a:noFill/>
        </p:spPr>
        <p:txBody>
          <a:bodyPr wrap="square" rtlCol="0">
            <a:spAutoFit/>
          </a:bodyPr>
          <a:lstStyle/>
          <a:p>
            <a:pPr algn="ctr"/>
            <a:r>
              <a:rPr lang="en-US" sz="3200" dirty="0">
                <a:latin typeface="Arial Black" panose="020B0A04020102020204" pitchFamily="34" charset="0"/>
              </a:rPr>
              <a:t>Questions?</a:t>
            </a:r>
          </a:p>
        </p:txBody>
      </p:sp>
      <p:pic>
        <p:nvPicPr>
          <p:cNvPr id="20" name="Picture Placeholder 6">
            <a:extLst>
              <a:ext uri="{FF2B5EF4-FFF2-40B4-BE49-F238E27FC236}">
                <a16:creationId xmlns:a16="http://schemas.microsoft.com/office/drawing/2014/main" id="{7878D4B2-398D-4246-987A-6F549DA2F302}"/>
              </a:ext>
            </a:extLst>
          </p:cNvPr>
          <p:cNvPicPr>
            <a:picLocks noChangeAspect="1"/>
          </p:cNvPicPr>
          <p:nvPr/>
        </p:nvPicPr>
        <p:blipFill>
          <a:blip r:embed="rId5"/>
          <a:srcRect/>
          <a:stretch>
            <a:fillRect/>
          </a:stretch>
        </p:blipFill>
        <p:spPr>
          <a:xfrm>
            <a:off x="1013504" y="5681499"/>
            <a:ext cx="762000" cy="914400"/>
          </a:xfrm>
          <a:prstGeom prst="rect">
            <a:avLst/>
          </a:prstGeom>
        </p:spPr>
      </p:pic>
      <p:pic>
        <p:nvPicPr>
          <p:cNvPr id="21" name="Picture Placeholder 10" descr="picture of Jim Armstrong, Council staff">
            <a:extLst>
              <a:ext uri="{FF2B5EF4-FFF2-40B4-BE49-F238E27FC236}">
                <a16:creationId xmlns:a16="http://schemas.microsoft.com/office/drawing/2014/main" id="{EF3F883A-2604-42E6-8981-8B306175E089}"/>
              </a:ext>
            </a:extLst>
          </p:cNvPr>
          <p:cNvPicPr>
            <a:picLocks noChangeAspect="1"/>
          </p:cNvPicPr>
          <p:nvPr/>
        </p:nvPicPr>
        <p:blipFill rotWithShape="1">
          <a:blip r:embed="rId6" cstate="hqprint">
            <a:extLst>
              <a:ext uri="{28A0092B-C50C-407E-A947-70E740481C1C}">
                <a14:useLocalDpi xmlns:a14="http://schemas.microsoft.com/office/drawing/2010/main" val="0"/>
              </a:ext>
            </a:extLst>
          </a:blip>
          <a:srcRect l="8505" t="304" r="8125" b="304"/>
          <a:stretch/>
        </p:blipFill>
        <p:spPr>
          <a:xfrm>
            <a:off x="251175" y="5681499"/>
            <a:ext cx="762329" cy="914400"/>
          </a:xfrm>
          <a:prstGeom prst="rect">
            <a:avLst/>
          </a:prstGeom>
        </p:spPr>
      </p:pic>
    </p:spTree>
    <p:extLst>
      <p:ext uri="{BB962C8B-B14F-4D97-AF65-F5344CB8AC3E}">
        <p14:creationId xmlns:p14="http://schemas.microsoft.com/office/powerpoint/2010/main" val="2292815708"/>
      </p:ext>
    </p:extLst>
  </p:cSld>
  <p:clrMapOvr>
    <a:masterClrMapping/>
  </p:clrMapOvr>
</p:sld>
</file>

<file path=ppt/theme/theme1.xml><?xml version="1.0" encoding="utf-8"?>
<a:theme xmlns:a="http://schemas.openxmlformats.org/drawingml/2006/main" name="Dividend">
  <a:themeElements>
    <a:clrScheme name="Dividend">
      <a:dk1>
        <a:sysClr val="windowText" lastClr="000000"/>
      </a:dk1>
      <a:lt1>
        <a:sysClr val="window" lastClr="FFFFFF"/>
      </a:lt1>
      <a:dk2>
        <a:srgbClr val="3D3D3D"/>
      </a:dk2>
      <a:lt2>
        <a:srgbClr val="EBEBEB"/>
      </a:lt2>
      <a:accent1>
        <a:srgbClr val="1A3260"/>
      </a:accent1>
      <a:accent2>
        <a:srgbClr val="4590B8"/>
      </a:accent2>
      <a:accent3>
        <a:srgbClr val="45CBE8"/>
      </a:accent3>
      <a:accent4>
        <a:srgbClr val="969FA7"/>
      </a:accent4>
      <a:accent5>
        <a:srgbClr val="A2C777"/>
      </a:accent5>
      <a:accent6>
        <a:srgbClr val="42955F"/>
      </a:accent6>
      <a:hlink>
        <a:srgbClr val="828282"/>
      </a:hlink>
      <a:folHlink>
        <a:srgbClr val="A5A5A5"/>
      </a:folHlink>
    </a:clrScheme>
    <a:fontScheme name="Dividend">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Dividend">
      <a:fillStyleLst>
        <a:solidFill>
          <a:schemeClr val="phClr"/>
        </a:solidFill>
        <a:gradFill rotWithShape="1">
          <a:gsLst>
            <a:gs pos="0">
              <a:schemeClr val="phClr">
                <a:tint val="68000"/>
                <a:alpha val="90000"/>
                <a:lumMod val="100000"/>
              </a:schemeClr>
            </a:gs>
            <a:gs pos="100000">
              <a:schemeClr val="phClr">
                <a:tint val="90000"/>
                <a:lumMod val="95000"/>
              </a:schemeClr>
            </a:gs>
          </a:gsLst>
          <a:lin ang="5400000" scaled="1"/>
        </a:gradFill>
        <a:gradFill rotWithShape="1">
          <a:gsLst>
            <a:gs pos="0">
              <a:schemeClr val="phClr">
                <a:tint val="98000"/>
                <a:lumMod val="110000"/>
              </a:schemeClr>
            </a:gs>
            <a:gs pos="84000">
              <a:schemeClr val="phClr">
                <a:shade val="90000"/>
                <a:lumMod val="88000"/>
              </a:schemeClr>
            </a:gs>
          </a:gsLst>
          <a:lin ang="5400000" scaled="0"/>
        </a:gradFill>
      </a:fillStyleLst>
      <a:lnStyleLst>
        <a:ln w="12700" cap="rnd" cmpd="sng" algn="ctr">
          <a:solidFill>
            <a:schemeClr val="phClr">
              <a:lumMod val="90000"/>
            </a:schemeClr>
          </a:solidFill>
          <a:prstDash val="solid"/>
        </a:ln>
        <a:ln w="22225"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55000"/>
              </a:srgbClr>
            </a:outerShdw>
          </a:effectLst>
        </a:effectStyle>
        <a:effectStyle>
          <a:effectLst>
            <a:outerShdw blurRad="88900" dist="38100" dir="5040000" rotWithShape="0">
              <a:srgbClr val="000000">
                <a:alpha val="60000"/>
              </a:srgbClr>
            </a:outerShdw>
          </a:effectLst>
          <a:scene3d>
            <a:camera prst="orthographicFront">
              <a:rot lat="0" lon="0" rev="0"/>
            </a:camera>
            <a:lightRig rig="threePt" dir="tl">
              <a:rot lat="0" lon="0" rev="1200000"/>
            </a:lightRig>
          </a:scene3d>
          <a:sp3d>
            <a:bevelT w="38100" h="50800"/>
          </a:sp3d>
        </a:effectStyle>
      </a:effectStyleLst>
      <a:bgFillStyleLst>
        <a:solidFill>
          <a:schemeClr val="phClr"/>
        </a:solidFill>
        <a:gradFill rotWithShape="1">
          <a:gsLst>
            <a:gs pos="0">
              <a:schemeClr val="phClr">
                <a:tint val="90000"/>
                <a:lumMod val="110000"/>
              </a:schemeClr>
            </a:gs>
            <a:gs pos="88000">
              <a:schemeClr val="phClr">
                <a:shade val="94000"/>
                <a:satMod val="110000"/>
                <a:lumMod val="88000"/>
              </a:schemeClr>
            </a:gs>
          </a:gsLst>
          <a:lin ang="5400000" scaled="0"/>
        </a:gradFill>
        <a:gradFill rotWithShape="1">
          <a:gsLst>
            <a:gs pos="0">
              <a:schemeClr val="phClr">
                <a:tint val="90000"/>
                <a:lumMod val="110000"/>
              </a:schemeClr>
            </a:gs>
            <a:gs pos="100000">
              <a:schemeClr val="phClr">
                <a:shade val="98000"/>
                <a:satMod val="110000"/>
                <a:lumMod val="8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Dividend" id="{9697A71B-4AB7-4A1A-BD5B-BB2D22835B57}" vid="{66F1C100-1D2B-4BEA-AD01-C4F230B3B96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Dividend</Template>
  <TotalTime>120</TotalTime>
  <Words>818</Words>
  <Application>Microsoft Office PowerPoint</Application>
  <PresentationFormat>On-screen Show (4:3)</PresentationFormat>
  <Paragraphs>74</Paragraphs>
  <Slides>8</Slides>
  <Notes>2</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8</vt:i4>
      </vt:variant>
    </vt:vector>
  </HeadingPairs>
  <TitlesOfParts>
    <vt:vector size="14" baseType="lpstr">
      <vt:lpstr>Arial</vt:lpstr>
      <vt:lpstr>Arial Black</vt:lpstr>
      <vt:lpstr>Calibri</vt:lpstr>
      <vt:lpstr>Gill Sans MT</vt:lpstr>
      <vt:lpstr>Wingdings 2</vt:lpstr>
      <vt:lpstr>Dividend</vt:lpstr>
      <vt:lpstr>IFQ Sablefish release Allowance Enforcement Committee Jan 28, 2021</vt:lpstr>
      <vt:lpstr>Alternatives</vt:lpstr>
      <vt:lpstr>Affected Regulations   …, it is unlawful for any person to do any of the following:</vt:lpstr>
      <vt:lpstr>Affected Regulations   </vt:lpstr>
      <vt:lpstr>Existing Enforcement Actions</vt:lpstr>
      <vt:lpstr>Existing Enforcement Actions</vt:lpstr>
      <vt:lpstr>NMFS Management and Enforcement</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Sarah LaBelle</dc:creator>
  <cp:lastModifiedBy>Jim Armstrong</cp:lastModifiedBy>
  <cp:revision>17</cp:revision>
  <dcterms:created xsi:type="dcterms:W3CDTF">2020-09-17T00:42:38Z</dcterms:created>
  <dcterms:modified xsi:type="dcterms:W3CDTF">2021-01-28T04:13:00Z</dcterms:modified>
</cp:coreProperties>
</file>