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sldIdLst>
    <p:sldId id="336" r:id="rId2"/>
    <p:sldId id="335" r:id="rId3"/>
    <p:sldId id="342" r:id="rId4"/>
    <p:sldId id="345" r:id="rId5"/>
    <p:sldId id="317" r:id="rId6"/>
    <p:sldId id="344" r:id="rId7"/>
    <p:sldId id="327" r:id="rId8"/>
    <p:sldId id="32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AB3D6-B9BC-4D1F-807F-F0E7E1FB71A2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76C8-C882-4F4D-BEFE-C287C38D2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8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5BA21-56C6-4AB7-83CC-2F1385E1A7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8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F5BA21-56C6-4AB7-83CC-2F1385E1A7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9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97455" y="3085765"/>
            <a:ext cx="10986811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923" y="990600"/>
            <a:ext cx="10653003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923" y="2495445"/>
            <a:ext cx="10653003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16F73BB-3B44-4D96-968A-B4BF25D0EF58}" type="datetime9">
              <a:rPr lang="en-US" smtClean="0"/>
              <a:t>12/5/2023 10:54:21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60462B74-C9F4-401F-B8E1-FBD4792E56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226977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597457" y="599726"/>
            <a:ext cx="10984943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0A67E-12D6-45C7-87B8-00426FCA6F49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BC280C83-0990-4DBA-9150-E5E4C5A3D4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32201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7431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263563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008BDB1-8207-438C-B05F-73622B91E51A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D354B163-6C4F-45DB-A034-51A5B30DD42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300652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8" y="5141976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4" y="3043912"/>
            <a:ext cx="11029615" cy="149750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4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9F67B5E-2315-4740-ACC4-5F0FD51292D4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60ECD88C-B2CE-4747-BF15-020C37E38D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2728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745BCAC-898A-4739-BD0E-5F07CEE60A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32453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418679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002A-CF14-41E0-9D3A-B227D22D5DC1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6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5" y="729658"/>
            <a:ext cx="11029616" cy="98833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6E537A51-93E5-4A33-A30C-A1ABDBE184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2728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6C967C7-6CE4-46B2-804B-B59D271138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32453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843065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15A1-9E26-4EA6-9D8B-B4D818EA55AD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0D165EC4-2C00-48CD-B2A1-12555C9EA0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2728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BCE72FD7-7235-43F1-835C-35F26640CB3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32453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255715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4" y="5262298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6959D04-DB06-449D-88EF-22FDF65F61A3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A4FFB8C-88C5-469B-BBE5-2F9578EB3B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2728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0B06A6D8-59B6-48EF-97A3-580C263862A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32453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616347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3" y="5260129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C40E4-7B10-490B-A735-DEBF7B8C22B1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27769484-71D0-4024-B237-5839431955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2728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C9C32F3-1DF0-4FA3-BD8A-B66513D842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32453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4028021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5" y="614407"/>
            <a:ext cx="11309339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8B77E-0D65-4F0D-A448-22274F2EF76F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82CC4F0-86ED-48D1-9558-7307A0C81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2728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E3E1CD5-CFCA-42EE-9113-0B154D972C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32453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689705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2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675728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5" y="675728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4" y="5956139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3B61589-5FEA-4BD5-9E88-03FA9D5565E5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5" y="5951813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6" y="5956139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B48ED5C0-EC13-437C-B526-EF7919E97C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3733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91A95823-A39A-4BD7-9037-1A11F073044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03904" y="5900199"/>
            <a:ext cx="504203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677731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4633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597457" y="599726"/>
            <a:ext cx="10984943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923" y="2228004"/>
            <a:ext cx="10653003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FBE3-22A5-44C1-BECD-AED1140F9AC9}" type="datetime9">
              <a:rPr lang="en-US" smtClean="0"/>
              <a:t>12/5/2023 10:54:21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A5A75BB0-413D-4F15-A1A8-96425951F2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92797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603529" y="5141974"/>
            <a:ext cx="10984943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925" y="3036573"/>
            <a:ext cx="1065300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4925" y="4541417"/>
            <a:ext cx="1065300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CEBB57C-3EE2-49B6-A8B0-CDF72F807241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8C50BD2-D693-4B76-839B-C2E20D3C1DA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2067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597457" y="599726"/>
            <a:ext cx="10984943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4924" y="2228003"/>
            <a:ext cx="51993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9" y="2228004"/>
            <a:ext cx="5210216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A3CF2-27F6-4367-9190-5CBAA7D66632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6ABAE74-18AB-4788-A9D2-A68293AFDA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184324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597457" y="599726"/>
            <a:ext cx="10984943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2959" y="2228003"/>
            <a:ext cx="4791333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4924" y="2926052"/>
            <a:ext cx="5199369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25745" y="2228003"/>
            <a:ext cx="480218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21021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A5740-FE4F-4AFC-8F73-3AEAA9BFAC1E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9FF31F1-188B-434A-9752-B504C170697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384409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597457" y="599726"/>
            <a:ext cx="10984943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A7E0-6034-4DF7-835A-414B0F674D3A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78F32D63-4028-48AE-9C6D-CFE0636D892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311739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34B1-BBF9-4789-A914-6677BD0FF7ED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B8CD5EE8-7E5B-4ED2-AAFF-162524991B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314662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603529" y="5141973"/>
            <a:ext cx="10984943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137" y="5262296"/>
            <a:ext cx="4715500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199" y="601200"/>
            <a:ext cx="109872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687103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B1AC1B4-70C1-45A7-ACCE-EF91F48BB3DE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1FAC6BA-7464-4C75-A91B-CE998EA1397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101360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923" y="4693389"/>
            <a:ext cx="10653003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7458" y="599725"/>
            <a:ext cx="10984941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4923" y="5260127"/>
            <a:ext cx="10653003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B4F-5E80-4779-AB4E-5A81A3C3F447}" type="datetime9">
              <a:rPr lang="en-US" smtClean="0"/>
              <a:t>12/5/2023 10:54:22 AM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9B07230-655A-460D-B205-2888BE05A8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4901" y="5681499"/>
            <a:ext cx="101643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</p:spTree>
    <p:extLst>
      <p:ext uri="{BB962C8B-B14F-4D97-AF65-F5344CB8AC3E}">
        <p14:creationId xmlns:p14="http://schemas.microsoft.com/office/powerpoint/2010/main" val="316249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23" y="687475"/>
            <a:ext cx="10653003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4923" y="2228003"/>
            <a:ext cx="10653003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12436" y="595613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8CEE78F-E66B-4407-8E81-BBF2C1FACCE0}" type="datetime9">
              <a:rPr lang="en-US" smtClean="0"/>
              <a:t>12/5/2023 10:54:21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4924" y="5951811"/>
            <a:ext cx="64941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00635" y="5956137"/>
            <a:ext cx="10272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7456" y="441325"/>
            <a:ext cx="3626545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68001" y="441325"/>
            <a:ext cx="36144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88801" y="441325"/>
            <a:ext cx="36144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5C9CD78-5C7C-4729-969B-090320421C67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131" y="5960314"/>
            <a:ext cx="461820" cy="34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cv123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esearch.psmfc.org/" TargetMode="External"/><Relationship Id="rId3" Type="http://schemas.openxmlformats.org/officeDocument/2006/relationships/hyperlink" Target="https://meetings.npfmc.org/Meeting/Details/2998" TargetMode="External"/><Relationship Id="rId7" Type="http://schemas.openxmlformats.org/officeDocument/2006/relationships/hyperlink" Target="https://www.npfmc.org/wp-content/PDFdocuments/resources/Research_Priorities_Terms_Definitions_(current).pdf" TargetMode="External"/><Relationship Id="rId2" Type="http://schemas.openxmlformats.org/officeDocument/2006/relationships/hyperlink" Target="https://www.npfmc.org/how-we-work/research-prioriti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pfmc.org/wp-content/PDFdocuments/CM/2021/042821/042221_NPFMC_ResearchPriorities.pdf" TargetMode="External"/><Relationship Id="rId5" Type="http://schemas.openxmlformats.org/officeDocument/2006/relationships/hyperlink" Target="https://meetings.npfmc.org/CommentReview/DownloadFile?p=fb8df4b1-60d4-47e8-afbf-cf20690b1d93.pdf&amp;fileName=Research%20Priorities%20Process.pdf" TargetMode="External"/><Relationship Id="rId4" Type="http://schemas.openxmlformats.org/officeDocument/2006/relationships/hyperlink" Target="https://meetings.npfmc.org/CommentReview/DownloadFile?p=41d1fe78-866a-42b9-b429-ad54e584f6b9.pdf&amp;fileName=Additional%20background%20information%202024%20Research%20Priorities%20Triennial%20Review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fmc.org/wp-content/PDFdocuments/resources/Research_Priorities_Terms_Definitions_(current)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ings.npfmc.org/Meeting/Details/2998" TargetMode="External"/><Relationship Id="rId2" Type="http://schemas.openxmlformats.org/officeDocument/2006/relationships/hyperlink" Target="https://research.psmfc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84084-7FA0-8D40-6F19-A1185B7963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PLAN TEAM Research Priorities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2DB47-778E-A252-E46D-DBBDD81163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and selection of top 3-5 priorities for </a:t>
            </a:r>
            <a:r>
              <a:rPr lang="en-US" dirty="0" err="1"/>
              <a:t>ssc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B59D6-C61E-374C-9235-021DC8E2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9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A82B7-0979-F975-8456-9C279888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100" dirty="0"/>
              <a:t>Plan Team  Research Priorities Checklist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C077B-2908-6EF1-8313-ECEC89958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923" y="2137035"/>
            <a:ext cx="10653003" cy="4184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Review submissions relevant to your Plan Team (new and previous)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Review Plan Team member submissions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Receive public testimony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Determine Plan Team top 3-5 research priorities to send to SSC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OPTIONAL: Can provide a list of additional priorities seen as important but not included in the top 3-5. Please include no more than 10.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Additional documentation: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Document methods for how the Plan Team arrived at their top 3-5 list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Provide recommendations for future improvements to the 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19AC1-9F65-E918-0803-EDD59DCC8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4590B8"/>
                </a:solidFill>
              </a:rPr>
              <a:pPr defTabSz="457200"/>
              <a:t>2</a:t>
            </a:fld>
            <a:endParaRPr lang="en-US" dirty="0">
              <a:solidFill>
                <a:srgbClr val="459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08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7909-0894-F0C8-C102-CEC35E500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79" y="657226"/>
            <a:ext cx="10673947" cy="1130134"/>
          </a:xfrm>
        </p:spPr>
        <p:txBody>
          <a:bodyPr>
            <a:normAutofit/>
          </a:bodyPr>
          <a:lstStyle/>
          <a:p>
            <a:r>
              <a:rPr lang="en-US" dirty="0"/>
              <a:t>At the research priorities </a:t>
            </a:r>
            <a:br>
              <a:rPr lang="en-US" dirty="0"/>
            </a:br>
            <a:r>
              <a:rPr lang="en-US" dirty="0"/>
              <a:t>Plan Team meeting – draft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4E8A8-FB82-4237-42D4-F79909ECA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979" y="1866901"/>
            <a:ext cx="10673947" cy="4533901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Part 1: Discussion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Discussion of submissions for research priorities (existing, new, and member)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Discuss and review your choice for the top 3-5.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b="1" dirty="0"/>
              <a:t>Public testimony: </a:t>
            </a:r>
            <a:r>
              <a:rPr lang="en-US" dirty="0"/>
              <a:t>hoping to focus the public to help us prioritize (rather than adding new ideas at this point)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i="1" dirty="0"/>
              <a:t>Take a break: members submit their final top 3-5 to staff for rank-choice voting 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Part 2: Voting</a:t>
            </a:r>
          </a:p>
          <a:p>
            <a:pPr fontAlgn="base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Rounds of rank choice voting to get to our top 3-5 to submit to the SSC</a:t>
            </a:r>
          </a:p>
          <a:p>
            <a:pPr lvl="1" fontAlgn="base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10-12 can be specified as priorities seen as important to the Plan Team, but need to identify the top 3-5 for SSC review.</a:t>
            </a:r>
          </a:p>
          <a:p>
            <a:pPr lvl="1" fontAlgn="base">
              <a:lnSpc>
                <a:spcPct val="120000"/>
              </a:lnSpc>
              <a:spcBef>
                <a:spcPts val="0"/>
              </a:spcBef>
            </a:pPr>
            <a:r>
              <a:rPr lang="en-US" b="1" i="1" dirty="0"/>
              <a:t>Note: </a:t>
            </a:r>
            <a:r>
              <a:rPr lang="en-US" i="1" dirty="0"/>
              <a:t>voting will utilize the rank-choice voting tool: </a:t>
            </a:r>
            <a:r>
              <a:rPr lang="en-US" i="1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RCV123.org</a:t>
            </a:r>
            <a:endParaRPr lang="en-US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18C28-ACC3-B5EA-16E0-D4A024878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0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7909-0894-F0C8-C102-CEC35E500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45" y="657226"/>
            <a:ext cx="10694681" cy="1130134"/>
          </a:xfrm>
        </p:spPr>
        <p:txBody>
          <a:bodyPr>
            <a:normAutofit/>
          </a:bodyPr>
          <a:lstStyle/>
          <a:p>
            <a:r>
              <a:rPr lang="en-US" dirty="0"/>
              <a:t>additional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4E8A8-FB82-4237-42D4-F79909ECA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245" y="1866901"/>
            <a:ext cx="10694681" cy="4533901"/>
          </a:xfrm>
        </p:spPr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NPFMC Research Priorities </a:t>
            </a: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webpage</a:t>
            </a:r>
            <a:endParaRPr lang="en-US" sz="2000" kern="1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 Priorities </a:t>
            </a: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eAgenda</a:t>
            </a:r>
            <a:endParaRPr lang="en-US" sz="2000" kern="1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 Research Priorities Triennial Review background </a:t>
            </a: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document</a:t>
            </a:r>
            <a:endParaRPr lang="en-US" sz="2000" kern="1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SSC proposed process</a:t>
            </a:r>
            <a:r>
              <a:rPr lang="en-US" sz="2000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2024 research priorities review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2021 NPFMC list</a:t>
            </a:r>
            <a:r>
              <a:rPr lang="en-US" sz="2000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top research priorities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NPFMC research priority </a:t>
            </a: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category terms and definitions</a:t>
            </a:r>
            <a:endParaRPr lang="en-US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u="sng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en-US" sz="2000" kern="1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 NPFMC research priorities database.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18C28-ACC3-B5EA-16E0-D4A024878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4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558D-CDE7-4913-B697-7ED7BBEB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Background:</a:t>
            </a:r>
            <a:br>
              <a:rPr lang="en-US" dirty="0"/>
            </a:br>
            <a:r>
              <a:rPr lang="en-US" dirty="0"/>
              <a:t>Purpose of RESEARCH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52CB2-B8D8-490B-8361-965D20A9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923" y="1908828"/>
            <a:ext cx="10653003" cy="4302193"/>
          </a:xfrm>
        </p:spPr>
        <p:txBody>
          <a:bodyPr>
            <a:normAutofit/>
          </a:bodyPr>
          <a:lstStyle/>
          <a:p>
            <a:r>
              <a:rPr lang="en-US" sz="2200" dirty="0"/>
              <a:t>Magnuson-Stevens Act requires Councils to identify 5-year research priorities for fisheries, fisheries interactions, habitat and other areas of research that are necessary for management purposes</a:t>
            </a:r>
          </a:p>
          <a:p>
            <a:r>
              <a:rPr lang="en-US" sz="2200" dirty="0"/>
              <a:t>Research priorities are selected based on how well they align with or inform management for the federal fisheries the Council manages</a:t>
            </a:r>
          </a:p>
          <a:p>
            <a:r>
              <a:rPr lang="en-US" sz="2200" dirty="0"/>
              <a:t>Final SSC and Council review will occur at the April 2024 meeting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BA62B-B7D5-425C-9A92-AA041FEC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387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558D-CDE7-4913-B697-7ED7BBEB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Background:</a:t>
            </a:r>
            <a:br>
              <a:rPr lang="en-US" dirty="0"/>
            </a:br>
            <a:r>
              <a:rPr lang="en-US" dirty="0"/>
              <a:t>Purpose of RESEARCH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52CB2-B8D8-490B-8361-965D20A9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923" y="1908828"/>
            <a:ext cx="10653003" cy="4302193"/>
          </a:xfrm>
        </p:spPr>
        <p:txBody>
          <a:bodyPr>
            <a:normAutofit/>
          </a:bodyPr>
          <a:lstStyle/>
          <a:p>
            <a:r>
              <a:rPr lang="en-US" sz="2400" dirty="0"/>
              <a:t>After final review, the updated research priorities are provided to:</a:t>
            </a:r>
          </a:p>
          <a:p>
            <a:pPr lvl="1"/>
            <a:r>
              <a:rPr lang="en-US" sz="2000" dirty="0"/>
              <a:t>Secretary of Commerce </a:t>
            </a:r>
          </a:p>
          <a:p>
            <a:pPr lvl="1"/>
            <a:r>
              <a:rPr lang="en-US" sz="2000" dirty="0"/>
              <a:t>Alaska Fishery Science Center </a:t>
            </a:r>
          </a:p>
          <a:p>
            <a:pPr lvl="1"/>
            <a:r>
              <a:rPr lang="en-US" sz="2000" dirty="0"/>
              <a:t>Research and funding entities such as North Pacific Research Board, University of Alaska, University of Washington, Oregon State University, Alaska Department of Fish and Game, Alaska Ocean Observing System</a:t>
            </a:r>
          </a:p>
          <a:p>
            <a:r>
              <a:rPr lang="en-US" sz="2400" dirty="0"/>
              <a:t>Council has moved to a system of identifying 5-year priorities on a triennial basis</a:t>
            </a:r>
          </a:p>
          <a:p>
            <a:pPr lvl="1"/>
            <a:r>
              <a:rPr lang="en-US" sz="2000" dirty="0"/>
              <a:t>Last review was in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BA62B-B7D5-425C-9A92-AA041FEC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30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558D-CDE7-4913-B697-7ED7BBEB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Background:</a:t>
            </a:r>
            <a:br>
              <a:rPr lang="en-US" dirty="0"/>
            </a:br>
            <a:r>
              <a:rPr lang="en-US" dirty="0"/>
              <a:t>NPFMC Research PRIORITY 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Categories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52CB2-B8D8-490B-8361-965D20A9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924" y="1948874"/>
            <a:ext cx="10653002" cy="474749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l"/>
            <a:r>
              <a:rPr lang="en-US" sz="1400" b="1" dirty="0"/>
              <a:t>Critical ongoing monitoring</a:t>
            </a:r>
            <a:endParaRPr lang="en-US" sz="1400" b="1" dirty="0">
              <a:solidFill>
                <a:srgbClr val="000000"/>
              </a:solidFill>
            </a:endParaRPr>
          </a:p>
          <a:p>
            <a:pPr marL="324000" lvl="1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Information provided by monitoring activities in this category (1) provide an essential management function; (2) cannot likely be acquired through other means; or (3) are required by regulation. (e.g., agency fish surveys, socioeconomic data collections)</a:t>
            </a:r>
            <a:endParaRPr lang="en-US" sz="1800" dirty="0"/>
          </a:p>
          <a:p>
            <a:r>
              <a:rPr lang="en-US" sz="1400" b="1" dirty="0"/>
              <a:t>Urgent</a:t>
            </a:r>
            <a:endParaRPr lang="en-US" sz="1400" b="1" dirty="0">
              <a:solidFill>
                <a:srgbClr val="000000"/>
              </a:solidFill>
            </a:endParaRPr>
          </a:p>
          <a:p>
            <a:pPr marL="324000" lvl="1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Research that is essential for compliance with federal requirements, including National Standards, or that has been identified by management as necessary to aid decision-making. It is expected that a one or two year project would meet the information need. Postponement would have a significant impact on management. (e.g., genetic analyses to resolve stock delineation questions for harvest specifications, fishery interaction studies to provide important input for Biological Opinions or NEPA analyses)</a:t>
            </a:r>
            <a:endParaRPr lang="en-US" sz="1800" dirty="0"/>
          </a:p>
          <a:p>
            <a:r>
              <a:rPr lang="en-US" sz="1400" b="1" dirty="0"/>
              <a:t>Important (near term)</a:t>
            </a:r>
          </a:p>
          <a:p>
            <a:pPr marL="324000" lvl="1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Obtaining a new set of data or research result that is likely to aid in the evaluation of a near term or ongoing management goal. The research might involve a time-limited program or work that could continue indefinitely. Postponement will not have an immediate impact on fishery management; however, the information generated will likely inform near term (e.g., &lt;5 year) Council actions. (e.g., studies to improve stock assessment parameters, gear research to reduce bycatch, MSEs, social science surveys to inform new rationalization programs)</a:t>
            </a:r>
            <a:endParaRPr lang="en-US" sz="1800" dirty="0"/>
          </a:p>
          <a:p>
            <a:r>
              <a:rPr lang="en-US" sz="1400" b="1" dirty="0"/>
              <a:t>Strategic (future needs)</a:t>
            </a:r>
          </a:p>
          <a:p>
            <a:pPr marL="324000" lvl="1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Research that is valuable but is not associated with an immediate need or near-term (e.g., &lt;5years) Council action. (e.g. long-term climate change studies, ichthyoplankton surveys that have not yet been linked to a stock assessment, monitoring contaminant levels in living marine resources) 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BA62B-B7D5-425C-9A92-AA041FEC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80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558D-CDE7-4913-B697-7ED7BBEB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Background:</a:t>
            </a:r>
            <a:br>
              <a:rPr lang="en-US" dirty="0"/>
            </a:br>
            <a:r>
              <a:rPr lang="en-US" dirty="0"/>
              <a:t>SSC Plan for RESEARCH PRIORITIES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52CB2-B8D8-490B-8361-965D20A9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923" y="1908828"/>
            <a:ext cx="10653003" cy="4302193"/>
          </a:xfrm>
        </p:spPr>
        <p:txBody>
          <a:bodyPr>
            <a:normAutofit/>
          </a:bodyPr>
          <a:lstStyle/>
          <a:p>
            <a:r>
              <a:rPr lang="en-US" sz="2200" dirty="0"/>
              <a:t>Builds on existing process:</a:t>
            </a:r>
          </a:p>
          <a:p>
            <a:pPr marL="781200" lvl="1" indent="-457200">
              <a:buFont typeface="+mj-lt"/>
              <a:buAutoNum type="arabicPeriod"/>
            </a:pPr>
            <a:r>
              <a:rPr lang="en-US" sz="2000" dirty="0"/>
              <a:t>Plan Teams as initial filter of research priorities – both of comprehensive list (</a:t>
            </a:r>
            <a:r>
              <a:rPr lang="en-US" sz="2000" dirty="0">
                <a:hlinkClick r:id="rId2"/>
              </a:rPr>
              <a:t>database</a:t>
            </a:r>
            <a:r>
              <a:rPr lang="en-US" sz="2000" dirty="0"/>
              <a:t>) plus top immediate priorities</a:t>
            </a:r>
          </a:p>
          <a:p>
            <a:pPr marL="781200" lvl="1" indent="-457200">
              <a:buFont typeface="+mj-lt"/>
              <a:buAutoNum type="arabicPeriod"/>
            </a:pPr>
            <a:r>
              <a:rPr lang="en-US" sz="2000" dirty="0"/>
              <a:t>SSC amalgamates all inputs and identifies top 8-12 priorities</a:t>
            </a:r>
          </a:p>
          <a:p>
            <a:pPr marL="781200" lvl="1" indent="-457200">
              <a:buFont typeface="+mj-lt"/>
              <a:buAutoNum type="arabicPeriod"/>
            </a:pPr>
            <a:r>
              <a:rPr lang="en-US" sz="2000" dirty="0"/>
              <a:t>Council considers and adopts final SSC recommendation</a:t>
            </a:r>
          </a:p>
          <a:p>
            <a:r>
              <a:rPr lang="en-US" sz="2200" dirty="0"/>
              <a:t>Adds new defined pathway for public input</a:t>
            </a:r>
          </a:p>
          <a:p>
            <a:pPr lvl="2"/>
            <a:r>
              <a:rPr lang="en-US" sz="1800" dirty="0"/>
              <a:t>Opportunity to suggest </a:t>
            </a:r>
            <a:r>
              <a:rPr lang="en-US" sz="1800" b="1" dirty="0"/>
              <a:t>new research priorities </a:t>
            </a:r>
            <a:r>
              <a:rPr lang="en-US" sz="1800" dirty="0"/>
              <a:t>through </a:t>
            </a:r>
            <a:r>
              <a:rPr lang="en-US" sz="1800" dirty="0">
                <a:hlinkClick r:id="rId3"/>
              </a:rPr>
              <a:t>online</a:t>
            </a:r>
            <a:r>
              <a:rPr lang="en-US" sz="1800" dirty="0"/>
              <a:t> public solicitation period, open July to October 31, 2023 </a:t>
            </a:r>
            <a:r>
              <a:rPr lang="en-US" sz="1800" i="1" dirty="0"/>
              <a:t>(note: submission period has now closed)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endParaRPr lang="en-US" sz="1600" i="1" dirty="0"/>
          </a:p>
          <a:p>
            <a:pPr lvl="2"/>
            <a:r>
              <a:rPr lang="en-US" sz="1800" dirty="0"/>
              <a:t>Opportunity to comment on </a:t>
            </a:r>
            <a:r>
              <a:rPr lang="en-US" sz="1800" b="1" dirty="0"/>
              <a:t>which projects are prioritized </a:t>
            </a:r>
            <a:r>
              <a:rPr lang="en-US" sz="1800" dirty="0"/>
              <a:t>at Plan Team review meetings scheduled Nov-Jan, and SSC in February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BA62B-B7D5-425C-9A92-AA041FEC7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2823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856</Words>
  <Application>Microsoft Office PowerPoint</Application>
  <PresentationFormat>Widescreen</PresentationFormat>
  <Paragraphs>68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Wingdings</vt:lpstr>
      <vt:lpstr>Wingdings 2</vt:lpstr>
      <vt:lpstr>Dividend</vt:lpstr>
      <vt:lpstr>PLAN TEAM Research Priorities</vt:lpstr>
      <vt:lpstr>Plan Team  Research Priorities Checklist</vt:lpstr>
      <vt:lpstr>At the research priorities  Plan Team meeting – draft agenda</vt:lpstr>
      <vt:lpstr>additional resources</vt:lpstr>
      <vt:lpstr>Background: Purpose of RESEARCH PRIORITIES</vt:lpstr>
      <vt:lpstr>Background: Purpose of RESEARCH PRIORITIES</vt:lpstr>
      <vt:lpstr>Background: NPFMC Research PRIORITY Categories</vt:lpstr>
      <vt:lpstr>Background: SSC Plan for RESEARCH PRIORITIES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Team  Research Priorities Checklist</dc:title>
  <dc:creator>Nicole  Watson</dc:creator>
  <cp:lastModifiedBy>Nicole  Watson</cp:lastModifiedBy>
  <cp:revision>7</cp:revision>
  <dcterms:created xsi:type="dcterms:W3CDTF">2023-11-02T18:42:09Z</dcterms:created>
  <dcterms:modified xsi:type="dcterms:W3CDTF">2023-12-05T19:54:29Z</dcterms:modified>
</cp:coreProperties>
</file>