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5" r:id="rId1"/>
    <p:sldMasterId id="2147483746" r:id="rId2"/>
    <p:sldMasterId id="2147483748" r:id="rId3"/>
    <p:sldMasterId id="2147483749" r:id="rId4"/>
    <p:sldMasterId id="2147483750" r:id="rId5"/>
    <p:sldMasterId id="2147483751" r:id="rId6"/>
  </p:sldMasterIdLst>
  <p:notesMasterIdLst>
    <p:notesMasterId r:id="rId22"/>
  </p:notesMasterIdLst>
  <p:sldIdLst>
    <p:sldId id="256" r:id="rId7"/>
    <p:sldId id="261" r:id="rId8"/>
    <p:sldId id="287" r:id="rId9"/>
    <p:sldId id="269" r:id="rId10"/>
    <p:sldId id="271" r:id="rId11"/>
    <p:sldId id="272" r:id="rId12"/>
    <p:sldId id="277" r:id="rId13"/>
    <p:sldId id="299" r:id="rId14"/>
    <p:sldId id="290" r:id="rId15"/>
    <p:sldId id="294" r:id="rId16"/>
    <p:sldId id="292" r:id="rId17"/>
    <p:sldId id="280" r:id="rId18"/>
    <p:sldId id="281" r:id="rId19"/>
    <p:sldId id="282" r:id="rId20"/>
    <p:sldId id="283" r:id="rId21"/>
  </p:sldIdLst>
  <p:sldSz cx="9144000" cy="6858000" type="screen4x3"/>
  <p:notesSz cx="6900863" cy="9291638"/>
  <p:embeddedFontLst>
    <p:embeddedFont>
      <p:font typeface="Corbel" panose="020B0503020204020204" pitchFamily="34" charset="0"/>
      <p:regular r:id="rId23"/>
      <p:bold r:id="rId24"/>
      <p:italic r:id="rId25"/>
      <p:boldItalic r:id="rId26"/>
    </p:embeddedFont>
    <p:embeddedFont>
      <p:font typeface="Gill Sans"/>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20D"/>
    <a:srgbClr val="494949"/>
    <a:srgbClr val="DF9603"/>
    <a:srgbClr val="142C35"/>
    <a:srgbClr val="D65625"/>
    <a:srgbClr val="B8D6E2"/>
    <a:srgbClr val="D6511F"/>
    <a:srgbClr val="3CACBC"/>
    <a:srgbClr val="7B615F"/>
    <a:srgbClr val="170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707C86-0CE5-4485-8601-E9AF9B02434C}">
  <a:tblStyle styleId="{A6707C86-0CE5-4485-8601-E9AF9B02434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2" autoAdjust="0"/>
    <p:restoredTop sz="87363" autoAdjust="0"/>
  </p:normalViewPr>
  <p:slideViewPr>
    <p:cSldViewPr snapToGrid="0">
      <p:cViewPr varScale="1">
        <p:scale>
          <a:sx n="112" d="100"/>
          <a:sy n="112" d="100"/>
        </p:scale>
        <p:origin x="1992" y="77"/>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403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90374" cy="466195"/>
          </a:xfrm>
          <a:prstGeom prst="rect">
            <a:avLst/>
          </a:prstGeom>
          <a:noFill/>
          <a:ln>
            <a:noFill/>
          </a:ln>
        </p:spPr>
        <p:txBody>
          <a:bodyPr spcFirstLastPara="1" wrap="square" lIns="92500" tIns="46250" rIns="92500" bIns="462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8892" y="1"/>
            <a:ext cx="2990374" cy="466195"/>
          </a:xfrm>
          <a:prstGeom prst="rect">
            <a:avLst/>
          </a:prstGeom>
          <a:noFill/>
          <a:ln>
            <a:noFill/>
          </a:ln>
        </p:spPr>
        <p:txBody>
          <a:bodyPr spcFirstLastPara="1" wrap="square" lIns="92500" tIns="46250" rIns="92500" bIns="462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0087" y="4471601"/>
            <a:ext cx="5520690" cy="3658583"/>
          </a:xfrm>
          <a:prstGeom prst="rect">
            <a:avLst/>
          </a:prstGeom>
          <a:noFill/>
          <a:ln>
            <a:noFill/>
          </a:ln>
        </p:spPr>
        <p:txBody>
          <a:bodyPr spcFirstLastPara="1" wrap="square" lIns="92500" tIns="46250" rIns="92500" bIns="462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5445"/>
            <a:ext cx="2990374" cy="466194"/>
          </a:xfrm>
          <a:prstGeom prst="rect">
            <a:avLst/>
          </a:prstGeom>
          <a:noFill/>
          <a:ln>
            <a:noFill/>
          </a:ln>
        </p:spPr>
        <p:txBody>
          <a:bodyPr spcFirstLastPara="1" wrap="square" lIns="92500" tIns="46250" rIns="92500" bIns="462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8892" y="8825445"/>
            <a:ext cx="2990374" cy="466194"/>
          </a:xfrm>
          <a:prstGeom prst="rect">
            <a:avLst/>
          </a:prstGeom>
          <a:noFill/>
          <a:ln>
            <a:noFill/>
          </a:ln>
        </p:spPr>
        <p:txBody>
          <a:bodyPr spcFirstLastPara="1" wrap="square" lIns="92500" tIns="46250" rIns="92500"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a399c9ed63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a399c9ed63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endParaRPr dirty="0"/>
          </a:p>
        </p:txBody>
      </p:sp>
      <p:sp>
        <p:nvSpPr>
          <p:cNvPr id="748" name="Google Shape;748;ga399c9ed63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b3f44137a_0_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gab3f44137a_0_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smtClean="0"/>
              <a:t>Here is the traffic light table for socioeconomic indicators. Note the increase</a:t>
            </a:r>
            <a:r>
              <a:rPr lang="en-US" baseline="0" dirty="0" smtClean="0"/>
              <a:t> to average for the longline CPUE in the GOA and the continued high CPUE for the pot fishery in the Bering Sea. Incidental catch of sablefish for all fisheries in the GOA has declined from a high to a low this year, but remains high in the BSAI fisheries. Condition of large female sablefish in the GOA has declined to a low but there were very few samples this year compared to last year (likely due to EM, COVID, prices, </a:t>
            </a:r>
            <a:r>
              <a:rPr lang="en-US" baseline="0" dirty="0" err="1" smtClean="0"/>
              <a:t>etc</a:t>
            </a:r>
            <a:r>
              <a:rPr lang="en-US" baseline="0" dirty="0" smtClean="0"/>
              <a:t>). The </a:t>
            </a:r>
            <a:r>
              <a:rPr lang="en-US" baseline="0" dirty="0" err="1" smtClean="0"/>
              <a:t>Exvessel</a:t>
            </a:r>
            <a:r>
              <a:rPr lang="en-US" baseline="0" dirty="0" smtClean="0"/>
              <a:t> value and price of the fishery remains low in 2020 as it was in 2019 likely due to small fish. </a:t>
            </a:r>
            <a:endParaRPr dirty="0"/>
          </a:p>
        </p:txBody>
      </p:sp>
      <p:sp>
        <p:nvSpPr>
          <p:cNvPr id="1074" name="Google Shape;1074;gab3f44137a_0_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162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70d176171c_0_16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70d176171c_0_16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smtClean="0"/>
              <a:t>Some indicators missing</a:t>
            </a:r>
            <a:r>
              <a:rPr lang="en-US" baseline="0" dirty="0" smtClean="0"/>
              <a:t> due to lagged or delayed surveys or because they were stock assessment model output and those model were not finalized yet. </a:t>
            </a:r>
            <a:endParaRPr dirty="0"/>
          </a:p>
        </p:txBody>
      </p:sp>
      <p:sp>
        <p:nvSpPr>
          <p:cNvPr id="839" name="Google Shape;839;g70d176171c_0_16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6913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b3f44137a_0_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gab3f44137a_0_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smtClean="0"/>
              <a:t>Intermediate</a:t>
            </a:r>
            <a:r>
              <a:rPr lang="en-US" baseline="0" dirty="0" smtClean="0"/>
              <a:t> stage importance tests continue to show the CPUE of sablefish in the nearshore large mesh survey and the incidental catch of sablefish in the arrowtooth fishery as covariates with high inclusion probability (&gt;0.5 as see in the yellow box) for explaining  sablefish recruitment. </a:t>
            </a:r>
            <a:endParaRPr dirty="0"/>
          </a:p>
        </p:txBody>
      </p:sp>
      <p:sp>
        <p:nvSpPr>
          <p:cNvPr id="1074" name="Google Shape;1074;gab3f44137a_0_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812c97b458_0_35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g812c97b458_0_35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Potential covariates: Summer nearshore juvenile CPUE from ADF&amp;G survey, Incidental catch from arrowtooth fishery in GOA</a:t>
            </a:r>
          </a:p>
          <a:p>
            <a:pPr marL="0" lvl="0" indent="0" algn="l" rtl="0">
              <a:spcBef>
                <a:spcPts val="0"/>
              </a:spcBef>
              <a:spcAft>
                <a:spcPts val="0"/>
              </a:spcAft>
              <a:buNone/>
            </a:pPr>
            <a:r>
              <a:rPr lang="en-US" dirty="0" smtClean="0"/>
              <a:t>Potential research ecosystem models: Spatially explicit life cycle model linked to individual based model (currently updated for EFH, G. Gibson), Temperature linked projection model (M. </a:t>
            </a:r>
            <a:r>
              <a:rPr lang="en-US" dirty="0" err="1" smtClean="0"/>
              <a:t>Veron</a:t>
            </a:r>
            <a:r>
              <a:rPr lang="en-US" dirty="0" smtClean="0"/>
              <a:t>),</a:t>
            </a:r>
            <a:r>
              <a:rPr lang="en-US" baseline="0" dirty="0" smtClean="0"/>
              <a:t> </a:t>
            </a:r>
            <a:r>
              <a:rPr lang="en-US" dirty="0" smtClean="0"/>
              <a:t>Tag-integrated model for time-varying natural mortality</a:t>
            </a:r>
          </a:p>
          <a:p>
            <a:pPr marL="0" lvl="0" indent="0" algn="l" rtl="0">
              <a:spcBef>
                <a:spcPts val="0"/>
              </a:spcBef>
              <a:spcAft>
                <a:spcPts val="0"/>
              </a:spcAft>
              <a:buNone/>
            </a:pPr>
            <a:endParaRPr dirty="0"/>
          </a:p>
        </p:txBody>
      </p:sp>
      <p:sp>
        <p:nvSpPr>
          <p:cNvPr id="1085" name="Google Shape;1085;g812c97b458_0_35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c1b78ac7a_0_81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gac1b78ac7a_0_81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95" name="Google Shape;1095;gac1b78ac7a_0_81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3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p3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05" name="Google Shape;1105;p3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15</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70d176171c_0_16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70d176171c_0_16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839" name="Google Shape;839;g70d176171c_0_16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c33a04e46c_0_2465: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gc33a04e46c_0_2465: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latin typeface="Arial"/>
                <a:ea typeface="Arial"/>
                <a:cs typeface="Arial"/>
                <a:sym typeface="Arial"/>
              </a:rPr>
              <a:t>Report card template,</a:t>
            </a:r>
            <a:r>
              <a:rPr lang="en-US" sz="1100" baseline="0" dirty="0" smtClean="0">
                <a:latin typeface="Arial"/>
                <a:ea typeface="Arial"/>
                <a:cs typeface="Arial"/>
                <a:sym typeface="Arial"/>
              </a:rPr>
              <a:t> will </a:t>
            </a:r>
            <a:r>
              <a:rPr lang="en-US" sz="1100" baseline="0" dirty="0" smtClean="0">
                <a:latin typeface="Arial"/>
                <a:ea typeface="Arial"/>
                <a:cs typeface="Arial"/>
                <a:sym typeface="Arial"/>
              </a:rPr>
              <a:t>discuss main elements from the Assessment section and then finish with a summary of the management </a:t>
            </a:r>
            <a:r>
              <a:rPr lang="en-US" sz="1100" baseline="0" dirty="0" smtClean="0">
                <a:latin typeface="Arial"/>
                <a:ea typeface="Arial"/>
                <a:cs typeface="Arial"/>
                <a:sym typeface="Arial"/>
              </a:rPr>
              <a:t>and modeling considerations</a:t>
            </a:r>
            <a:endParaRPr sz="1100" dirty="0">
              <a:latin typeface="Arial"/>
              <a:ea typeface="Arial"/>
              <a:cs typeface="Arial"/>
              <a:sym typeface="Arial"/>
            </a:endParaRPr>
          </a:p>
        </p:txBody>
      </p:sp>
      <p:sp>
        <p:nvSpPr>
          <p:cNvPr id="1066" name="Google Shape;1066;gc33a04e46c_0_2465: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347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ac1b78ac7a_0_53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gac1b78ac7a_0_53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927" name="Google Shape;927;gac1b78ac7a_0_53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a206b51655_0_27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ga206b51655_0_27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53" name="Google Shape;953;ga206b51655_0_27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a206b51655_0_28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ga206b51655_0_28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965" name="Google Shape;965;ga206b51655_0_28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cf4b26fe4c_0_748: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gcf4b26fe4c_0_748: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SzPts val="1400"/>
              <a:buNone/>
            </a:pPr>
            <a:endParaRPr dirty="0"/>
          </a:p>
        </p:txBody>
      </p:sp>
      <p:sp>
        <p:nvSpPr>
          <p:cNvPr id="1038" name="Google Shape;1038;gcf4b26fe4c_0_748: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70d176171c_0_16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70d176171c_0_16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effectLst/>
                <a:latin typeface="Calibri"/>
                <a:ea typeface="Calibri"/>
                <a:cs typeface="Calibri"/>
                <a:sym typeface="Calibri"/>
              </a:rPr>
              <a:t>Indicator status is evaluated based on being greater than (“high”), less than (“low”), or within (“neutral”) one standard deviation of the long-term mean. A sign based on the anticipated relationship between the indicator and the stock is assigned to the indicator where possible. If a high value of an indicator generates good conditions for the stock and is also greater than one standard deviation above the mean, then that value is colored blue (italics)</a:t>
            </a:r>
            <a:r>
              <a:rPr lang="en-US" sz="1200" b="0" i="0" u="none" strike="noStrike" cap="none" baseline="0" dirty="0" smtClean="0">
                <a:solidFill>
                  <a:schemeClr val="dk1"/>
                </a:solidFill>
                <a:effectLst/>
                <a:latin typeface="Calibri"/>
                <a:ea typeface="Calibri"/>
                <a:cs typeface="Calibri"/>
                <a:sym typeface="Calibri"/>
              </a:rPr>
              <a:t> and </a:t>
            </a:r>
            <a:r>
              <a:rPr lang="en-US" sz="1200" b="0" i="0" u="none" strike="noStrike" cap="none" dirty="0" smtClean="0">
                <a:solidFill>
                  <a:schemeClr val="dk1"/>
                </a:solidFill>
                <a:effectLst/>
                <a:latin typeface="Calibri"/>
                <a:ea typeface="Calibri"/>
                <a:cs typeface="Calibri"/>
                <a:sym typeface="Calibri"/>
              </a:rPr>
              <a:t>receives a +1 score. If a high value generates poor conditions for the stock and is greater than one standard deviation above the mean, then that value is colored red (bold)</a:t>
            </a:r>
            <a:r>
              <a:rPr lang="en-US" sz="1200" b="0" i="0" u="none" strike="noStrike" cap="none" baseline="0" dirty="0" smtClean="0">
                <a:solidFill>
                  <a:schemeClr val="dk1"/>
                </a:solidFill>
                <a:effectLst/>
                <a:latin typeface="Calibri"/>
                <a:ea typeface="Calibri"/>
                <a:cs typeface="Calibri"/>
                <a:sym typeface="Calibri"/>
              </a:rPr>
              <a:t> and </a:t>
            </a:r>
            <a:r>
              <a:rPr lang="en-US" sz="1200" b="0" i="0" u="none" strike="noStrike" cap="none" dirty="0" smtClean="0">
                <a:solidFill>
                  <a:schemeClr val="dk1"/>
                </a:solidFill>
                <a:effectLst/>
                <a:latin typeface="Calibri"/>
                <a:ea typeface="Calibri"/>
                <a:cs typeface="Calibri"/>
                <a:sym typeface="Calibri"/>
              </a:rPr>
              <a:t>receives a -1 score. All values less than or equal to one standard deviation from the long-term mean are average and receive a 0 score.</a:t>
            </a:r>
            <a:endParaRPr dirty="0"/>
          </a:p>
        </p:txBody>
      </p:sp>
      <p:sp>
        <p:nvSpPr>
          <p:cNvPr id="839" name="Google Shape;839;g70d176171c_0_16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9497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b3f44137a_0_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gab3f44137a_0_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smtClean="0"/>
              <a:t>The</a:t>
            </a:r>
            <a:r>
              <a:rPr lang="en-US" baseline="0" dirty="0" smtClean="0"/>
              <a:t> indicator time series graphic only evaluates the most current year for the traffic light, so we also include a table of the last five years that is useful for understanding status and trends. </a:t>
            </a:r>
          </a:p>
          <a:p>
            <a:pPr marL="0" lvl="0" indent="0" algn="l" rtl="0">
              <a:lnSpc>
                <a:spcPct val="100000"/>
              </a:lnSpc>
              <a:spcBef>
                <a:spcPts val="0"/>
              </a:spcBef>
              <a:spcAft>
                <a:spcPts val="0"/>
              </a:spcAft>
              <a:buClr>
                <a:schemeClr val="dk1"/>
              </a:buClr>
              <a:buSzPts val="1200"/>
              <a:buFont typeface="Calibri"/>
              <a:buNone/>
            </a:pPr>
            <a:r>
              <a:rPr lang="en-US" baseline="0" dirty="0" smtClean="0"/>
              <a:t>Here are the ecosystem indicators and note the highlighted areas. The majority of physical and lower trophic level indicators are neutral this year. The CPUE of sablefish in the nearshore large mesh survey by ADF&amp;G remains high, the age 4 condition has improved to neutral in 2020, indicating sufficient prey resources for the 2016 year class, and the incidental catch of sablefish in the arrowtooth fishery has decreased to average over the past two years, suggesting less overlap with a major competitor as the larger year classes of sablefish move off the shelf toward adult slope habitat. </a:t>
            </a:r>
            <a:endParaRPr dirty="0"/>
          </a:p>
        </p:txBody>
      </p:sp>
      <p:sp>
        <p:nvSpPr>
          <p:cNvPr id="1074" name="Google Shape;1074;gab3f44137a_0_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427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657350" y="4464028"/>
            <a:ext cx="6858000" cy="119465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657349" y="3829878"/>
            <a:ext cx="6858000" cy="618523"/>
          </a:xfrm>
          <a:prstGeom prst="rect">
            <a:avLst/>
          </a:prstGeom>
          <a:noFill/>
          <a:ln>
            <a:noFill/>
          </a:ln>
        </p:spPr>
        <p:txBody>
          <a:bodyPr spcFirstLastPara="1" wrap="square" lIns="91425" tIns="45700" rIns="91425" bIns="45700" anchor="b" anchorCtr="0">
            <a:noAutofit/>
          </a:bodyPr>
          <a:lstStyle>
            <a:lvl1pPr lvl="0" algn="r">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9841" y="4367161"/>
            <a:ext cx="7886700" cy="8193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629841" y="987426"/>
            <a:ext cx="7886700" cy="33797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75" name="Google Shape;75;p11"/>
          <p:cNvSpPr txBox="1">
            <a:spLocks noGrp="1"/>
          </p:cNvSpPr>
          <p:nvPr>
            <p:ph type="body" idx="1"/>
          </p:nvPr>
        </p:nvSpPr>
        <p:spPr>
          <a:xfrm>
            <a:off x="629841" y="5186516"/>
            <a:ext cx="7885509" cy="6824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2"/>
              </a:buClr>
              <a:buSzPts val="1200"/>
              <a:buNone/>
              <a:defRPr sz="12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76" name="Google Shape;7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29841" y="365125"/>
            <a:ext cx="7886700" cy="3534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629841" y="4489399"/>
            <a:ext cx="7885509" cy="1501826"/>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2" name="Google Shape;8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084659" y="365125"/>
            <a:ext cx="6977064" cy="299290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3300"/>
              <a:buFont typeface="Corbel"/>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1290484" y="3365557"/>
            <a:ext cx="6564224" cy="5489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8" name="Google Shape;88;p13"/>
          <p:cNvSpPr txBox="1">
            <a:spLocks noGrp="1"/>
          </p:cNvSpPr>
          <p:nvPr>
            <p:ph type="body" idx="2"/>
          </p:nvPr>
        </p:nvSpPr>
        <p:spPr>
          <a:xfrm>
            <a:off x="628650" y="4501729"/>
            <a:ext cx="7884318" cy="1489496"/>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9" name="Google Shape;8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3"/>
          <p:cNvSpPr txBox="1"/>
          <p:nvPr/>
        </p:nvSpPr>
        <p:spPr>
          <a:xfrm>
            <a:off x="833283" y="786824"/>
            <a:ext cx="457200" cy="584776"/>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a:p>
        </p:txBody>
      </p:sp>
      <p:sp>
        <p:nvSpPr>
          <p:cNvPr id="93" name="Google Shape;93;p13"/>
          <p:cNvSpPr txBox="1"/>
          <p:nvPr/>
        </p:nvSpPr>
        <p:spPr>
          <a:xfrm>
            <a:off x="7828359" y="2743200"/>
            <a:ext cx="457200" cy="584776"/>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29841" y="2326968"/>
            <a:ext cx="7886700" cy="25118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4050"/>
              <a:buFont typeface="Corbel"/>
              <a:buNone/>
              <a:defRPr sz="4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29841" y="4850581"/>
            <a:ext cx="7885509" cy="114064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97" name="Google Shape;9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1002961" y="1885950"/>
            <a:ext cx="221015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3" name="Google Shape;103;p15"/>
          <p:cNvSpPr txBox="1">
            <a:spLocks noGrp="1"/>
          </p:cNvSpPr>
          <p:nvPr>
            <p:ph type="body" idx="2"/>
          </p:nvPr>
        </p:nvSpPr>
        <p:spPr>
          <a:xfrm>
            <a:off x="1017598" y="2571750"/>
            <a:ext cx="2195513" cy="3589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4" name="Google Shape;104;p15"/>
          <p:cNvSpPr txBox="1">
            <a:spLocks noGrp="1"/>
          </p:cNvSpPr>
          <p:nvPr>
            <p:ph type="body" idx="3"/>
          </p:nvPr>
        </p:nvSpPr>
        <p:spPr>
          <a:xfrm>
            <a:off x="3440996" y="1885950"/>
            <a:ext cx="220218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5" name="Google Shape;105;p15"/>
          <p:cNvSpPr txBox="1">
            <a:spLocks noGrp="1"/>
          </p:cNvSpPr>
          <p:nvPr>
            <p:ph type="body" idx="4"/>
          </p:nvPr>
        </p:nvSpPr>
        <p:spPr>
          <a:xfrm>
            <a:off x="3433081" y="2571750"/>
            <a:ext cx="2210096" cy="3589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6" name="Google Shape;106;p15"/>
          <p:cNvSpPr txBox="1">
            <a:spLocks noGrp="1"/>
          </p:cNvSpPr>
          <p:nvPr>
            <p:ph type="body" idx="5"/>
          </p:nvPr>
        </p:nvSpPr>
        <p:spPr>
          <a:xfrm>
            <a:off x="5871777" y="1885950"/>
            <a:ext cx="219908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7" name="Google Shape;107;p15"/>
          <p:cNvSpPr txBox="1">
            <a:spLocks noGrp="1"/>
          </p:cNvSpPr>
          <p:nvPr>
            <p:ph type="body" idx="6"/>
          </p:nvPr>
        </p:nvSpPr>
        <p:spPr>
          <a:xfrm>
            <a:off x="5871777" y="2571750"/>
            <a:ext cx="2199085" cy="3589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8" name="Google Shape;10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6"/>
          <p:cNvSpPr txBox="1">
            <a:spLocks noGrp="1"/>
          </p:cNvSpPr>
          <p:nvPr>
            <p:ph type="body" idx="1"/>
          </p:nvPr>
        </p:nvSpPr>
        <p:spPr>
          <a:xfrm>
            <a:off x="999064" y="4297503"/>
            <a:ext cx="2205038"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4" name="Google Shape;114;p16"/>
          <p:cNvSpPr>
            <a:spLocks noGrp="1"/>
          </p:cNvSpPr>
          <p:nvPr>
            <p:ph type="pic" idx="2"/>
          </p:nvPr>
        </p:nvSpPr>
        <p:spPr>
          <a:xfrm>
            <a:off x="999064" y="2256354"/>
            <a:ext cx="220503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5" name="Google Shape;115;p16"/>
          <p:cNvSpPr txBox="1">
            <a:spLocks noGrp="1"/>
          </p:cNvSpPr>
          <p:nvPr>
            <p:ph type="body" idx="3"/>
          </p:nvPr>
        </p:nvSpPr>
        <p:spPr>
          <a:xfrm>
            <a:off x="999064" y="4873766"/>
            <a:ext cx="2205038" cy="65918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6" name="Google Shape;116;p16"/>
          <p:cNvSpPr txBox="1">
            <a:spLocks noGrp="1"/>
          </p:cNvSpPr>
          <p:nvPr>
            <p:ph type="body" idx="4"/>
          </p:nvPr>
        </p:nvSpPr>
        <p:spPr>
          <a:xfrm>
            <a:off x="3426748" y="4297503"/>
            <a:ext cx="219789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7" name="Google Shape;117;p16"/>
          <p:cNvSpPr>
            <a:spLocks noGrp="1"/>
          </p:cNvSpPr>
          <p:nvPr>
            <p:ph type="pic" idx="5"/>
          </p:nvPr>
        </p:nvSpPr>
        <p:spPr>
          <a:xfrm>
            <a:off x="3426747" y="2256354"/>
            <a:ext cx="2197894"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8" name="Google Shape;118;p16"/>
          <p:cNvSpPr txBox="1">
            <a:spLocks noGrp="1"/>
          </p:cNvSpPr>
          <p:nvPr>
            <p:ph type="body" idx="6"/>
          </p:nvPr>
        </p:nvSpPr>
        <p:spPr>
          <a:xfrm>
            <a:off x="3425733" y="4873765"/>
            <a:ext cx="2200805" cy="65918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9" name="Google Shape;119;p16"/>
          <p:cNvSpPr txBox="1">
            <a:spLocks noGrp="1"/>
          </p:cNvSpPr>
          <p:nvPr>
            <p:ph type="body" idx="7"/>
          </p:nvPr>
        </p:nvSpPr>
        <p:spPr>
          <a:xfrm>
            <a:off x="5853242" y="4297503"/>
            <a:ext cx="219908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20" name="Google Shape;120;p16"/>
          <p:cNvSpPr>
            <a:spLocks noGrp="1"/>
          </p:cNvSpPr>
          <p:nvPr>
            <p:ph type="pic" idx="8"/>
          </p:nvPr>
        </p:nvSpPr>
        <p:spPr>
          <a:xfrm>
            <a:off x="5853241" y="2256354"/>
            <a:ext cx="219908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21" name="Google Shape;121;p16"/>
          <p:cNvSpPr txBox="1">
            <a:spLocks noGrp="1"/>
          </p:cNvSpPr>
          <p:nvPr>
            <p:ph type="body" idx="9"/>
          </p:nvPr>
        </p:nvSpPr>
        <p:spPr>
          <a:xfrm>
            <a:off x="5853148" y="4873763"/>
            <a:ext cx="2201998" cy="65918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22" name="Google Shape;12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rot="5400000">
            <a:off x="2502006" y="163619"/>
            <a:ext cx="4351338" cy="76753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28" name="Google Shape;12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34" name="Google Shape;134;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0"/>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46" name="Google Shape;146;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47" name="Google Shape;147;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48" name="Google Shape;148;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1"/>
          <p:cNvSpPr txBox="1">
            <a:spLocks noGrp="1"/>
          </p:cNvSpPr>
          <p:nvPr>
            <p:ph type="body" idx="1"/>
          </p:nvPr>
        </p:nvSpPr>
        <p:spPr>
          <a:xfrm>
            <a:off x="840000" y="1825625"/>
            <a:ext cx="37689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52" name="Google Shape;152;p21"/>
          <p:cNvSpPr txBox="1">
            <a:spLocks noGrp="1"/>
          </p:cNvSpPr>
          <p:nvPr>
            <p:ph type="body" idx="2"/>
          </p:nvPr>
        </p:nvSpPr>
        <p:spPr>
          <a:xfrm>
            <a:off x="4739880" y="1825625"/>
            <a:ext cx="3775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53" name="Google Shape;153;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54" name="Google Shape;154;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55" name="Google Shape;155;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sp>
        <p:nvSpPr>
          <p:cNvPr id="157" name="Google Shape;157;p22"/>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22"/>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159" name="Google Shape;159;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60" name="Google Shape;160;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61" name="Google Shape;161;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4" name="Google Shape;164;p23"/>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165" name="Google Shape;165;p23"/>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66" name="Google Shape;166;p23"/>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67" name="Google Shape;167;p23"/>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68" name="Google Shape;168;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69" name="Google Shape;169;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70" name="Google Shape;170;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74" name="Google Shape;174;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75" name="Google Shape;175;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78" name="Google Shape;178;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79" name="Google Shape;179;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p26"/>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183" name="Google Shape;183;p26"/>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184" name="Google Shape;184;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85" name="Google Shape;185;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86" name="Google Shape;186;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Google Shape;189;p27"/>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190" name="Google Shape;190;p27"/>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191" name="Google Shape;191;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92" name="Google Shape;192;p2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93" name="Google Shape;193;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6" name="Google Shape;196;p28"/>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197" name="Google Shape;197;p28"/>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198" name="Google Shape;198;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199" name="Google Shape;199;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00" name="Google Shape;200;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29"/>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04" name="Google Shape;204;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05" name="Google Shape;205;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06" name="Google Shape;206;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9" name="Google Shape;209;p30"/>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10" name="Google Shape;210;p30"/>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11" name="Google Shape;211;p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12" name="Google Shape;212;p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13" name="Google Shape;213;p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30"/>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
        <p:nvSpPr>
          <p:cNvPr id="215" name="Google Shape;215;p30"/>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p31"/>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219" name="Google Shape;219;p3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20" name="Google Shape;220;p3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21" name="Google Shape;221;p3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640899" y="4464028"/>
            <a:ext cx="6858000" cy="11946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640899" y="3829878"/>
            <a:ext cx="6858000" cy="617822"/>
          </a:xfrm>
          <a:prstGeom prst="rect">
            <a:avLst/>
          </a:prstGeom>
          <a:noFill/>
          <a:ln>
            <a:noFill/>
          </a:ln>
        </p:spPr>
        <p:txBody>
          <a:bodyPr spcFirstLastPara="1" wrap="square" lIns="91425" tIns="45700" rIns="91425" bIns="45700" anchor="b" anchorCtr="0">
            <a:noAutofit/>
          </a:bodyPr>
          <a:lstStyle>
            <a:lvl1pPr lvl="0" algn="l">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32"/>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25" name="Google Shape;225;p32"/>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26" name="Google Shape;226;p32"/>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27" name="Google Shape;227;p32"/>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28" name="Google Shape;228;p32"/>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29" name="Google Shape;229;p32"/>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30" name="Google Shape;230;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31" name="Google Shape;231;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32" name="Google Shape;232;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p33"/>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36" name="Google Shape;236;p33"/>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237" name="Google Shape;237;p33"/>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38" name="Google Shape;238;p33"/>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39" name="Google Shape;239;p33"/>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240" name="Google Shape;240;p33"/>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41" name="Google Shape;241;p33"/>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242" name="Google Shape;242;p33"/>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243" name="Google Shape;243;p33"/>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244" name="Google Shape;244;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45" name="Google Shape;245;p3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46" name="Google Shape;246;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9" name="Google Shape;249;p34"/>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50" name="Google Shape;250;p3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51" name="Google Shape;251;p3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52" name="Google Shape;252;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 name="Google Shape;255;p35"/>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256" name="Google Shape;256;p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57" name="Google Shape;257;p3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258" name="Google Shape;258;p3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Google Shape;395;p55"/>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396" name="Google Shape;396;p5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397" name="Google Shape;397;p5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398" name="Google Shape;398;p5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9"/>
        <p:cNvGrpSpPr/>
        <p:nvPr/>
      </p:nvGrpSpPr>
      <p:grpSpPr>
        <a:xfrm>
          <a:off x="0" y="0"/>
          <a:ext cx="0" cy="0"/>
          <a:chOff x="0" y="0"/>
          <a:chExt cx="0" cy="0"/>
        </a:xfrm>
      </p:grpSpPr>
      <p:sp>
        <p:nvSpPr>
          <p:cNvPr id="400" name="Google Shape;400;p56"/>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1" name="Google Shape;401;p56"/>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402" name="Google Shape;402;p5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03" name="Google Shape;403;p5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04" name="Google Shape;404;p5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Google Shape;407;p57"/>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408" name="Google Shape;408;p57"/>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09" name="Google Shape;409;p57"/>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10" name="Google Shape;410;p57"/>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11" name="Google Shape;411;p5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12" name="Google Shape;412;p5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13" name="Google Shape;413;p5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6" name="Google Shape;416;p5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17" name="Google Shape;417;p5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18" name="Google Shape;418;p5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9"/>
        <p:cNvGrpSpPr/>
        <p:nvPr/>
      </p:nvGrpSpPr>
      <p:grpSpPr>
        <a:xfrm>
          <a:off x="0" y="0"/>
          <a:ext cx="0" cy="0"/>
          <a:chOff x="0" y="0"/>
          <a:chExt cx="0" cy="0"/>
        </a:xfrm>
      </p:grpSpPr>
      <p:sp>
        <p:nvSpPr>
          <p:cNvPr id="420" name="Google Shape;420;p5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21" name="Google Shape;421;p5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22" name="Google Shape;422;p5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3"/>
        <p:cNvGrpSpPr/>
        <p:nvPr/>
      </p:nvGrpSpPr>
      <p:grpSpPr>
        <a:xfrm>
          <a:off x="0" y="0"/>
          <a:ext cx="0" cy="0"/>
          <a:chOff x="0" y="0"/>
          <a:chExt cx="0" cy="0"/>
        </a:xfrm>
      </p:grpSpPr>
      <p:sp>
        <p:nvSpPr>
          <p:cNvPr id="424" name="Google Shape;424;p6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5" name="Google Shape;425;p60"/>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26" name="Google Shape;426;p60"/>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27" name="Google Shape;427;p6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28" name="Google Shape;428;p6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29" name="Google Shape;429;p6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40000" y="1825625"/>
            <a:ext cx="376891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5"/>
          <p:cNvSpPr txBox="1">
            <a:spLocks noGrp="1"/>
          </p:cNvSpPr>
          <p:nvPr>
            <p:ph type="body" idx="2"/>
          </p:nvPr>
        </p:nvSpPr>
        <p:spPr>
          <a:xfrm>
            <a:off x="4739880" y="1825625"/>
            <a:ext cx="377547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0"/>
        <p:cNvGrpSpPr/>
        <p:nvPr/>
      </p:nvGrpSpPr>
      <p:grpSpPr>
        <a:xfrm>
          <a:off x="0" y="0"/>
          <a:ext cx="0" cy="0"/>
          <a:chOff x="0" y="0"/>
          <a:chExt cx="0" cy="0"/>
        </a:xfrm>
      </p:grpSpPr>
      <p:sp>
        <p:nvSpPr>
          <p:cNvPr id="431" name="Google Shape;431;p6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Google Shape;432;p61"/>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433" name="Google Shape;433;p61"/>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34" name="Google Shape;434;p6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35" name="Google Shape;435;p6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36" name="Google Shape;436;p6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437"/>
        <p:cNvGrpSpPr/>
        <p:nvPr/>
      </p:nvGrpSpPr>
      <p:grpSpPr>
        <a:xfrm>
          <a:off x="0" y="0"/>
          <a:ext cx="0" cy="0"/>
          <a:chOff x="0" y="0"/>
          <a:chExt cx="0" cy="0"/>
        </a:xfrm>
      </p:grpSpPr>
      <p:sp>
        <p:nvSpPr>
          <p:cNvPr id="438" name="Google Shape;438;p62"/>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9" name="Google Shape;439;p62"/>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440" name="Google Shape;440;p62"/>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41" name="Google Shape;441;p6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42" name="Google Shape;442;p6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43" name="Google Shape;443;p6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44"/>
        <p:cNvGrpSpPr/>
        <p:nvPr/>
      </p:nvGrpSpPr>
      <p:grpSpPr>
        <a:xfrm>
          <a:off x="0" y="0"/>
          <a:ext cx="0" cy="0"/>
          <a:chOff x="0" y="0"/>
          <a:chExt cx="0" cy="0"/>
        </a:xfrm>
      </p:grpSpPr>
      <p:sp>
        <p:nvSpPr>
          <p:cNvPr id="445" name="Google Shape;445;p63"/>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6" name="Google Shape;446;p63"/>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47" name="Google Shape;447;p6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48" name="Google Shape;448;p6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49" name="Google Shape;449;p6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50"/>
        <p:cNvGrpSpPr/>
        <p:nvPr/>
      </p:nvGrpSpPr>
      <p:grpSpPr>
        <a:xfrm>
          <a:off x="0" y="0"/>
          <a:ext cx="0" cy="0"/>
          <a:chOff x="0" y="0"/>
          <a:chExt cx="0" cy="0"/>
        </a:xfrm>
      </p:grpSpPr>
      <p:sp>
        <p:nvSpPr>
          <p:cNvPr id="451" name="Google Shape;451;p64"/>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2" name="Google Shape;452;p64"/>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53" name="Google Shape;453;p64"/>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54" name="Google Shape;454;p6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55" name="Google Shape;455;p6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56" name="Google Shape;456;p6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457" name="Google Shape;457;p64"/>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
        <p:nvSpPr>
          <p:cNvPr id="458" name="Google Shape;458;p64"/>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59"/>
        <p:cNvGrpSpPr/>
        <p:nvPr/>
      </p:nvGrpSpPr>
      <p:grpSpPr>
        <a:xfrm>
          <a:off x="0" y="0"/>
          <a:ext cx="0" cy="0"/>
          <a:chOff x="0" y="0"/>
          <a:chExt cx="0" cy="0"/>
        </a:xfrm>
      </p:grpSpPr>
      <p:sp>
        <p:nvSpPr>
          <p:cNvPr id="460" name="Google Shape;460;p65"/>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1" name="Google Shape;461;p65"/>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462" name="Google Shape;462;p6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63" name="Google Shape;463;p6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64" name="Google Shape;464;p6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65"/>
        <p:cNvGrpSpPr/>
        <p:nvPr/>
      </p:nvGrpSpPr>
      <p:grpSpPr>
        <a:xfrm>
          <a:off x="0" y="0"/>
          <a:ext cx="0" cy="0"/>
          <a:chOff x="0" y="0"/>
          <a:chExt cx="0" cy="0"/>
        </a:xfrm>
      </p:grpSpPr>
      <p:sp>
        <p:nvSpPr>
          <p:cNvPr id="466" name="Google Shape;466;p6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7" name="Google Shape;467;p66"/>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468" name="Google Shape;468;p66"/>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469" name="Google Shape;469;p66"/>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70" name="Google Shape;470;p66"/>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471" name="Google Shape;471;p66"/>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72" name="Google Shape;472;p66"/>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473" name="Google Shape;473;p6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74" name="Google Shape;474;p6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75" name="Google Shape;475;p6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476"/>
        <p:cNvGrpSpPr/>
        <p:nvPr/>
      </p:nvGrpSpPr>
      <p:grpSpPr>
        <a:xfrm>
          <a:off x="0" y="0"/>
          <a:ext cx="0" cy="0"/>
          <a:chOff x="0" y="0"/>
          <a:chExt cx="0" cy="0"/>
        </a:xfrm>
      </p:grpSpPr>
      <p:sp>
        <p:nvSpPr>
          <p:cNvPr id="477" name="Google Shape;477;p6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8" name="Google Shape;478;p67"/>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479" name="Google Shape;479;p67"/>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480" name="Google Shape;480;p67"/>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481" name="Google Shape;481;p67"/>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482" name="Google Shape;482;p67"/>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483" name="Google Shape;483;p67"/>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484" name="Google Shape;484;p67"/>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485" name="Google Shape;485;p67"/>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486" name="Google Shape;486;p67"/>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487" name="Google Shape;487;p6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88" name="Google Shape;488;p6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89" name="Google Shape;489;p6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0"/>
        <p:cNvGrpSpPr/>
        <p:nvPr/>
      </p:nvGrpSpPr>
      <p:grpSpPr>
        <a:xfrm>
          <a:off x="0" y="0"/>
          <a:ext cx="0" cy="0"/>
          <a:chOff x="0" y="0"/>
          <a:chExt cx="0" cy="0"/>
        </a:xfrm>
      </p:grpSpPr>
      <p:sp>
        <p:nvSpPr>
          <p:cNvPr id="491" name="Google Shape;491;p6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2" name="Google Shape;492;p68"/>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93" name="Google Shape;493;p6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94" name="Google Shape;494;p6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495" name="Google Shape;495;p6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6"/>
        <p:cNvGrpSpPr/>
        <p:nvPr/>
      </p:nvGrpSpPr>
      <p:grpSpPr>
        <a:xfrm>
          <a:off x="0" y="0"/>
          <a:ext cx="0" cy="0"/>
          <a:chOff x="0" y="0"/>
          <a:chExt cx="0" cy="0"/>
        </a:xfrm>
      </p:grpSpPr>
      <p:sp>
        <p:nvSpPr>
          <p:cNvPr id="497" name="Google Shape;497;p69"/>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8" name="Google Shape;498;p69"/>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499" name="Google Shape;499;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500" name="Google Shape;500;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501" name="Google Shape;501;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8"/>
        <p:cNvGrpSpPr/>
        <p:nvPr/>
      </p:nvGrpSpPr>
      <p:grpSpPr>
        <a:xfrm>
          <a:off x="0" y="0"/>
          <a:ext cx="0" cy="0"/>
          <a:chOff x="0" y="0"/>
          <a:chExt cx="0" cy="0"/>
        </a:xfrm>
      </p:grpSpPr>
      <p:sp>
        <p:nvSpPr>
          <p:cNvPr id="509" name="Google Shape;509;p7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0" name="Google Shape;510;p71"/>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11" name="Google Shape;511;p7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2" name="Google Shape;512;p7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3" name="Google Shape;513;p7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40000" y="1681163"/>
            <a:ext cx="376891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3" name="Google Shape;43;p6"/>
          <p:cNvSpPr txBox="1">
            <a:spLocks noGrp="1"/>
          </p:cNvSpPr>
          <p:nvPr>
            <p:ph type="body" idx="2"/>
          </p:nvPr>
        </p:nvSpPr>
        <p:spPr>
          <a:xfrm>
            <a:off x="840000" y="2505075"/>
            <a:ext cx="3768912"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4" name="Google Shape;44;p6"/>
          <p:cNvSpPr txBox="1">
            <a:spLocks noGrp="1"/>
          </p:cNvSpPr>
          <p:nvPr>
            <p:ph type="body" idx="3"/>
          </p:nvPr>
        </p:nvSpPr>
        <p:spPr>
          <a:xfrm>
            <a:off x="4739880" y="1681163"/>
            <a:ext cx="377666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5" name="Google Shape;45;p6"/>
          <p:cNvSpPr txBox="1">
            <a:spLocks noGrp="1"/>
          </p:cNvSpPr>
          <p:nvPr>
            <p:ph type="body" idx="4"/>
          </p:nvPr>
        </p:nvSpPr>
        <p:spPr>
          <a:xfrm>
            <a:off x="4739880" y="2505075"/>
            <a:ext cx="377666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4"/>
        <p:cNvGrpSpPr/>
        <p:nvPr/>
      </p:nvGrpSpPr>
      <p:grpSpPr>
        <a:xfrm>
          <a:off x="0" y="0"/>
          <a:ext cx="0" cy="0"/>
          <a:chOff x="0" y="0"/>
          <a:chExt cx="0" cy="0"/>
        </a:xfrm>
      </p:grpSpPr>
      <p:sp>
        <p:nvSpPr>
          <p:cNvPr id="515" name="Google Shape;515;p72"/>
          <p:cNvSpPr txBox="1">
            <a:spLocks noGrp="1"/>
          </p:cNvSpPr>
          <p:nvPr>
            <p:ph type="ctrTitle"/>
          </p:nvPr>
        </p:nvSpPr>
        <p:spPr>
          <a:xfrm>
            <a:off x="1657350" y="4464028"/>
            <a:ext cx="6858000" cy="11946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6" name="Google Shape;516;p72"/>
          <p:cNvSpPr txBox="1">
            <a:spLocks noGrp="1"/>
          </p:cNvSpPr>
          <p:nvPr>
            <p:ph type="subTitle" idx="1"/>
          </p:nvPr>
        </p:nvSpPr>
        <p:spPr>
          <a:xfrm>
            <a:off x="1657349" y="3829878"/>
            <a:ext cx="6858000" cy="6186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517" name="Google Shape;517;p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8" name="Google Shape;518;p7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9" name="Google Shape;519;p7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0"/>
        <p:cNvGrpSpPr/>
        <p:nvPr/>
      </p:nvGrpSpPr>
      <p:grpSpPr>
        <a:xfrm>
          <a:off x="0" y="0"/>
          <a:ext cx="0" cy="0"/>
          <a:chOff x="0" y="0"/>
          <a:chExt cx="0" cy="0"/>
        </a:xfrm>
      </p:grpSpPr>
      <p:sp>
        <p:nvSpPr>
          <p:cNvPr id="521" name="Google Shape;521;p73"/>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2" name="Google Shape;522;p73"/>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523" name="Google Shape;523;p7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4" name="Google Shape;524;p7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5" name="Google Shape;525;p7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6"/>
        <p:cNvGrpSpPr/>
        <p:nvPr/>
      </p:nvGrpSpPr>
      <p:grpSpPr>
        <a:xfrm>
          <a:off x="0" y="0"/>
          <a:ext cx="0" cy="0"/>
          <a:chOff x="0" y="0"/>
          <a:chExt cx="0" cy="0"/>
        </a:xfrm>
      </p:grpSpPr>
      <p:sp>
        <p:nvSpPr>
          <p:cNvPr id="527" name="Google Shape;527;p7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8" name="Google Shape;528;p74"/>
          <p:cNvSpPr txBox="1">
            <a:spLocks noGrp="1"/>
          </p:cNvSpPr>
          <p:nvPr>
            <p:ph type="body" idx="1"/>
          </p:nvPr>
        </p:nvSpPr>
        <p:spPr>
          <a:xfrm>
            <a:off x="840000" y="1825625"/>
            <a:ext cx="37689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29" name="Google Shape;529;p74"/>
          <p:cNvSpPr txBox="1">
            <a:spLocks noGrp="1"/>
          </p:cNvSpPr>
          <p:nvPr>
            <p:ph type="body" idx="2"/>
          </p:nvPr>
        </p:nvSpPr>
        <p:spPr>
          <a:xfrm>
            <a:off x="4739880" y="1825625"/>
            <a:ext cx="3775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30" name="Google Shape;530;p7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1" name="Google Shape;531;p7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2" name="Google Shape;532;p7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3"/>
        <p:cNvGrpSpPr/>
        <p:nvPr/>
      </p:nvGrpSpPr>
      <p:grpSpPr>
        <a:xfrm>
          <a:off x="0" y="0"/>
          <a:ext cx="0" cy="0"/>
          <a:chOff x="0" y="0"/>
          <a:chExt cx="0" cy="0"/>
        </a:xfrm>
      </p:grpSpPr>
      <p:sp>
        <p:nvSpPr>
          <p:cNvPr id="534" name="Google Shape;534;p75"/>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5" name="Google Shape;535;p75"/>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536" name="Google Shape;536;p75"/>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37" name="Google Shape;537;p75"/>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38" name="Google Shape;538;p75"/>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39" name="Google Shape;539;p7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0" name="Google Shape;540;p7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1" name="Google Shape;541;p7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2"/>
        <p:cNvGrpSpPr/>
        <p:nvPr/>
      </p:nvGrpSpPr>
      <p:grpSpPr>
        <a:xfrm>
          <a:off x="0" y="0"/>
          <a:ext cx="0" cy="0"/>
          <a:chOff x="0" y="0"/>
          <a:chExt cx="0" cy="0"/>
        </a:xfrm>
      </p:grpSpPr>
      <p:sp>
        <p:nvSpPr>
          <p:cNvPr id="543" name="Google Shape;543;p7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4" name="Google Shape;544;p7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5" name="Google Shape;545;p7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6" name="Google Shape;546;p7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7"/>
        <p:cNvGrpSpPr/>
        <p:nvPr/>
      </p:nvGrpSpPr>
      <p:grpSpPr>
        <a:xfrm>
          <a:off x="0" y="0"/>
          <a:ext cx="0" cy="0"/>
          <a:chOff x="0" y="0"/>
          <a:chExt cx="0" cy="0"/>
        </a:xfrm>
      </p:grpSpPr>
      <p:sp>
        <p:nvSpPr>
          <p:cNvPr id="548" name="Google Shape;548;p7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9" name="Google Shape;549;p7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0" name="Google Shape;550;p7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1"/>
        <p:cNvGrpSpPr/>
        <p:nvPr/>
      </p:nvGrpSpPr>
      <p:grpSpPr>
        <a:xfrm>
          <a:off x="0" y="0"/>
          <a:ext cx="0" cy="0"/>
          <a:chOff x="0" y="0"/>
          <a:chExt cx="0" cy="0"/>
        </a:xfrm>
      </p:grpSpPr>
      <p:sp>
        <p:nvSpPr>
          <p:cNvPr id="552" name="Google Shape;552;p7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3" name="Google Shape;553;p78"/>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54" name="Google Shape;554;p78"/>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55" name="Google Shape;555;p7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6" name="Google Shape;556;p7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7" name="Google Shape;557;p7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8"/>
        <p:cNvGrpSpPr/>
        <p:nvPr/>
      </p:nvGrpSpPr>
      <p:grpSpPr>
        <a:xfrm>
          <a:off x="0" y="0"/>
          <a:ext cx="0" cy="0"/>
          <a:chOff x="0" y="0"/>
          <a:chExt cx="0" cy="0"/>
        </a:xfrm>
      </p:grpSpPr>
      <p:sp>
        <p:nvSpPr>
          <p:cNvPr id="559" name="Google Shape;559;p7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0" name="Google Shape;560;p79"/>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561" name="Google Shape;561;p79"/>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62" name="Google Shape;562;p7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3" name="Google Shape;563;p7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4" name="Google Shape;564;p7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565"/>
        <p:cNvGrpSpPr/>
        <p:nvPr/>
      </p:nvGrpSpPr>
      <p:grpSpPr>
        <a:xfrm>
          <a:off x="0" y="0"/>
          <a:ext cx="0" cy="0"/>
          <a:chOff x="0" y="0"/>
          <a:chExt cx="0" cy="0"/>
        </a:xfrm>
      </p:grpSpPr>
      <p:sp>
        <p:nvSpPr>
          <p:cNvPr id="566" name="Google Shape;566;p80"/>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7" name="Google Shape;567;p80"/>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568" name="Google Shape;568;p80"/>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69" name="Google Shape;569;p8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0" name="Google Shape;570;p8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1" name="Google Shape;571;p8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72"/>
        <p:cNvGrpSpPr/>
        <p:nvPr/>
      </p:nvGrpSpPr>
      <p:grpSpPr>
        <a:xfrm>
          <a:off x="0" y="0"/>
          <a:ext cx="0" cy="0"/>
          <a:chOff x="0" y="0"/>
          <a:chExt cx="0" cy="0"/>
        </a:xfrm>
      </p:grpSpPr>
      <p:sp>
        <p:nvSpPr>
          <p:cNvPr id="573" name="Google Shape;573;p81"/>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p81"/>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75" name="Google Shape;575;p8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6" name="Google Shape;576;p8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7" name="Google Shape;577;p8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78"/>
        <p:cNvGrpSpPr/>
        <p:nvPr/>
      </p:nvGrpSpPr>
      <p:grpSpPr>
        <a:xfrm>
          <a:off x="0" y="0"/>
          <a:ext cx="0" cy="0"/>
          <a:chOff x="0" y="0"/>
          <a:chExt cx="0" cy="0"/>
        </a:xfrm>
      </p:grpSpPr>
      <p:sp>
        <p:nvSpPr>
          <p:cNvPr id="579" name="Google Shape;579;p82"/>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0" name="Google Shape;580;p82"/>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81" name="Google Shape;581;p82"/>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82" name="Google Shape;582;p8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3" name="Google Shape;583;p8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4" name="Google Shape;584;p8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p82"/>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586" name="Google Shape;586;p82"/>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87"/>
        <p:cNvGrpSpPr/>
        <p:nvPr/>
      </p:nvGrpSpPr>
      <p:grpSpPr>
        <a:xfrm>
          <a:off x="0" y="0"/>
          <a:ext cx="0" cy="0"/>
          <a:chOff x="0" y="0"/>
          <a:chExt cx="0" cy="0"/>
        </a:xfrm>
      </p:grpSpPr>
      <p:sp>
        <p:nvSpPr>
          <p:cNvPr id="588" name="Google Shape;588;p83"/>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9" name="Google Shape;589;p83"/>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590" name="Google Shape;590;p8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1" name="Google Shape;591;p8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2" name="Google Shape;592;p8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593"/>
        <p:cNvGrpSpPr/>
        <p:nvPr/>
      </p:nvGrpSpPr>
      <p:grpSpPr>
        <a:xfrm>
          <a:off x="0" y="0"/>
          <a:ext cx="0" cy="0"/>
          <a:chOff x="0" y="0"/>
          <a:chExt cx="0" cy="0"/>
        </a:xfrm>
      </p:grpSpPr>
      <p:sp>
        <p:nvSpPr>
          <p:cNvPr id="594" name="Google Shape;594;p8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5" name="Google Shape;595;p84"/>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596" name="Google Shape;596;p84"/>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597" name="Google Shape;597;p84"/>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598" name="Google Shape;598;p84"/>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599" name="Google Shape;599;p84"/>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00" name="Google Shape;600;p84"/>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601" name="Google Shape;601;p8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2" name="Google Shape;602;p8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3" name="Google Shape;603;p8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604"/>
        <p:cNvGrpSpPr/>
        <p:nvPr/>
      </p:nvGrpSpPr>
      <p:grpSpPr>
        <a:xfrm>
          <a:off x="0" y="0"/>
          <a:ext cx="0" cy="0"/>
          <a:chOff x="0" y="0"/>
          <a:chExt cx="0" cy="0"/>
        </a:xfrm>
      </p:grpSpPr>
      <p:sp>
        <p:nvSpPr>
          <p:cNvPr id="605" name="Google Shape;605;p8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6" name="Google Shape;606;p85"/>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607" name="Google Shape;607;p85"/>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608" name="Google Shape;608;p85"/>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609" name="Google Shape;609;p85"/>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610" name="Google Shape;610;p85"/>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611" name="Google Shape;611;p85"/>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612" name="Google Shape;612;p85"/>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613" name="Google Shape;613;p85"/>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614" name="Google Shape;614;p85"/>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615" name="Google Shape;615;p8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6" name="Google Shape;616;p8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7" name="Google Shape;617;p8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8"/>
        <p:cNvGrpSpPr/>
        <p:nvPr/>
      </p:nvGrpSpPr>
      <p:grpSpPr>
        <a:xfrm>
          <a:off x="0" y="0"/>
          <a:ext cx="0" cy="0"/>
          <a:chOff x="0" y="0"/>
          <a:chExt cx="0" cy="0"/>
        </a:xfrm>
      </p:grpSpPr>
      <p:sp>
        <p:nvSpPr>
          <p:cNvPr id="619" name="Google Shape;619;p8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0" name="Google Shape;620;p86"/>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21" name="Google Shape;621;p8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2" name="Google Shape;622;p8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3" name="Google Shape;623;p8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4"/>
        <p:cNvGrpSpPr/>
        <p:nvPr/>
      </p:nvGrpSpPr>
      <p:grpSpPr>
        <a:xfrm>
          <a:off x="0" y="0"/>
          <a:ext cx="0" cy="0"/>
          <a:chOff x="0" y="0"/>
          <a:chExt cx="0" cy="0"/>
        </a:xfrm>
      </p:grpSpPr>
      <p:sp>
        <p:nvSpPr>
          <p:cNvPr id="625" name="Google Shape;625;p87"/>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6" name="Google Shape;626;p87"/>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27" name="Google Shape;627;p8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8" name="Google Shape;628;p8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9" name="Google Shape;629;p8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6"/>
        <p:cNvGrpSpPr/>
        <p:nvPr/>
      </p:nvGrpSpPr>
      <p:grpSpPr>
        <a:xfrm>
          <a:off x="0" y="0"/>
          <a:ext cx="0" cy="0"/>
          <a:chOff x="0" y="0"/>
          <a:chExt cx="0" cy="0"/>
        </a:xfrm>
      </p:grpSpPr>
      <p:sp>
        <p:nvSpPr>
          <p:cNvPr id="637" name="Google Shape;637;p8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8" name="Google Shape;638;p89"/>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39" name="Google Shape;639;p8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40" name="Google Shape;640;p8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41" name="Google Shape;641;p8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2"/>
        <p:cNvGrpSpPr/>
        <p:nvPr/>
      </p:nvGrpSpPr>
      <p:grpSpPr>
        <a:xfrm>
          <a:off x="0" y="0"/>
          <a:ext cx="0" cy="0"/>
          <a:chOff x="0" y="0"/>
          <a:chExt cx="0" cy="0"/>
        </a:xfrm>
      </p:grpSpPr>
      <p:sp>
        <p:nvSpPr>
          <p:cNvPr id="643" name="Google Shape;643;p90"/>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4" name="Google Shape;644;p90"/>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645" name="Google Shape;645;p9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46" name="Google Shape;646;p9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47" name="Google Shape;647;p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8"/>
        <p:cNvGrpSpPr/>
        <p:nvPr/>
      </p:nvGrpSpPr>
      <p:grpSpPr>
        <a:xfrm>
          <a:off x="0" y="0"/>
          <a:ext cx="0" cy="0"/>
          <a:chOff x="0" y="0"/>
          <a:chExt cx="0" cy="0"/>
        </a:xfrm>
      </p:grpSpPr>
      <p:sp>
        <p:nvSpPr>
          <p:cNvPr id="649" name="Google Shape;649;p91"/>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0" name="Google Shape;650;p91"/>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651" name="Google Shape;651;p91"/>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52" name="Google Shape;652;p91"/>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53" name="Google Shape;653;p91"/>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54" name="Google Shape;654;p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55" name="Google Shape;655;p9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56" name="Google Shape;656;p9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7"/>
        <p:cNvGrpSpPr/>
        <p:nvPr/>
      </p:nvGrpSpPr>
      <p:grpSpPr>
        <a:xfrm>
          <a:off x="0" y="0"/>
          <a:ext cx="0" cy="0"/>
          <a:chOff x="0" y="0"/>
          <a:chExt cx="0" cy="0"/>
        </a:xfrm>
      </p:grpSpPr>
      <p:sp>
        <p:nvSpPr>
          <p:cNvPr id="658" name="Google Shape;658;p9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9" name="Google Shape;659;p9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60" name="Google Shape;660;p9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61" name="Google Shape;661;p9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2"/>
        <p:cNvGrpSpPr/>
        <p:nvPr/>
      </p:nvGrpSpPr>
      <p:grpSpPr>
        <a:xfrm>
          <a:off x="0" y="0"/>
          <a:ext cx="0" cy="0"/>
          <a:chOff x="0" y="0"/>
          <a:chExt cx="0" cy="0"/>
        </a:xfrm>
      </p:grpSpPr>
      <p:sp>
        <p:nvSpPr>
          <p:cNvPr id="663" name="Google Shape;663;p9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64" name="Google Shape;664;p9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65" name="Google Shape;665;p9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6"/>
        <p:cNvGrpSpPr/>
        <p:nvPr/>
      </p:nvGrpSpPr>
      <p:grpSpPr>
        <a:xfrm>
          <a:off x="0" y="0"/>
          <a:ext cx="0" cy="0"/>
          <a:chOff x="0" y="0"/>
          <a:chExt cx="0" cy="0"/>
        </a:xfrm>
      </p:grpSpPr>
      <p:sp>
        <p:nvSpPr>
          <p:cNvPr id="667" name="Google Shape;667;p94"/>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8" name="Google Shape;668;p94"/>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669" name="Google Shape;669;p94"/>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670" name="Google Shape;670;p9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71" name="Google Shape;671;p9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72" name="Google Shape;672;p9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3"/>
        <p:cNvGrpSpPr/>
        <p:nvPr/>
      </p:nvGrpSpPr>
      <p:grpSpPr>
        <a:xfrm>
          <a:off x="0" y="0"/>
          <a:ext cx="0" cy="0"/>
          <a:chOff x="0" y="0"/>
          <a:chExt cx="0" cy="0"/>
        </a:xfrm>
      </p:grpSpPr>
      <p:sp>
        <p:nvSpPr>
          <p:cNvPr id="674" name="Google Shape;674;p95"/>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5" name="Google Shape;675;p95"/>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76" name="Google Shape;676;p95"/>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677" name="Google Shape;677;p9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78" name="Google Shape;678;p9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79" name="Google Shape;679;p9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0"/>
        <p:cNvGrpSpPr/>
        <p:nvPr/>
      </p:nvGrpSpPr>
      <p:grpSpPr>
        <a:xfrm>
          <a:off x="0" y="0"/>
          <a:ext cx="0" cy="0"/>
          <a:chOff x="0" y="0"/>
          <a:chExt cx="0" cy="0"/>
        </a:xfrm>
      </p:grpSpPr>
      <p:sp>
        <p:nvSpPr>
          <p:cNvPr id="681" name="Google Shape;681;p96"/>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2" name="Google Shape;682;p96"/>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83" name="Google Shape;683;p96"/>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684" name="Google Shape;684;p9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85" name="Google Shape;685;p9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86" name="Google Shape;686;p9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87"/>
        <p:cNvGrpSpPr/>
        <p:nvPr/>
      </p:nvGrpSpPr>
      <p:grpSpPr>
        <a:xfrm>
          <a:off x="0" y="0"/>
          <a:ext cx="0" cy="0"/>
          <a:chOff x="0" y="0"/>
          <a:chExt cx="0" cy="0"/>
        </a:xfrm>
      </p:grpSpPr>
      <p:sp>
        <p:nvSpPr>
          <p:cNvPr id="688" name="Google Shape;688;p97"/>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9" name="Google Shape;689;p97"/>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690" name="Google Shape;690;p9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91" name="Google Shape;691;p9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92" name="Google Shape;692;p9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693"/>
        <p:cNvGrpSpPr/>
        <p:nvPr/>
      </p:nvGrpSpPr>
      <p:grpSpPr>
        <a:xfrm>
          <a:off x="0" y="0"/>
          <a:ext cx="0" cy="0"/>
          <a:chOff x="0" y="0"/>
          <a:chExt cx="0" cy="0"/>
        </a:xfrm>
      </p:grpSpPr>
      <p:sp>
        <p:nvSpPr>
          <p:cNvPr id="694" name="Google Shape;694;p98"/>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5" name="Google Shape;695;p98"/>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696" name="Google Shape;696;p98"/>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697" name="Google Shape;697;p9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98" name="Google Shape;698;p9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699" name="Google Shape;699;p9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700" name="Google Shape;700;p98"/>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
        <p:nvSpPr>
          <p:cNvPr id="701" name="Google Shape;701;p98"/>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02"/>
        <p:cNvGrpSpPr/>
        <p:nvPr/>
      </p:nvGrpSpPr>
      <p:grpSpPr>
        <a:xfrm>
          <a:off x="0" y="0"/>
          <a:ext cx="0" cy="0"/>
          <a:chOff x="0" y="0"/>
          <a:chExt cx="0" cy="0"/>
        </a:xfrm>
      </p:grpSpPr>
      <p:sp>
        <p:nvSpPr>
          <p:cNvPr id="703" name="Google Shape;703;p99"/>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4" name="Google Shape;704;p99"/>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705" name="Google Shape;705;p9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06" name="Google Shape;706;p9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07" name="Google Shape;707;p9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08"/>
        <p:cNvGrpSpPr/>
        <p:nvPr/>
      </p:nvGrpSpPr>
      <p:grpSpPr>
        <a:xfrm>
          <a:off x="0" y="0"/>
          <a:ext cx="0" cy="0"/>
          <a:chOff x="0" y="0"/>
          <a:chExt cx="0" cy="0"/>
        </a:xfrm>
      </p:grpSpPr>
      <p:sp>
        <p:nvSpPr>
          <p:cNvPr id="709" name="Google Shape;709;p10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0" name="Google Shape;710;p100"/>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711" name="Google Shape;711;p100"/>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712" name="Google Shape;712;p100"/>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13" name="Google Shape;713;p100"/>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714" name="Google Shape;714;p100"/>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15" name="Google Shape;715;p100"/>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716" name="Google Shape;716;p10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17" name="Google Shape;717;p10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18" name="Google Shape;718;p10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719"/>
        <p:cNvGrpSpPr/>
        <p:nvPr/>
      </p:nvGrpSpPr>
      <p:grpSpPr>
        <a:xfrm>
          <a:off x="0" y="0"/>
          <a:ext cx="0" cy="0"/>
          <a:chOff x="0" y="0"/>
          <a:chExt cx="0" cy="0"/>
        </a:xfrm>
      </p:grpSpPr>
      <p:sp>
        <p:nvSpPr>
          <p:cNvPr id="720" name="Google Shape;720;p10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1" name="Google Shape;721;p101"/>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722" name="Google Shape;722;p101"/>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196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723" name="Google Shape;723;p101"/>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724" name="Google Shape;724;p101"/>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725" name="Google Shape;725;p101"/>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196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726" name="Google Shape;726;p101"/>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727" name="Google Shape;727;p101"/>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728" name="Google Shape;728;p101"/>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196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729" name="Google Shape;729;p101"/>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730" name="Google Shape;730;p10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31" name="Google Shape;731;p10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32" name="Google Shape;732;p10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3"/>
        <p:cNvGrpSpPr/>
        <p:nvPr/>
      </p:nvGrpSpPr>
      <p:grpSpPr>
        <a:xfrm>
          <a:off x="0" y="0"/>
          <a:ext cx="0" cy="0"/>
          <a:chOff x="0" y="0"/>
          <a:chExt cx="0" cy="0"/>
        </a:xfrm>
      </p:grpSpPr>
      <p:sp>
        <p:nvSpPr>
          <p:cNvPr id="734" name="Google Shape;734;p10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5" name="Google Shape;735;p102"/>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36" name="Google Shape;736;p10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37" name="Google Shape;737;p10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38" name="Google Shape;738;p10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1" name="Google Shape;61;p9"/>
          <p:cNvSpPr txBox="1">
            <a:spLocks noGrp="1"/>
          </p:cNvSpPr>
          <p:nvPr>
            <p:ph type="body" idx="2"/>
          </p:nvPr>
        </p:nvSpPr>
        <p:spPr>
          <a:xfrm>
            <a:off x="840000" y="2057400"/>
            <a:ext cx="273901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9"/>
        <p:cNvGrpSpPr/>
        <p:nvPr/>
      </p:nvGrpSpPr>
      <p:grpSpPr>
        <a:xfrm>
          <a:off x="0" y="0"/>
          <a:ext cx="0" cy="0"/>
          <a:chOff x="0" y="0"/>
          <a:chExt cx="0" cy="0"/>
        </a:xfrm>
      </p:grpSpPr>
      <p:sp>
        <p:nvSpPr>
          <p:cNvPr id="740" name="Google Shape;740;p103"/>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1" name="Google Shape;741;p103"/>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42" name="Google Shape;742;p10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43" name="Google Shape;743;p10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EDEDED"/>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a:p>
        </p:txBody>
      </p:sp>
      <p:sp>
        <p:nvSpPr>
          <p:cNvPr id="744" name="Google Shape;744;p10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58"/>
        <p:cNvGrpSpPr/>
        <p:nvPr/>
      </p:nvGrpSpPr>
      <p:grpSpPr>
        <a:xfrm>
          <a:off x="0" y="0"/>
          <a:ext cx="0" cy="0"/>
          <a:chOff x="0" y="0"/>
          <a:chExt cx="0" cy="0"/>
        </a:xfrm>
      </p:grpSpPr>
      <p:sp>
        <p:nvSpPr>
          <p:cNvPr id="759" name="Google Shape;759;p10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0" name="Google Shape;760;p106"/>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61" name="Google Shape;761;p10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62" name="Google Shape;762;p10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63" name="Google Shape;763;p10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4734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4"/>
        <p:cNvGrpSpPr/>
        <p:nvPr/>
      </p:nvGrpSpPr>
      <p:grpSpPr>
        <a:xfrm>
          <a:off x="0" y="0"/>
          <a:ext cx="0" cy="0"/>
          <a:chOff x="0" y="0"/>
          <a:chExt cx="0" cy="0"/>
        </a:xfrm>
      </p:grpSpPr>
      <p:sp>
        <p:nvSpPr>
          <p:cNvPr id="765" name="Google Shape;765;p107"/>
          <p:cNvSpPr txBox="1">
            <a:spLocks noGrp="1"/>
          </p:cNvSpPr>
          <p:nvPr>
            <p:ph type="ctrTitle"/>
          </p:nvPr>
        </p:nvSpPr>
        <p:spPr>
          <a:xfrm>
            <a:off x="640899" y="4464028"/>
            <a:ext cx="6858000" cy="11946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6" name="Google Shape;766;p107"/>
          <p:cNvSpPr txBox="1">
            <a:spLocks noGrp="1"/>
          </p:cNvSpPr>
          <p:nvPr>
            <p:ph type="subTitle" idx="1"/>
          </p:nvPr>
        </p:nvSpPr>
        <p:spPr>
          <a:xfrm>
            <a:off x="640899" y="3829878"/>
            <a:ext cx="6858000" cy="61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rtl="0">
              <a:lnSpc>
                <a:spcPct val="90000"/>
              </a:lnSpc>
              <a:spcBef>
                <a:spcPts val="375"/>
              </a:spcBef>
              <a:spcAft>
                <a:spcPts val="0"/>
              </a:spcAft>
              <a:buClr>
                <a:srgbClr val="EDEDED"/>
              </a:buClr>
              <a:buSzPts val="1500"/>
              <a:buNone/>
              <a:defRPr sz="1500"/>
            </a:lvl2pPr>
            <a:lvl3pPr lvl="2" algn="ctr" rtl="0">
              <a:lnSpc>
                <a:spcPct val="90000"/>
              </a:lnSpc>
              <a:spcBef>
                <a:spcPts val="375"/>
              </a:spcBef>
              <a:spcAft>
                <a:spcPts val="0"/>
              </a:spcAft>
              <a:buClr>
                <a:srgbClr val="EDEDED"/>
              </a:buClr>
              <a:buSzPts val="1350"/>
              <a:buNone/>
              <a:defRPr sz="1350"/>
            </a:lvl3pPr>
            <a:lvl4pPr lvl="3" algn="ctr" rtl="0">
              <a:lnSpc>
                <a:spcPct val="90000"/>
              </a:lnSpc>
              <a:spcBef>
                <a:spcPts val="375"/>
              </a:spcBef>
              <a:spcAft>
                <a:spcPts val="0"/>
              </a:spcAft>
              <a:buClr>
                <a:srgbClr val="EDEDED"/>
              </a:buClr>
              <a:buSzPts val="1200"/>
              <a:buNone/>
              <a:defRPr sz="1200"/>
            </a:lvl4pPr>
            <a:lvl5pPr lvl="4" algn="ctr" rtl="0">
              <a:lnSpc>
                <a:spcPct val="90000"/>
              </a:lnSpc>
              <a:spcBef>
                <a:spcPts val="375"/>
              </a:spcBef>
              <a:spcAft>
                <a:spcPts val="0"/>
              </a:spcAft>
              <a:buClr>
                <a:srgbClr val="EDEDED"/>
              </a:buClr>
              <a:buSzPts val="1200"/>
              <a:buNone/>
              <a:defRPr sz="1200"/>
            </a:lvl5pPr>
            <a:lvl6pPr lvl="5" algn="ctr" rtl="0">
              <a:lnSpc>
                <a:spcPct val="90000"/>
              </a:lnSpc>
              <a:spcBef>
                <a:spcPts val="375"/>
              </a:spcBef>
              <a:spcAft>
                <a:spcPts val="0"/>
              </a:spcAft>
              <a:buClr>
                <a:schemeClr val="lt1"/>
              </a:buClr>
              <a:buSzPts val="1200"/>
              <a:buNone/>
              <a:defRPr sz="1200"/>
            </a:lvl6pPr>
            <a:lvl7pPr lvl="6" algn="ctr" rtl="0">
              <a:lnSpc>
                <a:spcPct val="90000"/>
              </a:lnSpc>
              <a:spcBef>
                <a:spcPts val="375"/>
              </a:spcBef>
              <a:spcAft>
                <a:spcPts val="0"/>
              </a:spcAft>
              <a:buClr>
                <a:schemeClr val="lt1"/>
              </a:buClr>
              <a:buSzPts val="1200"/>
              <a:buNone/>
              <a:defRPr sz="1200"/>
            </a:lvl7pPr>
            <a:lvl8pPr lvl="7" algn="ctr" rtl="0">
              <a:lnSpc>
                <a:spcPct val="90000"/>
              </a:lnSpc>
              <a:spcBef>
                <a:spcPts val="375"/>
              </a:spcBef>
              <a:spcAft>
                <a:spcPts val="0"/>
              </a:spcAft>
              <a:buClr>
                <a:schemeClr val="lt1"/>
              </a:buClr>
              <a:buSzPts val="1200"/>
              <a:buNone/>
              <a:defRPr sz="1200"/>
            </a:lvl8pPr>
            <a:lvl9pPr lvl="8" algn="ctr" rtl="0">
              <a:lnSpc>
                <a:spcPct val="90000"/>
              </a:lnSpc>
              <a:spcBef>
                <a:spcPts val="375"/>
              </a:spcBef>
              <a:spcAft>
                <a:spcPts val="0"/>
              </a:spcAft>
              <a:buClr>
                <a:schemeClr val="lt1"/>
              </a:buClr>
              <a:buSzPts val="1200"/>
              <a:buNone/>
              <a:defRPr sz="1200"/>
            </a:lvl9pPr>
          </a:lstStyle>
          <a:p>
            <a:endParaRPr/>
          </a:p>
        </p:txBody>
      </p:sp>
      <p:sp>
        <p:nvSpPr>
          <p:cNvPr id="767" name="Google Shape;767;p10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68" name="Google Shape;768;p10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69" name="Google Shape;769;p10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31294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70"/>
        <p:cNvGrpSpPr/>
        <p:nvPr/>
      </p:nvGrpSpPr>
      <p:grpSpPr>
        <a:xfrm>
          <a:off x="0" y="0"/>
          <a:ext cx="0" cy="0"/>
          <a:chOff x="0" y="0"/>
          <a:chExt cx="0" cy="0"/>
        </a:xfrm>
      </p:grpSpPr>
      <p:sp>
        <p:nvSpPr>
          <p:cNvPr id="771" name="Google Shape;771;p108"/>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2" name="Google Shape;772;p108"/>
          <p:cNvSpPr txBox="1">
            <a:spLocks noGrp="1"/>
          </p:cNvSpPr>
          <p:nvPr>
            <p:ph type="body" idx="1"/>
          </p:nvPr>
        </p:nvSpPr>
        <p:spPr>
          <a:xfrm>
            <a:off x="840000" y="1681163"/>
            <a:ext cx="3768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773" name="Google Shape;773;p108"/>
          <p:cNvSpPr txBox="1">
            <a:spLocks noGrp="1"/>
          </p:cNvSpPr>
          <p:nvPr>
            <p:ph type="body" idx="2"/>
          </p:nvPr>
        </p:nvSpPr>
        <p:spPr>
          <a:xfrm>
            <a:off x="840000" y="2505075"/>
            <a:ext cx="3768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74" name="Google Shape;774;p108"/>
          <p:cNvSpPr txBox="1">
            <a:spLocks noGrp="1"/>
          </p:cNvSpPr>
          <p:nvPr>
            <p:ph type="body" idx="3"/>
          </p:nvPr>
        </p:nvSpPr>
        <p:spPr>
          <a:xfrm>
            <a:off x="4739880" y="1681163"/>
            <a:ext cx="37767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2000"/>
              <a:buNone/>
              <a:defRPr sz="20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75" name="Google Shape;775;p108"/>
          <p:cNvSpPr txBox="1">
            <a:spLocks noGrp="1"/>
          </p:cNvSpPr>
          <p:nvPr>
            <p:ph type="body" idx="4"/>
          </p:nvPr>
        </p:nvSpPr>
        <p:spPr>
          <a:xfrm>
            <a:off x="4739880" y="2505075"/>
            <a:ext cx="37767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76" name="Google Shape;776;p10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77" name="Google Shape;777;p10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78" name="Google Shape;778;p10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7265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9"/>
        <p:cNvGrpSpPr/>
        <p:nvPr/>
      </p:nvGrpSpPr>
      <p:grpSpPr>
        <a:xfrm>
          <a:off x="0" y="0"/>
          <a:ext cx="0" cy="0"/>
          <a:chOff x="0" y="0"/>
          <a:chExt cx="0" cy="0"/>
        </a:xfrm>
      </p:grpSpPr>
      <p:sp>
        <p:nvSpPr>
          <p:cNvPr id="780" name="Google Shape;780;p10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1" name="Google Shape;781;p10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82" name="Google Shape;782;p10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83" name="Google Shape;783;p10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8981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4"/>
        <p:cNvGrpSpPr/>
        <p:nvPr/>
      </p:nvGrpSpPr>
      <p:grpSpPr>
        <a:xfrm>
          <a:off x="0" y="0"/>
          <a:ext cx="0" cy="0"/>
          <a:chOff x="0" y="0"/>
          <a:chExt cx="0" cy="0"/>
        </a:xfrm>
      </p:grpSpPr>
      <p:sp>
        <p:nvSpPr>
          <p:cNvPr id="785" name="Google Shape;785;p1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86" name="Google Shape;786;p11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87" name="Google Shape;787;p1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30428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88"/>
        <p:cNvGrpSpPr/>
        <p:nvPr/>
      </p:nvGrpSpPr>
      <p:grpSpPr>
        <a:xfrm>
          <a:off x="0" y="0"/>
          <a:ext cx="0" cy="0"/>
          <a:chOff x="0" y="0"/>
          <a:chExt cx="0" cy="0"/>
        </a:xfrm>
      </p:grpSpPr>
      <p:sp>
        <p:nvSpPr>
          <p:cNvPr id="789" name="Google Shape;789;p11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0" name="Google Shape;790;p111"/>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791" name="Google Shape;791;p111"/>
          <p:cNvSpPr txBox="1">
            <a:spLocks noGrp="1"/>
          </p:cNvSpPr>
          <p:nvPr>
            <p:ph type="body" idx="2"/>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792" name="Google Shape;792;p1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93" name="Google Shape;793;p1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794" name="Google Shape;794;p1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41448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95"/>
        <p:cNvGrpSpPr/>
        <p:nvPr/>
      </p:nvGrpSpPr>
      <p:grpSpPr>
        <a:xfrm>
          <a:off x="0" y="0"/>
          <a:ext cx="0" cy="0"/>
          <a:chOff x="0" y="0"/>
          <a:chExt cx="0" cy="0"/>
        </a:xfrm>
      </p:grpSpPr>
      <p:sp>
        <p:nvSpPr>
          <p:cNvPr id="796" name="Google Shape;796;p112"/>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7" name="Google Shape;797;p112"/>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798" name="Google Shape;798;p112"/>
          <p:cNvSpPr txBox="1">
            <a:spLocks noGrp="1"/>
          </p:cNvSpPr>
          <p:nvPr>
            <p:ph type="body" idx="1"/>
          </p:nvPr>
        </p:nvSpPr>
        <p:spPr>
          <a:xfrm>
            <a:off x="840000" y="2057400"/>
            <a:ext cx="27390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400"/>
              <a:buNone/>
              <a:defRPr sz="14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799" name="Google Shape;799;p1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00" name="Google Shape;800;p1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01" name="Google Shape;801;p1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1033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02"/>
        <p:cNvGrpSpPr/>
        <p:nvPr/>
      </p:nvGrpSpPr>
      <p:grpSpPr>
        <a:xfrm>
          <a:off x="0" y="0"/>
          <a:ext cx="0" cy="0"/>
          <a:chOff x="0" y="0"/>
          <a:chExt cx="0" cy="0"/>
        </a:xfrm>
      </p:grpSpPr>
      <p:sp>
        <p:nvSpPr>
          <p:cNvPr id="803" name="Google Shape;803;p113"/>
          <p:cNvSpPr txBox="1">
            <a:spLocks noGrp="1"/>
          </p:cNvSpPr>
          <p:nvPr>
            <p:ph type="title"/>
          </p:nvPr>
        </p:nvSpPr>
        <p:spPr>
          <a:xfrm>
            <a:off x="629841" y="4367161"/>
            <a:ext cx="7886700" cy="819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4" name="Google Shape;804;p113"/>
          <p:cNvSpPr>
            <a:spLocks noGrp="1"/>
          </p:cNvSpPr>
          <p:nvPr>
            <p:ph type="pic" idx="2"/>
          </p:nvPr>
        </p:nvSpPr>
        <p:spPr>
          <a:xfrm>
            <a:off x="629841" y="987426"/>
            <a:ext cx="7886700" cy="3379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805" name="Google Shape;805;p113"/>
          <p:cNvSpPr txBox="1">
            <a:spLocks noGrp="1"/>
          </p:cNvSpPr>
          <p:nvPr>
            <p:ph type="body" idx="1"/>
          </p:nvPr>
        </p:nvSpPr>
        <p:spPr>
          <a:xfrm>
            <a:off x="629841" y="5186516"/>
            <a:ext cx="7885500" cy="68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2"/>
              </a:buClr>
              <a:buSzPts val="1200"/>
              <a:buNone/>
              <a:defRPr sz="1200">
                <a:solidFill>
                  <a:schemeClr val="lt2"/>
                </a:solidFill>
              </a:defRPr>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806" name="Google Shape;806;p1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07" name="Google Shape;807;p1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08" name="Google Shape;808;p1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86399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09"/>
        <p:cNvGrpSpPr/>
        <p:nvPr/>
      </p:nvGrpSpPr>
      <p:grpSpPr>
        <a:xfrm>
          <a:off x="0" y="0"/>
          <a:ext cx="0" cy="0"/>
          <a:chOff x="0" y="0"/>
          <a:chExt cx="0" cy="0"/>
        </a:xfrm>
      </p:grpSpPr>
      <p:sp>
        <p:nvSpPr>
          <p:cNvPr id="810" name="Google Shape;810;p114"/>
          <p:cNvSpPr txBox="1">
            <a:spLocks noGrp="1"/>
          </p:cNvSpPr>
          <p:nvPr>
            <p:ph type="title"/>
          </p:nvPr>
        </p:nvSpPr>
        <p:spPr>
          <a:xfrm>
            <a:off x="629841" y="365125"/>
            <a:ext cx="7886700" cy="3534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2400"/>
              <a:buFont typeface="Corbel"/>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1" name="Google Shape;811;p114"/>
          <p:cNvSpPr txBox="1">
            <a:spLocks noGrp="1"/>
          </p:cNvSpPr>
          <p:nvPr>
            <p:ph type="body" idx="1"/>
          </p:nvPr>
        </p:nvSpPr>
        <p:spPr>
          <a:xfrm>
            <a:off x="629841" y="4489399"/>
            <a:ext cx="7885500" cy="15018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812" name="Google Shape;812;p1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13" name="Google Shape;813;p1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14" name="Google Shape;814;p1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148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8" name="Google Shape;68;p10"/>
          <p:cNvSpPr txBox="1">
            <a:spLocks noGrp="1"/>
          </p:cNvSpPr>
          <p:nvPr>
            <p:ph type="body" idx="1"/>
          </p:nvPr>
        </p:nvSpPr>
        <p:spPr>
          <a:xfrm>
            <a:off x="840000" y="2057400"/>
            <a:ext cx="273901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5"/>
        <p:cNvGrpSpPr/>
        <p:nvPr/>
      </p:nvGrpSpPr>
      <p:grpSpPr>
        <a:xfrm>
          <a:off x="0" y="0"/>
          <a:ext cx="0" cy="0"/>
          <a:chOff x="0" y="0"/>
          <a:chExt cx="0" cy="0"/>
        </a:xfrm>
      </p:grpSpPr>
      <p:sp>
        <p:nvSpPr>
          <p:cNvPr id="816" name="Google Shape;816;p115"/>
          <p:cNvSpPr txBox="1">
            <a:spLocks noGrp="1"/>
          </p:cNvSpPr>
          <p:nvPr>
            <p:ph type="title"/>
          </p:nvPr>
        </p:nvSpPr>
        <p:spPr>
          <a:xfrm>
            <a:off x="1084659" y="365125"/>
            <a:ext cx="6977100" cy="29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3300"/>
              <a:buFont typeface="Corbel"/>
              <a:buNone/>
              <a:defRPr sz="3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7" name="Google Shape;817;p115"/>
          <p:cNvSpPr txBox="1">
            <a:spLocks noGrp="1"/>
          </p:cNvSpPr>
          <p:nvPr>
            <p:ph type="body" idx="1"/>
          </p:nvPr>
        </p:nvSpPr>
        <p:spPr>
          <a:xfrm>
            <a:off x="1290484" y="3365557"/>
            <a:ext cx="6564300" cy="54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818" name="Google Shape;818;p115"/>
          <p:cNvSpPr txBox="1">
            <a:spLocks noGrp="1"/>
          </p:cNvSpPr>
          <p:nvPr>
            <p:ph type="body" idx="2"/>
          </p:nvPr>
        </p:nvSpPr>
        <p:spPr>
          <a:xfrm>
            <a:off x="628650" y="4501729"/>
            <a:ext cx="7884300" cy="1489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819" name="Google Shape;819;p1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20" name="Google Shape;820;p11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21" name="Google Shape;821;p1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822" name="Google Shape;822;p115"/>
          <p:cNvSpPr txBox="1"/>
          <p:nvPr/>
        </p:nvSpPr>
        <p:spPr>
          <a:xfrm>
            <a:off x="833283" y="786824"/>
            <a:ext cx="457200" cy="584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
        <p:nvSpPr>
          <p:cNvPr id="823" name="Google Shape;823;p115"/>
          <p:cNvSpPr txBox="1"/>
          <p:nvPr/>
        </p:nvSpPr>
        <p:spPr>
          <a:xfrm>
            <a:off x="7828359" y="2743200"/>
            <a:ext cx="457200" cy="5847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84012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24"/>
        <p:cNvGrpSpPr/>
        <p:nvPr/>
      </p:nvGrpSpPr>
      <p:grpSpPr>
        <a:xfrm>
          <a:off x="0" y="0"/>
          <a:ext cx="0" cy="0"/>
          <a:chOff x="0" y="0"/>
          <a:chExt cx="0" cy="0"/>
        </a:xfrm>
      </p:grpSpPr>
      <p:sp>
        <p:nvSpPr>
          <p:cNvPr id="825" name="Google Shape;825;p116"/>
          <p:cNvSpPr txBox="1">
            <a:spLocks noGrp="1"/>
          </p:cNvSpPr>
          <p:nvPr>
            <p:ph type="title"/>
          </p:nvPr>
        </p:nvSpPr>
        <p:spPr>
          <a:xfrm>
            <a:off x="629841" y="2326968"/>
            <a:ext cx="7886700" cy="2511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EDEDED"/>
              </a:buClr>
              <a:buSzPts val="4050"/>
              <a:buFont typeface="Corbel"/>
              <a:buNone/>
              <a:defRPr sz="405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6" name="Google Shape;826;p116"/>
          <p:cNvSpPr txBox="1">
            <a:spLocks noGrp="1"/>
          </p:cNvSpPr>
          <p:nvPr>
            <p:ph type="body" idx="1"/>
          </p:nvPr>
        </p:nvSpPr>
        <p:spPr>
          <a:xfrm>
            <a:off x="629841" y="4850581"/>
            <a:ext cx="7885500" cy="1140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200"/>
              <a:buNone/>
              <a:defRPr sz="1200"/>
            </a:lvl1pPr>
            <a:lvl2pPr marL="914400" lvl="1" indent="-228600" algn="l" rtl="0">
              <a:lnSpc>
                <a:spcPct val="90000"/>
              </a:lnSpc>
              <a:spcBef>
                <a:spcPts val="375"/>
              </a:spcBef>
              <a:spcAft>
                <a:spcPts val="0"/>
              </a:spcAft>
              <a:buClr>
                <a:srgbClr val="EDEDED"/>
              </a:buClr>
              <a:buSzPts val="1050"/>
              <a:buNone/>
              <a:defRPr sz="1050"/>
            </a:lvl2pPr>
            <a:lvl3pPr marL="1371600" lvl="2" indent="-228600" algn="l" rtl="0">
              <a:lnSpc>
                <a:spcPct val="90000"/>
              </a:lnSpc>
              <a:spcBef>
                <a:spcPts val="375"/>
              </a:spcBef>
              <a:spcAft>
                <a:spcPts val="0"/>
              </a:spcAft>
              <a:buClr>
                <a:srgbClr val="EDEDED"/>
              </a:buClr>
              <a:buSzPts val="900"/>
              <a:buNone/>
              <a:defRPr sz="900"/>
            </a:lvl3pPr>
            <a:lvl4pPr marL="1828800" lvl="3" indent="-228600" algn="l" rtl="0">
              <a:lnSpc>
                <a:spcPct val="90000"/>
              </a:lnSpc>
              <a:spcBef>
                <a:spcPts val="375"/>
              </a:spcBef>
              <a:spcAft>
                <a:spcPts val="0"/>
              </a:spcAft>
              <a:buClr>
                <a:srgbClr val="EDEDED"/>
              </a:buClr>
              <a:buSzPts val="750"/>
              <a:buNone/>
              <a:defRPr sz="750"/>
            </a:lvl4pPr>
            <a:lvl5pPr marL="2286000" lvl="4" indent="-228600" algn="l" rtl="0">
              <a:lnSpc>
                <a:spcPct val="90000"/>
              </a:lnSpc>
              <a:spcBef>
                <a:spcPts val="375"/>
              </a:spcBef>
              <a:spcAft>
                <a:spcPts val="0"/>
              </a:spcAft>
              <a:buClr>
                <a:srgbClr val="EDEDED"/>
              </a:buClr>
              <a:buSzPts val="750"/>
              <a:buNone/>
              <a:defRPr sz="750"/>
            </a:lvl5pPr>
            <a:lvl6pPr marL="2743200" lvl="5" indent="-228600" algn="l" rtl="0">
              <a:lnSpc>
                <a:spcPct val="90000"/>
              </a:lnSpc>
              <a:spcBef>
                <a:spcPts val="375"/>
              </a:spcBef>
              <a:spcAft>
                <a:spcPts val="0"/>
              </a:spcAft>
              <a:buClr>
                <a:schemeClr val="lt1"/>
              </a:buClr>
              <a:buSzPts val="750"/>
              <a:buNone/>
              <a:defRPr sz="750"/>
            </a:lvl6pPr>
            <a:lvl7pPr marL="3200400" lvl="6" indent="-228600" algn="l" rtl="0">
              <a:lnSpc>
                <a:spcPct val="90000"/>
              </a:lnSpc>
              <a:spcBef>
                <a:spcPts val="375"/>
              </a:spcBef>
              <a:spcAft>
                <a:spcPts val="0"/>
              </a:spcAft>
              <a:buClr>
                <a:schemeClr val="lt1"/>
              </a:buClr>
              <a:buSzPts val="750"/>
              <a:buNone/>
              <a:defRPr sz="750"/>
            </a:lvl7pPr>
            <a:lvl8pPr marL="3657600" lvl="7" indent="-228600" algn="l" rtl="0">
              <a:lnSpc>
                <a:spcPct val="90000"/>
              </a:lnSpc>
              <a:spcBef>
                <a:spcPts val="375"/>
              </a:spcBef>
              <a:spcAft>
                <a:spcPts val="0"/>
              </a:spcAft>
              <a:buClr>
                <a:schemeClr val="lt1"/>
              </a:buClr>
              <a:buSzPts val="750"/>
              <a:buNone/>
              <a:defRPr sz="750"/>
            </a:lvl8pPr>
            <a:lvl9pPr marL="4114800" lvl="8" indent="-228600" algn="l" rtl="0">
              <a:lnSpc>
                <a:spcPct val="90000"/>
              </a:lnSpc>
              <a:spcBef>
                <a:spcPts val="375"/>
              </a:spcBef>
              <a:spcAft>
                <a:spcPts val="0"/>
              </a:spcAft>
              <a:buClr>
                <a:schemeClr val="lt1"/>
              </a:buClr>
              <a:buSzPts val="750"/>
              <a:buNone/>
              <a:defRPr sz="750"/>
            </a:lvl9pPr>
          </a:lstStyle>
          <a:p>
            <a:endParaRPr/>
          </a:p>
        </p:txBody>
      </p:sp>
      <p:sp>
        <p:nvSpPr>
          <p:cNvPr id="827" name="Google Shape;827;p1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28" name="Google Shape;828;p1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29" name="Google Shape;829;p1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54458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830"/>
        <p:cNvGrpSpPr/>
        <p:nvPr/>
      </p:nvGrpSpPr>
      <p:grpSpPr>
        <a:xfrm>
          <a:off x="0" y="0"/>
          <a:ext cx="0" cy="0"/>
          <a:chOff x="0" y="0"/>
          <a:chExt cx="0" cy="0"/>
        </a:xfrm>
      </p:grpSpPr>
      <p:sp>
        <p:nvSpPr>
          <p:cNvPr id="831" name="Google Shape;831;p11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2" name="Google Shape;832;p117"/>
          <p:cNvSpPr txBox="1">
            <a:spLocks noGrp="1"/>
          </p:cNvSpPr>
          <p:nvPr>
            <p:ph type="body" idx="1"/>
          </p:nvPr>
        </p:nvSpPr>
        <p:spPr>
          <a:xfrm>
            <a:off x="1002961" y="1885950"/>
            <a:ext cx="2210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833" name="Google Shape;833;p117"/>
          <p:cNvSpPr txBox="1">
            <a:spLocks noGrp="1"/>
          </p:cNvSpPr>
          <p:nvPr>
            <p:ph type="body" idx="2"/>
          </p:nvPr>
        </p:nvSpPr>
        <p:spPr>
          <a:xfrm>
            <a:off x="1017598" y="2571750"/>
            <a:ext cx="21954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834" name="Google Shape;834;p117"/>
          <p:cNvSpPr txBox="1">
            <a:spLocks noGrp="1"/>
          </p:cNvSpPr>
          <p:nvPr>
            <p:ph type="body" idx="3"/>
          </p:nvPr>
        </p:nvSpPr>
        <p:spPr>
          <a:xfrm>
            <a:off x="3440996" y="1885950"/>
            <a:ext cx="22023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35" name="Google Shape;835;p117"/>
          <p:cNvSpPr txBox="1">
            <a:spLocks noGrp="1"/>
          </p:cNvSpPr>
          <p:nvPr>
            <p:ph type="body" idx="4"/>
          </p:nvPr>
        </p:nvSpPr>
        <p:spPr>
          <a:xfrm>
            <a:off x="3433081" y="2571750"/>
            <a:ext cx="22101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836" name="Google Shape;836;p117"/>
          <p:cNvSpPr txBox="1">
            <a:spLocks noGrp="1"/>
          </p:cNvSpPr>
          <p:nvPr>
            <p:ph type="body" idx="5"/>
          </p:nvPr>
        </p:nvSpPr>
        <p:spPr>
          <a:xfrm>
            <a:off x="5871777" y="1885950"/>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lt2"/>
              </a:buClr>
              <a:buSzPts val="1800"/>
              <a:buNone/>
              <a:defRPr sz="1800" b="0">
                <a:solidFill>
                  <a:schemeClr val="lt2"/>
                </a:solidFill>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37" name="Google Shape;837;p117"/>
          <p:cNvSpPr txBox="1">
            <a:spLocks noGrp="1"/>
          </p:cNvSpPr>
          <p:nvPr>
            <p:ph type="body" idx="6"/>
          </p:nvPr>
        </p:nvSpPr>
        <p:spPr>
          <a:xfrm>
            <a:off x="5871777" y="2571750"/>
            <a:ext cx="2199000" cy="358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838" name="Google Shape;838;p1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39" name="Google Shape;839;p1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40" name="Google Shape;840;p1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5954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841"/>
        <p:cNvGrpSpPr/>
        <p:nvPr/>
      </p:nvGrpSpPr>
      <p:grpSpPr>
        <a:xfrm>
          <a:off x="0" y="0"/>
          <a:ext cx="0" cy="0"/>
          <a:chOff x="0" y="0"/>
          <a:chExt cx="0" cy="0"/>
        </a:xfrm>
      </p:grpSpPr>
      <p:sp>
        <p:nvSpPr>
          <p:cNvPr id="842" name="Google Shape;842;p11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3" name="Google Shape;843;p118"/>
          <p:cNvSpPr txBox="1">
            <a:spLocks noGrp="1"/>
          </p:cNvSpPr>
          <p:nvPr>
            <p:ph type="body" idx="1"/>
          </p:nvPr>
        </p:nvSpPr>
        <p:spPr>
          <a:xfrm>
            <a:off x="999064" y="4297503"/>
            <a:ext cx="2205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844" name="Google Shape;844;p118"/>
          <p:cNvSpPr>
            <a:spLocks noGrp="1"/>
          </p:cNvSpPr>
          <p:nvPr>
            <p:ph type="pic" idx="2"/>
          </p:nvPr>
        </p:nvSpPr>
        <p:spPr>
          <a:xfrm>
            <a:off x="999064" y="2256354"/>
            <a:ext cx="2205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845" name="Google Shape;845;p118"/>
          <p:cNvSpPr txBox="1">
            <a:spLocks noGrp="1"/>
          </p:cNvSpPr>
          <p:nvPr>
            <p:ph type="body" idx="3"/>
          </p:nvPr>
        </p:nvSpPr>
        <p:spPr>
          <a:xfrm>
            <a:off x="999064" y="4873766"/>
            <a:ext cx="2205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846" name="Google Shape;846;p118"/>
          <p:cNvSpPr txBox="1">
            <a:spLocks noGrp="1"/>
          </p:cNvSpPr>
          <p:nvPr>
            <p:ph type="body" idx="4"/>
          </p:nvPr>
        </p:nvSpPr>
        <p:spPr>
          <a:xfrm>
            <a:off x="3426748" y="4297503"/>
            <a:ext cx="21978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847" name="Google Shape;847;p118"/>
          <p:cNvSpPr>
            <a:spLocks noGrp="1"/>
          </p:cNvSpPr>
          <p:nvPr>
            <p:ph type="pic" idx="5"/>
          </p:nvPr>
        </p:nvSpPr>
        <p:spPr>
          <a:xfrm>
            <a:off x="3426747" y="2256354"/>
            <a:ext cx="21978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848" name="Google Shape;848;p118"/>
          <p:cNvSpPr txBox="1">
            <a:spLocks noGrp="1"/>
          </p:cNvSpPr>
          <p:nvPr>
            <p:ph type="body" idx="6"/>
          </p:nvPr>
        </p:nvSpPr>
        <p:spPr>
          <a:xfrm>
            <a:off x="3425733" y="4873765"/>
            <a:ext cx="22008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849" name="Google Shape;849;p118"/>
          <p:cNvSpPr txBox="1">
            <a:spLocks noGrp="1"/>
          </p:cNvSpPr>
          <p:nvPr>
            <p:ph type="body" idx="7"/>
          </p:nvPr>
        </p:nvSpPr>
        <p:spPr>
          <a:xfrm>
            <a:off x="5853242" y="4297503"/>
            <a:ext cx="21990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rgbClr val="EDEDED"/>
              </a:buClr>
              <a:buSzPts val="1800"/>
              <a:buNone/>
              <a:defRPr sz="1800" b="0">
                <a:solidFill>
                  <a:srgbClr val="EDEDED"/>
                </a:solidFill>
              </a:defRPr>
            </a:lvl1pPr>
            <a:lvl2pPr marL="914400" lvl="1" indent="-228600" algn="l" rtl="0">
              <a:lnSpc>
                <a:spcPct val="90000"/>
              </a:lnSpc>
              <a:spcBef>
                <a:spcPts val="375"/>
              </a:spcBef>
              <a:spcAft>
                <a:spcPts val="0"/>
              </a:spcAft>
              <a:buClr>
                <a:srgbClr val="EDEDED"/>
              </a:buClr>
              <a:buSzPts val="1500"/>
              <a:buNone/>
              <a:defRPr sz="1500" b="1"/>
            </a:lvl2pPr>
            <a:lvl3pPr marL="1371600" lvl="2" indent="-228600" algn="l" rtl="0">
              <a:lnSpc>
                <a:spcPct val="90000"/>
              </a:lnSpc>
              <a:spcBef>
                <a:spcPts val="375"/>
              </a:spcBef>
              <a:spcAft>
                <a:spcPts val="0"/>
              </a:spcAft>
              <a:buClr>
                <a:srgbClr val="EDEDED"/>
              </a:buClr>
              <a:buSzPts val="1350"/>
              <a:buNone/>
              <a:defRPr sz="1350" b="1"/>
            </a:lvl3pPr>
            <a:lvl4pPr marL="1828800" lvl="3" indent="-228600" algn="l" rtl="0">
              <a:lnSpc>
                <a:spcPct val="90000"/>
              </a:lnSpc>
              <a:spcBef>
                <a:spcPts val="375"/>
              </a:spcBef>
              <a:spcAft>
                <a:spcPts val="0"/>
              </a:spcAft>
              <a:buClr>
                <a:srgbClr val="EDEDED"/>
              </a:buClr>
              <a:buSzPts val="1200"/>
              <a:buNone/>
              <a:defRPr sz="1200" b="1"/>
            </a:lvl4pPr>
            <a:lvl5pPr marL="2286000" lvl="4" indent="-228600" algn="l" rtl="0">
              <a:lnSpc>
                <a:spcPct val="90000"/>
              </a:lnSpc>
              <a:spcBef>
                <a:spcPts val="375"/>
              </a:spcBef>
              <a:spcAft>
                <a:spcPts val="0"/>
              </a:spcAft>
              <a:buClr>
                <a:srgbClr val="EDEDED"/>
              </a:buClr>
              <a:buSzPts val="1200"/>
              <a:buNone/>
              <a:defRPr sz="1200" b="1"/>
            </a:lvl5pPr>
            <a:lvl6pPr marL="2743200" lvl="5" indent="-228600" algn="l" rtl="0">
              <a:lnSpc>
                <a:spcPct val="90000"/>
              </a:lnSpc>
              <a:spcBef>
                <a:spcPts val="375"/>
              </a:spcBef>
              <a:spcAft>
                <a:spcPts val="0"/>
              </a:spcAft>
              <a:buClr>
                <a:schemeClr val="lt1"/>
              </a:buClr>
              <a:buSzPts val="1200"/>
              <a:buNone/>
              <a:defRPr sz="1200" b="1"/>
            </a:lvl6pPr>
            <a:lvl7pPr marL="3200400" lvl="6" indent="-228600" algn="l" rtl="0">
              <a:lnSpc>
                <a:spcPct val="90000"/>
              </a:lnSpc>
              <a:spcBef>
                <a:spcPts val="375"/>
              </a:spcBef>
              <a:spcAft>
                <a:spcPts val="0"/>
              </a:spcAft>
              <a:buClr>
                <a:schemeClr val="lt1"/>
              </a:buClr>
              <a:buSzPts val="1200"/>
              <a:buNone/>
              <a:defRPr sz="1200" b="1"/>
            </a:lvl7pPr>
            <a:lvl8pPr marL="3657600" lvl="7" indent="-228600" algn="l" rtl="0">
              <a:lnSpc>
                <a:spcPct val="90000"/>
              </a:lnSpc>
              <a:spcBef>
                <a:spcPts val="375"/>
              </a:spcBef>
              <a:spcAft>
                <a:spcPts val="0"/>
              </a:spcAft>
              <a:buClr>
                <a:schemeClr val="lt1"/>
              </a:buClr>
              <a:buSzPts val="1200"/>
              <a:buNone/>
              <a:defRPr sz="1200" b="1"/>
            </a:lvl8pPr>
            <a:lvl9pPr marL="4114800" lvl="8" indent="-228600" algn="l" rtl="0">
              <a:lnSpc>
                <a:spcPct val="90000"/>
              </a:lnSpc>
              <a:spcBef>
                <a:spcPts val="375"/>
              </a:spcBef>
              <a:spcAft>
                <a:spcPts val="0"/>
              </a:spcAft>
              <a:buClr>
                <a:schemeClr val="lt1"/>
              </a:buClr>
              <a:buSzPts val="1200"/>
              <a:buNone/>
              <a:defRPr sz="1200" b="1"/>
            </a:lvl9pPr>
          </a:lstStyle>
          <a:p>
            <a:endParaRPr/>
          </a:p>
        </p:txBody>
      </p:sp>
      <p:sp>
        <p:nvSpPr>
          <p:cNvPr id="850" name="Google Shape;850;p118"/>
          <p:cNvSpPr>
            <a:spLocks noGrp="1"/>
          </p:cNvSpPr>
          <p:nvPr>
            <p:ph type="pic" idx="8"/>
          </p:nvPr>
        </p:nvSpPr>
        <p:spPr>
          <a:xfrm>
            <a:off x="5853241" y="2256354"/>
            <a:ext cx="2199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851" name="Google Shape;851;p118"/>
          <p:cNvSpPr txBox="1">
            <a:spLocks noGrp="1"/>
          </p:cNvSpPr>
          <p:nvPr>
            <p:ph type="body" idx="9"/>
          </p:nvPr>
        </p:nvSpPr>
        <p:spPr>
          <a:xfrm>
            <a:off x="5853148" y="4873763"/>
            <a:ext cx="2202000" cy="659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EDEDED"/>
              </a:buClr>
              <a:buSzPts val="1050"/>
              <a:buNone/>
              <a:defRPr sz="1050"/>
            </a:lvl1pPr>
            <a:lvl2pPr marL="914400" lvl="1" indent="-228600" algn="l" rtl="0">
              <a:lnSpc>
                <a:spcPct val="90000"/>
              </a:lnSpc>
              <a:spcBef>
                <a:spcPts val="375"/>
              </a:spcBef>
              <a:spcAft>
                <a:spcPts val="0"/>
              </a:spcAft>
              <a:buClr>
                <a:srgbClr val="EDEDED"/>
              </a:buClr>
              <a:buSzPts val="900"/>
              <a:buNone/>
              <a:defRPr sz="900"/>
            </a:lvl2pPr>
            <a:lvl3pPr marL="1371600" lvl="2" indent="-228600" algn="l" rtl="0">
              <a:lnSpc>
                <a:spcPct val="90000"/>
              </a:lnSpc>
              <a:spcBef>
                <a:spcPts val="375"/>
              </a:spcBef>
              <a:spcAft>
                <a:spcPts val="0"/>
              </a:spcAft>
              <a:buClr>
                <a:srgbClr val="EDEDED"/>
              </a:buClr>
              <a:buSzPts val="750"/>
              <a:buNone/>
              <a:defRPr sz="750"/>
            </a:lvl3pPr>
            <a:lvl4pPr marL="1828800" lvl="3" indent="-228600" algn="l" rtl="0">
              <a:lnSpc>
                <a:spcPct val="90000"/>
              </a:lnSpc>
              <a:spcBef>
                <a:spcPts val="375"/>
              </a:spcBef>
              <a:spcAft>
                <a:spcPts val="0"/>
              </a:spcAft>
              <a:buClr>
                <a:srgbClr val="EDEDED"/>
              </a:buClr>
              <a:buSzPts val="675"/>
              <a:buNone/>
              <a:defRPr sz="675"/>
            </a:lvl4pPr>
            <a:lvl5pPr marL="2286000" lvl="4" indent="-228600" algn="l" rtl="0">
              <a:lnSpc>
                <a:spcPct val="90000"/>
              </a:lnSpc>
              <a:spcBef>
                <a:spcPts val="375"/>
              </a:spcBef>
              <a:spcAft>
                <a:spcPts val="0"/>
              </a:spcAft>
              <a:buClr>
                <a:srgbClr val="EDEDED"/>
              </a:buClr>
              <a:buSzPts val="675"/>
              <a:buNone/>
              <a:defRPr sz="675"/>
            </a:lvl5pPr>
            <a:lvl6pPr marL="2743200" lvl="5" indent="-228600" algn="l" rtl="0">
              <a:lnSpc>
                <a:spcPct val="90000"/>
              </a:lnSpc>
              <a:spcBef>
                <a:spcPts val="375"/>
              </a:spcBef>
              <a:spcAft>
                <a:spcPts val="0"/>
              </a:spcAft>
              <a:buClr>
                <a:schemeClr val="lt1"/>
              </a:buClr>
              <a:buSzPts val="675"/>
              <a:buNone/>
              <a:defRPr sz="675"/>
            </a:lvl6pPr>
            <a:lvl7pPr marL="3200400" lvl="6" indent="-228600" algn="l" rtl="0">
              <a:lnSpc>
                <a:spcPct val="90000"/>
              </a:lnSpc>
              <a:spcBef>
                <a:spcPts val="375"/>
              </a:spcBef>
              <a:spcAft>
                <a:spcPts val="0"/>
              </a:spcAft>
              <a:buClr>
                <a:schemeClr val="lt1"/>
              </a:buClr>
              <a:buSzPts val="675"/>
              <a:buNone/>
              <a:defRPr sz="675"/>
            </a:lvl7pPr>
            <a:lvl8pPr marL="3657600" lvl="7" indent="-228600" algn="l" rtl="0">
              <a:lnSpc>
                <a:spcPct val="90000"/>
              </a:lnSpc>
              <a:spcBef>
                <a:spcPts val="375"/>
              </a:spcBef>
              <a:spcAft>
                <a:spcPts val="0"/>
              </a:spcAft>
              <a:buClr>
                <a:schemeClr val="lt1"/>
              </a:buClr>
              <a:buSzPts val="675"/>
              <a:buNone/>
              <a:defRPr sz="675"/>
            </a:lvl8pPr>
            <a:lvl9pPr marL="4114800" lvl="8" indent="-228600" algn="l" rtl="0">
              <a:lnSpc>
                <a:spcPct val="90000"/>
              </a:lnSpc>
              <a:spcBef>
                <a:spcPts val="375"/>
              </a:spcBef>
              <a:spcAft>
                <a:spcPts val="0"/>
              </a:spcAft>
              <a:buClr>
                <a:schemeClr val="lt1"/>
              </a:buClr>
              <a:buSzPts val="675"/>
              <a:buNone/>
              <a:defRPr sz="675"/>
            </a:lvl9pPr>
          </a:lstStyle>
          <a:p>
            <a:endParaRPr/>
          </a:p>
        </p:txBody>
      </p:sp>
      <p:sp>
        <p:nvSpPr>
          <p:cNvPr id="852" name="Google Shape;852;p1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53" name="Google Shape;853;p1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54" name="Google Shape;854;p1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0675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5"/>
        <p:cNvGrpSpPr/>
        <p:nvPr/>
      </p:nvGrpSpPr>
      <p:grpSpPr>
        <a:xfrm>
          <a:off x="0" y="0"/>
          <a:ext cx="0" cy="0"/>
          <a:chOff x="0" y="0"/>
          <a:chExt cx="0" cy="0"/>
        </a:xfrm>
      </p:grpSpPr>
      <p:sp>
        <p:nvSpPr>
          <p:cNvPr id="856" name="Google Shape;856;p1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7" name="Google Shape;857;p119"/>
          <p:cNvSpPr txBox="1">
            <a:spLocks noGrp="1"/>
          </p:cNvSpPr>
          <p:nvPr>
            <p:ph type="body" idx="1"/>
          </p:nvPr>
        </p:nvSpPr>
        <p:spPr>
          <a:xfrm rot="5400000">
            <a:off x="2502150" y="163625"/>
            <a:ext cx="4351200" cy="767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58" name="Google Shape;858;p1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59" name="Google Shape;859;p1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60" name="Google Shape;860;p1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1552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61"/>
        <p:cNvGrpSpPr/>
        <p:nvPr/>
      </p:nvGrpSpPr>
      <p:grpSpPr>
        <a:xfrm>
          <a:off x="0" y="0"/>
          <a:ext cx="0" cy="0"/>
          <a:chOff x="0" y="0"/>
          <a:chExt cx="0" cy="0"/>
        </a:xfrm>
      </p:grpSpPr>
      <p:sp>
        <p:nvSpPr>
          <p:cNvPr id="862" name="Google Shape;862;p120"/>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EDEDED"/>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3" name="Google Shape;863;p120"/>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EDEDED"/>
              </a:buClr>
              <a:buSzPts val="1800"/>
              <a:buChar char="•"/>
              <a:defRPr/>
            </a:lvl1pPr>
            <a:lvl2pPr marL="914400" lvl="1" indent="-342900" algn="l" rtl="0">
              <a:lnSpc>
                <a:spcPct val="90000"/>
              </a:lnSpc>
              <a:spcBef>
                <a:spcPts val="375"/>
              </a:spcBef>
              <a:spcAft>
                <a:spcPts val="0"/>
              </a:spcAft>
              <a:buClr>
                <a:srgbClr val="EDEDED"/>
              </a:buClr>
              <a:buSzPts val="1800"/>
              <a:buChar char="•"/>
              <a:defRPr/>
            </a:lvl2pPr>
            <a:lvl3pPr marL="1371600" lvl="2" indent="-342900" algn="l" rtl="0">
              <a:lnSpc>
                <a:spcPct val="90000"/>
              </a:lnSpc>
              <a:spcBef>
                <a:spcPts val="375"/>
              </a:spcBef>
              <a:spcAft>
                <a:spcPts val="0"/>
              </a:spcAft>
              <a:buClr>
                <a:srgbClr val="EDEDED"/>
              </a:buClr>
              <a:buSzPts val="1800"/>
              <a:buChar char="•"/>
              <a:defRPr/>
            </a:lvl3pPr>
            <a:lvl4pPr marL="1828800" lvl="3" indent="-342900" algn="l" rtl="0">
              <a:lnSpc>
                <a:spcPct val="90000"/>
              </a:lnSpc>
              <a:spcBef>
                <a:spcPts val="375"/>
              </a:spcBef>
              <a:spcAft>
                <a:spcPts val="0"/>
              </a:spcAft>
              <a:buClr>
                <a:srgbClr val="EDEDED"/>
              </a:buClr>
              <a:buSzPts val="1800"/>
              <a:buChar char="•"/>
              <a:defRPr/>
            </a:lvl4pPr>
            <a:lvl5pPr marL="2286000" lvl="4" indent="-342900" algn="l" rtl="0">
              <a:lnSpc>
                <a:spcPct val="90000"/>
              </a:lnSpc>
              <a:spcBef>
                <a:spcPts val="375"/>
              </a:spcBef>
              <a:spcAft>
                <a:spcPts val="0"/>
              </a:spcAft>
              <a:buClr>
                <a:srgbClr val="EDEDED"/>
              </a:buClr>
              <a:buSzPts val="1800"/>
              <a:buChar char="•"/>
              <a:defRPr/>
            </a:lvl5pPr>
            <a:lvl6pPr marL="2743200" lvl="5" indent="-342900" algn="l" rtl="0">
              <a:lnSpc>
                <a:spcPct val="90000"/>
              </a:lnSpc>
              <a:spcBef>
                <a:spcPts val="375"/>
              </a:spcBef>
              <a:spcAft>
                <a:spcPts val="0"/>
              </a:spcAft>
              <a:buClr>
                <a:schemeClr val="lt1"/>
              </a:buClr>
              <a:buSzPts val="1800"/>
              <a:buChar char="•"/>
              <a:defRPr/>
            </a:lvl6pPr>
            <a:lvl7pPr marL="3200400" lvl="6" indent="-342900" algn="l" rtl="0">
              <a:lnSpc>
                <a:spcPct val="90000"/>
              </a:lnSpc>
              <a:spcBef>
                <a:spcPts val="375"/>
              </a:spcBef>
              <a:spcAft>
                <a:spcPts val="0"/>
              </a:spcAft>
              <a:buClr>
                <a:schemeClr val="lt1"/>
              </a:buClr>
              <a:buSzPts val="1800"/>
              <a:buChar char="•"/>
              <a:defRPr/>
            </a:lvl7pPr>
            <a:lvl8pPr marL="3657600" lvl="7" indent="-342900" algn="l" rtl="0">
              <a:lnSpc>
                <a:spcPct val="90000"/>
              </a:lnSpc>
              <a:spcBef>
                <a:spcPts val="375"/>
              </a:spcBef>
              <a:spcAft>
                <a:spcPts val="0"/>
              </a:spcAft>
              <a:buClr>
                <a:schemeClr val="lt1"/>
              </a:buClr>
              <a:buSzPts val="1800"/>
              <a:buChar char="•"/>
              <a:defRPr/>
            </a:lvl8pPr>
            <a:lvl9pPr marL="4114800" lvl="8" indent="-342900" algn="l" rtl="0">
              <a:lnSpc>
                <a:spcPct val="90000"/>
              </a:lnSpc>
              <a:spcBef>
                <a:spcPts val="375"/>
              </a:spcBef>
              <a:spcAft>
                <a:spcPts val="0"/>
              </a:spcAft>
              <a:buClr>
                <a:schemeClr val="lt1"/>
              </a:buClr>
              <a:buSzPts val="1800"/>
              <a:buChar char="•"/>
              <a:defRPr/>
            </a:lvl9pPr>
          </a:lstStyle>
          <a:p>
            <a:endParaRPr/>
          </a:p>
        </p:txBody>
      </p:sp>
      <p:sp>
        <p:nvSpPr>
          <p:cNvPr id="864" name="Google Shape;864;p1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65" name="Google Shape;865;p1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EDEDED"/>
              </a:buClr>
              <a:buSzPts val="1400"/>
              <a:buFont typeface="Corbel"/>
              <a:buNone/>
              <a:defRPr/>
            </a:lvl1pPr>
            <a:lvl2pPr lvl="1" algn="l" rtl="0">
              <a:spcBef>
                <a:spcPts val="0"/>
              </a:spcBef>
              <a:spcAft>
                <a:spcPts val="0"/>
              </a:spcAft>
              <a:buClr>
                <a:schemeClr val="lt1"/>
              </a:buClr>
              <a:buSzPts val="1400"/>
              <a:buFont typeface="Corbel"/>
              <a:buNone/>
              <a:defRPr/>
            </a:lvl2pPr>
            <a:lvl3pPr lvl="2" algn="l" rtl="0">
              <a:spcBef>
                <a:spcPts val="0"/>
              </a:spcBef>
              <a:spcAft>
                <a:spcPts val="0"/>
              </a:spcAft>
              <a:buClr>
                <a:schemeClr val="lt1"/>
              </a:buClr>
              <a:buSzPts val="1400"/>
              <a:buFont typeface="Corbel"/>
              <a:buNone/>
              <a:defRPr/>
            </a:lvl3pPr>
            <a:lvl4pPr lvl="3" algn="l" rtl="0">
              <a:spcBef>
                <a:spcPts val="0"/>
              </a:spcBef>
              <a:spcAft>
                <a:spcPts val="0"/>
              </a:spcAft>
              <a:buClr>
                <a:schemeClr val="lt1"/>
              </a:buClr>
              <a:buSzPts val="1400"/>
              <a:buFont typeface="Corbel"/>
              <a:buNone/>
              <a:defRPr/>
            </a:lvl4pPr>
            <a:lvl5pPr lvl="4" algn="l" rtl="0">
              <a:spcBef>
                <a:spcPts val="0"/>
              </a:spcBef>
              <a:spcAft>
                <a:spcPts val="0"/>
              </a:spcAft>
              <a:buClr>
                <a:schemeClr val="lt1"/>
              </a:buClr>
              <a:buSzPts val="1400"/>
              <a:buFont typeface="Corbel"/>
              <a:buNone/>
              <a:defRPr/>
            </a:lvl5pPr>
            <a:lvl6pPr lvl="5" algn="l" rtl="0">
              <a:spcBef>
                <a:spcPts val="0"/>
              </a:spcBef>
              <a:spcAft>
                <a:spcPts val="0"/>
              </a:spcAft>
              <a:buClr>
                <a:schemeClr val="lt1"/>
              </a:buClr>
              <a:buSzPts val="1400"/>
              <a:buFont typeface="Corbel"/>
              <a:buNone/>
              <a:defRPr/>
            </a:lvl6pPr>
            <a:lvl7pPr lvl="6" algn="l" rtl="0">
              <a:spcBef>
                <a:spcPts val="0"/>
              </a:spcBef>
              <a:spcAft>
                <a:spcPts val="0"/>
              </a:spcAft>
              <a:buClr>
                <a:schemeClr val="lt1"/>
              </a:buClr>
              <a:buSzPts val="1400"/>
              <a:buFont typeface="Corbel"/>
              <a:buNone/>
              <a:defRPr/>
            </a:lvl7pPr>
            <a:lvl8pPr lvl="7" algn="l" rtl="0">
              <a:spcBef>
                <a:spcPts val="0"/>
              </a:spcBef>
              <a:spcAft>
                <a:spcPts val="0"/>
              </a:spcAft>
              <a:buClr>
                <a:schemeClr val="lt1"/>
              </a:buClr>
              <a:buSzPts val="1400"/>
              <a:buFont typeface="Corbel"/>
              <a:buNone/>
              <a:defRPr/>
            </a:lvl8pPr>
            <a:lvl9pPr lvl="8" algn="l" rtl="0">
              <a:spcBef>
                <a:spcPts val="0"/>
              </a:spcBef>
              <a:spcAft>
                <a:spcPts val="0"/>
              </a:spcAft>
              <a:buClr>
                <a:schemeClr val="lt1"/>
              </a:buClr>
              <a:buSzPts val="1400"/>
              <a:buFont typeface="Corbel"/>
              <a:buNone/>
              <a:defRPr/>
            </a:lvl9pPr>
          </a:lstStyle>
          <a:p>
            <a:endParaRPr/>
          </a:p>
        </p:txBody>
      </p:sp>
      <p:sp>
        <p:nvSpPr>
          <p:cNvPr id="866" name="Google Shape;866;p1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94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theme" Target="../theme/theme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19"/>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40" name="Google Shape;140;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1" name="Google Shape;141;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142" name="Google Shape;142;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9" name="Google Shape;389;p54"/>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390" name="Google Shape;390;p5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91" name="Google Shape;391;p5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392" name="Google Shape;392;p5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4" name="Google Shape;504;p70"/>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505" name="Google Shape;505;p7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506" name="Google Shape;506;p7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507" name="Google Shape;507;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630"/>
        <p:cNvGrpSpPr/>
        <p:nvPr/>
      </p:nvGrpSpPr>
      <p:grpSpPr>
        <a:xfrm>
          <a:off x="0" y="0"/>
          <a:ext cx="0" cy="0"/>
          <a:chOff x="0" y="0"/>
          <a:chExt cx="0" cy="0"/>
        </a:xfrm>
      </p:grpSpPr>
      <p:sp>
        <p:nvSpPr>
          <p:cNvPr id="631" name="Google Shape;631;p8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2" name="Google Shape;632;p88"/>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633" name="Google Shape;633;p8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634" name="Google Shape;634;p8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635" name="Google Shape;635;p8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0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4" name="Google Shape;754;p105"/>
          <p:cNvSpPr txBox="1">
            <a:spLocks noGrp="1"/>
          </p:cNvSpPr>
          <p:nvPr>
            <p:ph type="body" idx="1"/>
          </p:nvPr>
        </p:nvSpPr>
        <p:spPr>
          <a:xfrm>
            <a:off x="840000" y="1825625"/>
            <a:ext cx="76752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755" name="Google Shape;755;p10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56" name="Google Shape;756;p10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EDEDED"/>
              </a:buClr>
              <a:buSzPts val="1400"/>
              <a:buFont typeface="Corbel"/>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a:p>
        </p:txBody>
      </p:sp>
      <p:sp>
        <p:nvSpPr>
          <p:cNvPr id="757" name="Google Shape;757;p10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1pPr>
            <a:lvl2pPr marL="0" marR="0" lvl="1"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2pPr>
            <a:lvl3pPr marL="0" marR="0" lvl="2"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3pPr>
            <a:lvl4pPr marL="0" marR="0" lvl="3"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4pPr>
            <a:lvl5pPr marL="0" marR="0" lvl="4"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5pPr>
            <a:lvl6pPr marL="0" marR="0" lvl="5"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6pPr>
            <a:lvl7pPr marL="0" marR="0" lvl="6"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7pPr>
            <a:lvl8pPr marL="0" marR="0" lvl="7"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8pPr>
            <a:lvl9pPr marL="0" marR="0" lvl="8" indent="0" algn="r" rtl="0">
              <a:spcBef>
                <a:spcPts val="0"/>
              </a:spcBef>
              <a:spcAft>
                <a:spcPts val="0"/>
              </a:spcAft>
              <a:buClr>
                <a:srgbClr val="EDEDED"/>
              </a:buClr>
              <a:buSzPts val="900"/>
              <a:buFont typeface="Corbe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139299"/>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A7A93"/>
            </a:gs>
            <a:gs pos="45000">
              <a:srgbClr val="80E7FC"/>
            </a:gs>
            <a:gs pos="62000">
              <a:srgbClr val="0283AD"/>
            </a:gs>
            <a:gs pos="100000">
              <a:srgbClr val="313E4F"/>
            </a:gs>
          </a:gsLst>
          <a:lin ang="5400012" scaled="0"/>
        </a:gradFill>
        <a:effectLst/>
      </p:bgPr>
    </p:bg>
    <p:spTree>
      <p:nvGrpSpPr>
        <p:cNvPr id="1" name="Shape 749"/>
        <p:cNvGrpSpPr/>
        <p:nvPr/>
      </p:nvGrpSpPr>
      <p:grpSpPr>
        <a:xfrm>
          <a:off x="0" y="0"/>
          <a:ext cx="0" cy="0"/>
          <a:chOff x="0" y="0"/>
          <a:chExt cx="0" cy="0"/>
        </a:xfrm>
      </p:grpSpPr>
      <p:sp>
        <p:nvSpPr>
          <p:cNvPr id="750" name="Google Shape;750;p104"/>
          <p:cNvSpPr/>
          <p:nvPr/>
        </p:nvSpPr>
        <p:spPr>
          <a:xfrm>
            <a:off x="0" y="0"/>
            <a:ext cx="9144000" cy="6858000"/>
          </a:xfrm>
          <a:prstGeom prst="rect">
            <a:avLst/>
          </a:prstGeom>
          <a:blipFill rotWithShape="1">
            <a:blip r:embed="rId3">
              <a:alphaModFix amt="4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dirty="0">
              <a:solidFill>
                <a:srgbClr val="FFFFFF"/>
              </a:solidFill>
              <a:latin typeface="+mj-lt"/>
              <a:ea typeface="Corbel"/>
              <a:cs typeface="Corbel"/>
              <a:sym typeface="Corbel"/>
            </a:endParaRPr>
          </a:p>
        </p:txBody>
      </p:sp>
      <p:sp>
        <p:nvSpPr>
          <p:cNvPr id="751" name="Google Shape;751;p104"/>
          <p:cNvSpPr/>
          <p:nvPr/>
        </p:nvSpPr>
        <p:spPr>
          <a:xfrm>
            <a:off x="4572000" y="0"/>
            <a:ext cx="4572000" cy="6858000"/>
          </a:xfrm>
          <a:prstGeom prst="rect">
            <a:avLst/>
          </a:prstGeom>
          <a:solidFill>
            <a:srgbClr val="313E4F">
              <a:alpha val="647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752" name="Google Shape;752;p104"/>
          <p:cNvSpPr txBox="1">
            <a:spLocks noGrp="1"/>
          </p:cNvSpPr>
          <p:nvPr>
            <p:ph type="ctrTitle"/>
          </p:nvPr>
        </p:nvSpPr>
        <p:spPr>
          <a:xfrm>
            <a:off x="4622075" y="459375"/>
            <a:ext cx="4471800" cy="308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0E7FC"/>
              </a:buClr>
              <a:buSzPts val="5400"/>
              <a:buFont typeface="Gill Sans"/>
              <a:buNone/>
            </a:pPr>
            <a:r>
              <a:rPr lang="en-US" sz="4800" dirty="0">
                <a:solidFill>
                  <a:srgbClr val="80E7FC"/>
                </a:solidFill>
                <a:latin typeface="+mj-lt"/>
                <a:ea typeface="Gill Sans"/>
                <a:cs typeface="Gill Sans"/>
                <a:sym typeface="Gill Sans"/>
              </a:rPr>
              <a:t>Ecosystem Socioeconomic Profile (ESP</a:t>
            </a:r>
            <a:r>
              <a:rPr lang="en-US" sz="4800" dirty="0" smtClean="0">
                <a:solidFill>
                  <a:srgbClr val="80E7FC"/>
                </a:solidFill>
                <a:latin typeface="+mj-lt"/>
                <a:ea typeface="Gill Sans"/>
                <a:cs typeface="Gill Sans"/>
                <a:sym typeface="Gill Sans"/>
              </a:rPr>
              <a:t>)</a:t>
            </a:r>
            <a:br>
              <a:rPr lang="en-US" sz="4800" dirty="0" smtClean="0">
                <a:solidFill>
                  <a:srgbClr val="80E7FC"/>
                </a:solidFill>
                <a:latin typeface="+mj-lt"/>
                <a:ea typeface="Gill Sans"/>
                <a:cs typeface="Gill Sans"/>
                <a:sym typeface="Gill Sans"/>
              </a:rPr>
            </a:br>
            <a:endParaRPr sz="800" dirty="0">
              <a:solidFill>
                <a:srgbClr val="80E7FC"/>
              </a:solidFill>
              <a:latin typeface="+mj-lt"/>
              <a:ea typeface="Gill Sans"/>
              <a:cs typeface="Gill Sans"/>
              <a:sym typeface="Gill Sans"/>
            </a:endParaRPr>
          </a:p>
          <a:p>
            <a:pPr marL="0" lvl="0" indent="0" algn="ctr" rtl="0">
              <a:lnSpc>
                <a:spcPct val="90000"/>
              </a:lnSpc>
              <a:spcBef>
                <a:spcPts val="0"/>
              </a:spcBef>
              <a:spcAft>
                <a:spcPts val="0"/>
              </a:spcAft>
              <a:buClr>
                <a:srgbClr val="80E7FC"/>
              </a:buClr>
              <a:buSzPts val="5400"/>
              <a:buFont typeface="Gill Sans"/>
              <a:buNone/>
            </a:pPr>
            <a:endParaRPr sz="1200" dirty="0">
              <a:solidFill>
                <a:srgbClr val="80E7FC"/>
              </a:solidFill>
              <a:latin typeface="+mj-lt"/>
              <a:ea typeface="Gill Sans"/>
              <a:cs typeface="Gill Sans"/>
              <a:sym typeface="Gill Sans"/>
            </a:endParaRPr>
          </a:p>
          <a:p>
            <a:pPr marL="0" lvl="0" indent="0" algn="ctr" rtl="0">
              <a:lnSpc>
                <a:spcPct val="90000"/>
              </a:lnSpc>
              <a:spcBef>
                <a:spcPts val="0"/>
              </a:spcBef>
              <a:spcAft>
                <a:spcPts val="0"/>
              </a:spcAft>
              <a:buClr>
                <a:srgbClr val="80E7FC"/>
              </a:buClr>
              <a:buSzPts val="5400"/>
              <a:buFont typeface="Gill Sans"/>
              <a:buNone/>
            </a:pPr>
            <a:r>
              <a:rPr lang="en-US" sz="1100" dirty="0">
                <a:latin typeface="+mj-lt"/>
                <a:ea typeface="Gill Sans"/>
                <a:cs typeface="Gill Sans"/>
                <a:sym typeface="Gill Sans"/>
              </a:rPr>
              <a:t> </a:t>
            </a:r>
            <a:r>
              <a:rPr lang="en-US" sz="4400" dirty="0" smtClean="0">
                <a:latin typeface="+mj-lt"/>
                <a:ea typeface="Gill Sans"/>
                <a:cs typeface="Gill Sans"/>
                <a:sym typeface="Gill Sans"/>
              </a:rPr>
              <a:t>Sablefish </a:t>
            </a:r>
            <a:br>
              <a:rPr lang="en-US" sz="4400" dirty="0" smtClean="0">
                <a:latin typeface="+mj-lt"/>
                <a:ea typeface="Gill Sans"/>
                <a:cs typeface="Gill Sans"/>
                <a:sym typeface="Gill Sans"/>
              </a:rPr>
            </a:br>
            <a:r>
              <a:rPr lang="en-US" sz="3200" dirty="0" smtClean="0">
                <a:latin typeface="+mj-lt"/>
                <a:ea typeface="Gill Sans"/>
                <a:cs typeface="Gill Sans"/>
                <a:sym typeface="Gill Sans"/>
              </a:rPr>
              <a:t>(Report Card)</a:t>
            </a:r>
            <a:endParaRPr sz="3200" dirty="0">
              <a:latin typeface="+mj-lt"/>
            </a:endParaRPr>
          </a:p>
        </p:txBody>
      </p:sp>
      <p:grpSp>
        <p:nvGrpSpPr>
          <p:cNvPr id="753" name="Google Shape;753;p104"/>
          <p:cNvGrpSpPr/>
          <p:nvPr/>
        </p:nvGrpSpPr>
        <p:grpSpPr>
          <a:xfrm>
            <a:off x="-11726" y="3887552"/>
            <a:ext cx="9152790" cy="1409705"/>
            <a:chOff x="-8792" y="3877406"/>
            <a:chExt cx="9152790" cy="1409705"/>
          </a:xfrm>
        </p:grpSpPr>
        <p:sp>
          <p:nvSpPr>
            <p:cNvPr id="754" name="Google Shape;754;p104"/>
            <p:cNvSpPr/>
            <p:nvPr/>
          </p:nvSpPr>
          <p:spPr>
            <a:xfrm>
              <a:off x="-2" y="3920150"/>
              <a:ext cx="9144000" cy="1330800"/>
            </a:xfrm>
            <a:prstGeom prst="rect">
              <a:avLst/>
            </a:prstGeom>
            <a:solidFill>
              <a:srgbClr val="313E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cxnSp>
          <p:nvCxnSpPr>
            <p:cNvPr id="755" name="Google Shape;755;p104"/>
            <p:cNvCxnSpPr/>
            <p:nvPr/>
          </p:nvCxnSpPr>
          <p:spPr>
            <a:xfrm>
              <a:off x="-8792" y="3877406"/>
              <a:ext cx="9144000" cy="0"/>
            </a:xfrm>
            <a:prstGeom prst="straightConnector1">
              <a:avLst/>
            </a:prstGeom>
            <a:noFill/>
            <a:ln w="22225" cap="flat" cmpd="sng">
              <a:solidFill>
                <a:srgbClr val="313E4F"/>
              </a:solidFill>
              <a:prstDash val="solid"/>
              <a:miter lim="800000"/>
              <a:headEnd type="none" w="sm" len="sm"/>
              <a:tailEnd type="none" w="sm" len="sm"/>
            </a:ln>
          </p:spPr>
        </p:cxnSp>
        <p:cxnSp>
          <p:nvCxnSpPr>
            <p:cNvPr id="756" name="Google Shape;756;p104"/>
            <p:cNvCxnSpPr/>
            <p:nvPr/>
          </p:nvCxnSpPr>
          <p:spPr>
            <a:xfrm>
              <a:off x="-5858" y="5287111"/>
              <a:ext cx="9144000" cy="0"/>
            </a:xfrm>
            <a:prstGeom prst="straightConnector1">
              <a:avLst/>
            </a:prstGeom>
            <a:noFill/>
            <a:ln w="22225" cap="flat" cmpd="sng">
              <a:solidFill>
                <a:srgbClr val="313E4F"/>
              </a:solidFill>
              <a:prstDash val="solid"/>
              <a:miter lim="800000"/>
              <a:headEnd type="none" w="sm" len="sm"/>
              <a:tailEnd type="none" w="sm" len="sm"/>
            </a:ln>
          </p:spPr>
        </p:cxnSp>
      </p:grpSp>
      <p:sp>
        <p:nvSpPr>
          <p:cNvPr id="757" name="Google Shape;757;p104"/>
          <p:cNvSpPr txBox="1"/>
          <p:nvPr/>
        </p:nvSpPr>
        <p:spPr>
          <a:xfrm>
            <a:off x="204717" y="3930297"/>
            <a:ext cx="8714096" cy="1330800"/>
          </a:xfrm>
          <a:prstGeom prst="rect">
            <a:avLst/>
          </a:prstGeom>
          <a:noFill/>
          <a:ln>
            <a:noFill/>
          </a:ln>
        </p:spPr>
        <p:txBody>
          <a:bodyPr spcFirstLastPara="1" wrap="square" lIns="91425" tIns="45700" rIns="91425" bIns="45700" anchor="ctr" anchorCtr="0">
            <a:noAutofit/>
          </a:bodyPr>
          <a:lstStyle/>
          <a:p>
            <a:pPr algn="ctr">
              <a:buClr>
                <a:srgbClr val="94D7E4"/>
              </a:buClr>
              <a:buSzPts val="2000"/>
            </a:pPr>
            <a:r>
              <a:rPr lang="en-US" i="1" dirty="0">
                <a:solidFill>
                  <a:srgbClr val="94D7E4"/>
                </a:solidFill>
                <a:ea typeface="Gill Sans"/>
                <a:cs typeface="Gill Sans"/>
                <a:sym typeface="Gill Sans"/>
              </a:rPr>
              <a:t>Editors</a:t>
            </a:r>
            <a:r>
              <a:rPr lang="en-US" dirty="0">
                <a:solidFill>
                  <a:srgbClr val="94D7E4"/>
                </a:solidFill>
                <a:ea typeface="Gill Sans"/>
                <a:cs typeface="Gill Sans"/>
                <a:sym typeface="Gill Sans"/>
              </a:rPr>
              <a:t>: </a:t>
            </a:r>
            <a:r>
              <a:rPr lang="en-US" dirty="0" err="1">
                <a:solidFill>
                  <a:srgbClr val="94D7E4"/>
                </a:solidFill>
                <a:ea typeface="Gill Sans"/>
                <a:cs typeface="Gill Sans"/>
                <a:sym typeface="Gill Sans"/>
              </a:rPr>
              <a:t>Kalei</a:t>
            </a:r>
            <a:r>
              <a:rPr lang="en-US" dirty="0">
                <a:solidFill>
                  <a:srgbClr val="94D7E4"/>
                </a:solidFill>
                <a:ea typeface="Gill Sans"/>
                <a:cs typeface="Gill Sans"/>
                <a:sym typeface="Gill Sans"/>
              </a:rPr>
              <a:t> </a:t>
            </a:r>
            <a:r>
              <a:rPr lang="en-US" dirty="0" err="1">
                <a:solidFill>
                  <a:srgbClr val="94D7E4"/>
                </a:solidFill>
                <a:ea typeface="Gill Sans"/>
                <a:cs typeface="Gill Sans"/>
                <a:sym typeface="Gill Sans"/>
              </a:rPr>
              <a:t>Shotwell</a:t>
            </a:r>
            <a:r>
              <a:rPr lang="en-US" dirty="0">
                <a:solidFill>
                  <a:srgbClr val="94D7E4"/>
                </a:solidFill>
                <a:ea typeface="Gill Sans"/>
                <a:cs typeface="Gill Sans"/>
                <a:sym typeface="Gill Sans"/>
              </a:rPr>
              <a:t>, Dan </a:t>
            </a:r>
            <a:r>
              <a:rPr lang="en-US" dirty="0" err="1">
                <a:solidFill>
                  <a:srgbClr val="94D7E4"/>
                </a:solidFill>
                <a:ea typeface="Gill Sans"/>
                <a:cs typeface="Gill Sans"/>
                <a:sym typeface="Gill Sans"/>
              </a:rPr>
              <a:t>Goethel</a:t>
            </a:r>
            <a:r>
              <a:rPr lang="en-US" dirty="0">
                <a:solidFill>
                  <a:srgbClr val="94D7E4"/>
                </a:solidFill>
                <a:ea typeface="Gill Sans"/>
                <a:cs typeface="Gill Sans"/>
                <a:sym typeface="Gill Sans"/>
              </a:rPr>
              <a:t>, Alison </a:t>
            </a:r>
            <a:r>
              <a:rPr lang="en-US" dirty="0" err="1">
                <a:solidFill>
                  <a:srgbClr val="94D7E4"/>
                </a:solidFill>
                <a:ea typeface="Gill Sans"/>
                <a:cs typeface="Gill Sans"/>
                <a:sym typeface="Gill Sans"/>
              </a:rPr>
              <a:t>Deary</a:t>
            </a:r>
            <a:r>
              <a:rPr lang="en-US" dirty="0">
                <a:solidFill>
                  <a:srgbClr val="94D7E4"/>
                </a:solidFill>
                <a:ea typeface="Gill Sans"/>
                <a:cs typeface="Gill Sans"/>
                <a:sym typeface="Gill Sans"/>
              </a:rPr>
              <a:t>, Katy </a:t>
            </a:r>
            <a:r>
              <a:rPr lang="en-US" dirty="0" err="1">
                <a:solidFill>
                  <a:srgbClr val="94D7E4"/>
                </a:solidFill>
                <a:ea typeface="Gill Sans"/>
                <a:cs typeface="Gill Sans"/>
                <a:sym typeface="Gill Sans"/>
              </a:rPr>
              <a:t>Echave</a:t>
            </a:r>
            <a:r>
              <a:rPr lang="en-US" dirty="0">
                <a:solidFill>
                  <a:srgbClr val="94D7E4"/>
                </a:solidFill>
                <a:ea typeface="Gill Sans"/>
                <a:cs typeface="Gill Sans"/>
                <a:sym typeface="Gill Sans"/>
              </a:rPr>
              <a:t>, Ben </a:t>
            </a:r>
            <a:r>
              <a:rPr lang="en-US" dirty="0" err="1">
                <a:solidFill>
                  <a:srgbClr val="94D7E4"/>
                </a:solidFill>
                <a:ea typeface="Gill Sans"/>
                <a:cs typeface="Gill Sans"/>
                <a:sym typeface="Gill Sans"/>
              </a:rPr>
              <a:t>Fissel</a:t>
            </a:r>
            <a:r>
              <a:rPr lang="en-US" dirty="0">
                <a:solidFill>
                  <a:srgbClr val="94D7E4"/>
                </a:solidFill>
                <a:ea typeface="Gill Sans"/>
                <a:cs typeface="Gill Sans"/>
                <a:sym typeface="Gill Sans"/>
              </a:rPr>
              <a:t>, Dana </a:t>
            </a:r>
            <a:r>
              <a:rPr lang="en-US" dirty="0" err="1">
                <a:solidFill>
                  <a:srgbClr val="94D7E4"/>
                </a:solidFill>
                <a:ea typeface="Gill Sans"/>
                <a:cs typeface="Gill Sans"/>
                <a:sym typeface="Gill Sans"/>
              </a:rPr>
              <a:t>Hanselman</a:t>
            </a:r>
            <a:r>
              <a:rPr lang="en-US" dirty="0">
                <a:solidFill>
                  <a:srgbClr val="94D7E4"/>
                </a:solidFill>
                <a:ea typeface="Gill Sans"/>
                <a:cs typeface="Gill Sans"/>
                <a:sym typeface="Gill Sans"/>
              </a:rPr>
              <a:t>, Chris Lunsford, Kevin </a:t>
            </a:r>
            <a:r>
              <a:rPr lang="en-US" dirty="0" err="1">
                <a:solidFill>
                  <a:srgbClr val="94D7E4"/>
                </a:solidFill>
                <a:ea typeface="Gill Sans"/>
                <a:cs typeface="Gill Sans"/>
                <a:sym typeface="Gill Sans"/>
              </a:rPr>
              <a:t>Siwicke</a:t>
            </a:r>
            <a:r>
              <a:rPr lang="en-US" dirty="0">
                <a:solidFill>
                  <a:srgbClr val="94D7E4"/>
                </a:solidFill>
                <a:ea typeface="Gill Sans"/>
                <a:cs typeface="Gill Sans"/>
                <a:sym typeface="Gill Sans"/>
              </a:rPr>
              <a:t>, Jane Sullivan, </a:t>
            </a:r>
            <a:r>
              <a:rPr lang="en-US" dirty="0" err="1">
                <a:solidFill>
                  <a:srgbClr val="94D7E4"/>
                </a:solidFill>
                <a:ea typeface="Gill Sans"/>
                <a:cs typeface="Gill Sans"/>
                <a:sym typeface="Gill Sans"/>
              </a:rPr>
              <a:t>Marysia</a:t>
            </a:r>
            <a:r>
              <a:rPr lang="en-US" dirty="0">
                <a:solidFill>
                  <a:srgbClr val="94D7E4"/>
                </a:solidFill>
                <a:ea typeface="Gill Sans"/>
                <a:cs typeface="Gill Sans"/>
                <a:sym typeface="Gill Sans"/>
              </a:rPr>
              <a:t> </a:t>
            </a:r>
            <a:r>
              <a:rPr lang="en-US" dirty="0" err="1">
                <a:solidFill>
                  <a:srgbClr val="94D7E4"/>
                </a:solidFill>
                <a:ea typeface="Gill Sans"/>
                <a:cs typeface="Gill Sans"/>
                <a:sym typeface="Gill Sans"/>
              </a:rPr>
              <a:t>Szymkowiak</a:t>
            </a:r>
            <a:r>
              <a:rPr lang="en-US" dirty="0">
                <a:solidFill>
                  <a:srgbClr val="94D7E4"/>
                </a:solidFill>
                <a:ea typeface="Gill Sans"/>
                <a:cs typeface="Gill Sans"/>
                <a:sym typeface="Gill Sans"/>
              </a:rPr>
              <a:t>, Abigail Tyrell, Ben Williams, </a:t>
            </a:r>
            <a:r>
              <a:rPr lang="en-US" dirty="0" err="1" smtClean="0">
                <a:solidFill>
                  <a:srgbClr val="94D7E4"/>
                </a:solidFill>
                <a:ea typeface="Gill Sans"/>
                <a:cs typeface="Gill Sans"/>
                <a:sym typeface="Gill Sans"/>
              </a:rPr>
              <a:t>Stephani</a:t>
            </a:r>
            <a:r>
              <a:rPr lang="en-US" dirty="0" smtClean="0">
                <a:solidFill>
                  <a:srgbClr val="94D7E4"/>
                </a:solidFill>
                <a:ea typeface="Gill Sans"/>
                <a:cs typeface="Gill Sans"/>
                <a:sym typeface="Gill Sans"/>
              </a:rPr>
              <a:t> </a:t>
            </a:r>
            <a:r>
              <a:rPr lang="en-US" dirty="0" err="1" smtClean="0">
                <a:solidFill>
                  <a:srgbClr val="94D7E4"/>
                </a:solidFill>
                <a:ea typeface="Gill Sans"/>
                <a:cs typeface="Gill Sans"/>
                <a:sym typeface="Gill Sans"/>
              </a:rPr>
              <a:t>Zador</a:t>
            </a:r>
            <a:r>
              <a:rPr lang="en-US" dirty="0" smtClean="0">
                <a:solidFill>
                  <a:srgbClr val="94D7E4"/>
                </a:solidFill>
                <a:ea typeface="Gill Sans"/>
                <a:cs typeface="Gill Sans"/>
                <a:sym typeface="Gill Sans"/>
              </a:rPr>
              <a:t> </a:t>
            </a:r>
          </a:p>
          <a:p>
            <a:pPr algn="ctr">
              <a:buClr>
                <a:srgbClr val="94D7E4"/>
              </a:buClr>
              <a:buSzPts val="2000"/>
            </a:pPr>
            <a:endParaRPr lang="en-US" sz="1000" i="1" dirty="0">
              <a:solidFill>
                <a:srgbClr val="94D7E4"/>
              </a:solidFill>
              <a:latin typeface="+mj-lt"/>
              <a:ea typeface="Gill Sans"/>
              <a:cs typeface="Gill Sans"/>
              <a:sym typeface="Gill Sans"/>
            </a:endParaRPr>
          </a:p>
          <a:p>
            <a:pPr algn="ctr">
              <a:buClr>
                <a:srgbClr val="94D7E4"/>
              </a:buClr>
              <a:buSzPts val="2000"/>
            </a:pPr>
            <a:r>
              <a:rPr lang="en-US" i="1" dirty="0" smtClean="0">
                <a:solidFill>
                  <a:srgbClr val="94D7E4"/>
                </a:solidFill>
                <a:latin typeface="+mj-lt"/>
                <a:ea typeface="Gill Sans"/>
                <a:cs typeface="Gill Sans"/>
                <a:sym typeface="Gill Sans"/>
              </a:rPr>
              <a:t>Contributors</a:t>
            </a:r>
            <a:r>
              <a:rPr lang="en-US" dirty="0" smtClean="0">
                <a:solidFill>
                  <a:srgbClr val="94D7E4"/>
                </a:solidFill>
                <a:latin typeface="+mj-lt"/>
                <a:ea typeface="Gill Sans"/>
                <a:cs typeface="Gill Sans"/>
                <a:sym typeface="Gill Sans"/>
              </a:rPr>
              <a:t>: Mayumi </a:t>
            </a:r>
            <a:r>
              <a:rPr lang="en-US" dirty="0" err="1" smtClean="0">
                <a:solidFill>
                  <a:srgbClr val="94D7E4"/>
                </a:solidFill>
                <a:latin typeface="+mj-lt"/>
                <a:ea typeface="Gill Sans"/>
                <a:cs typeface="Gill Sans"/>
                <a:sym typeface="Gill Sans"/>
              </a:rPr>
              <a:t>Arimitsu</a:t>
            </a:r>
            <a:r>
              <a:rPr lang="en-US" dirty="0" smtClean="0">
                <a:solidFill>
                  <a:srgbClr val="94D7E4"/>
                </a:solidFill>
                <a:latin typeface="+mj-lt"/>
                <a:ea typeface="Gill Sans"/>
                <a:cs typeface="Gill Sans"/>
                <a:sym typeface="Gill Sans"/>
              </a:rPr>
              <a:t>, Steve </a:t>
            </a:r>
            <a:r>
              <a:rPr lang="en-US" dirty="0" err="1" smtClean="0">
                <a:solidFill>
                  <a:srgbClr val="94D7E4"/>
                </a:solidFill>
                <a:latin typeface="+mj-lt"/>
                <a:ea typeface="Gill Sans"/>
                <a:cs typeface="Gill Sans"/>
                <a:sym typeface="Gill Sans"/>
              </a:rPr>
              <a:t>Barbeaux</a:t>
            </a:r>
            <a:r>
              <a:rPr lang="en-US" dirty="0" smtClean="0">
                <a:solidFill>
                  <a:srgbClr val="94D7E4"/>
                </a:solidFill>
                <a:latin typeface="+mj-lt"/>
                <a:ea typeface="Gill Sans"/>
                <a:cs typeface="Gill Sans"/>
                <a:sym typeface="Gill Sans"/>
              </a:rPr>
              <a:t>, Curry Cunningham, Bridget </a:t>
            </a:r>
            <a:r>
              <a:rPr lang="en-US" dirty="0" err="1" smtClean="0">
                <a:solidFill>
                  <a:srgbClr val="94D7E4"/>
                </a:solidFill>
                <a:latin typeface="+mj-lt"/>
                <a:ea typeface="Gill Sans"/>
                <a:cs typeface="Gill Sans"/>
                <a:sym typeface="Gill Sans"/>
              </a:rPr>
              <a:t>Ferriss</a:t>
            </a:r>
            <a:r>
              <a:rPr lang="en-US" dirty="0" smtClean="0">
                <a:solidFill>
                  <a:srgbClr val="94D7E4"/>
                </a:solidFill>
                <a:latin typeface="+mj-lt"/>
                <a:ea typeface="Gill Sans"/>
                <a:cs typeface="Gill Sans"/>
                <a:sym typeface="Gill Sans"/>
              </a:rPr>
              <a:t>, Jens Nielsen, Clare </a:t>
            </a:r>
            <a:r>
              <a:rPr lang="en-US" dirty="0" err="1" smtClean="0">
                <a:solidFill>
                  <a:srgbClr val="94D7E4"/>
                </a:solidFill>
                <a:latin typeface="+mj-lt"/>
                <a:ea typeface="Gill Sans"/>
                <a:cs typeface="Gill Sans"/>
                <a:sym typeface="Gill Sans"/>
              </a:rPr>
              <a:t>Ostle</a:t>
            </a:r>
            <a:r>
              <a:rPr lang="en-US" dirty="0" smtClean="0">
                <a:solidFill>
                  <a:srgbClr val="94D7E4"/>
                </a:solidFill>
                <a:latin typeface="+mj-lt"/>
                <a:ea typeface="Gill Sans"/>
                <a:cs typeface="Gill Sans"/>
                <a:sym typeface="Gill Sans"/>
              </a:rPr>
              <a:t>, Patrick </a:t>
            </a:r>
            <a:r>
              <a:rPr lang="en-US" dirty="0" err="1" smtClean="0">
                <a:solidFill>
                  <a:srgbClr val="94D7E4"/>
                </a:solidFill>
                <a:latin typeface="+mj-lt"/>
                <a:ea typeface="Gill Sans"/>
                <a:cs typeface="Gill Sans"/>
                <a:sym typeface="Gill Sans"/>
              </a:rPr>
              <a:t>Ressler</a:t>
            </a:r>
            <a:r>
              <a:rPr lang="en-US" dirty="0" smtClean="0">
                <a:solidFill>
                  <a:srgbClr val="94D7E4"/>
                </a:solidFill>
                <a:latin typeface="+mj-lt"/>
                <a:ea typeface="Gill Sans"/>
                <a:cs typeface="Gill Sans"/>
                <a:sym typeface="Gill Sans"/>
              </a:rPr>
              <a:t>, Cara </a:t>
            </a:r>
            <a:r>
              <a:rPr lang="en-US" dirty="0" err="1" smtClean="0">
                <a:solidFill>
                  <a:srgbClr val="94D7E4"/>
                </a:solidFill>
                <a:latin typeface="+mj-lt"/>
                <a:ea typeface="Gill Sans"/>
                <a:cs typeface="Gill Sans"/>
                <a:sym typeface="Gill Sans"/>
              </a:rPr>
              <a:t>Rodgveller</a:t>
            </a:r>
            <a:r>
              <a:rPr lang="en-US" dirty="0" smtClean="0">
                <a:solidFill>
                  <a:srgbClr val="94D7E4"/>
                </a:solidFill>
                <a:latin typeface="+mj-lt"/>
                <a:ea typeface="Gill Sans"/>
                <a:cs typeface="Gill Sans"/>
                <a:sym typeface="Gill Sans"/>
              </a:rPr>
              <a:t>, Elizabeth </a:t>
            </a:r>
            <a:r>
              <a:rPr lang="en-US" dirty="0" err="1" smtClean="0">
                <a:solidFill>
                  <a:srgbClr val="94D7E4"/>
                </a:solidFill>
                <a:latin typeface="+mj-lt"/>
                <a:ea typeface="Gill Sans"/>
                <a:cs typeface="Gill Sans"/>
                <a:sym typeface="Gill Sans"/>
              </a:rPr>
              <a:t>Siddon</a:t>
            </a:r>
            <a:r>
              <a:rPr lang="en-US" dirty="0" smtClean="0">
                <a:solidFill>
                  <a:srgbClr val="94D7E4"/>
                </a:solidFill>
                <a:latin typeface="+mj-lt"/>
                <a:ea typeface="Gill Sans"/>
                <a:cs typeface="Gill Sans"/>
                <a:sym typeface="Gill Sans"/>
              </a:rPr>
              <a:t>, </a:t>
            </a:r>
            <a:r>
              <a:rPr lang="en-US" dirty="0" err="1" smtClean="0">
                <a:solidFill>
                  <a:srgbClr val="94D7E4"/>
                </a:solidFill>
                <a:latin typeface="+mj-lt"/>
                <a:ea typeface="Gill Sans"/>
                <a:cs typeface="Gill Sans"/>
                <a:sym typeface="Gill Sans"/>
              </a:rPr>
              <a:t>Kally</a:t>
            </a:r>
            <a:r>
              <a:rPr lang="en-US" dirty="0" smtClean="0">
                <a:solidFill>
                  <a:srgbClr val="94D7E4"/>
                </a:solidFill>
                <a:latin typeface="+mj-lt"/>
                <a:ea typeface="Gill Sans"/>
                <a:cs typeface="Gill Sans"/>
                <a:sym typeface="Gill Sans"/>
              </a:rPr>
              <a:t> </a:t>
            </a:r>
            <a:r>
              <a:rPr lang="en-US" dirty="0" err="1" smtClean="0">
                <a:solidFill>
                  <a:srgbClr val="94D7E4"/>
                </a:solidFill>
                <a:latin typeface="+mj-lt"/>
                <a:ea typeface="Gill Sans"/>
                <a:cs typeface="Gill Sans"/>
                <a:sym typeface="Gill Sans"/>
              </a:rPr>
              <a:t>Spalinger</a:t>
            </a:r>
            <a:r>
              <a:rPr lang="en-US" dirty="0" smtClean="0">
                <a:solidFill>
                  <a:srgbClr val="94D7E4"/>
                </a:solidFill>
                <a:latin typeface="+mj-lt"/>
                <a:ea typeface="Gill Sans"/>
                <a:cs typeface="Gill Sans"/>
                <a:sym typeface="Gill Sans"/>
              </a:rPr>
              <a:t>, Jordan Watson, Sarah Wise</a:t>
            </a:r>
            <a:endParaRPr b="0" i="0" u="none" strike="noStrike" cap="none" dirty="0">
              <a:solidFill>
                <a:srgbClr val="94D7E4"/>
              </a:solidFill>
              <a:latin typeface="+mj-lt"/>
              <a:ea typeface="Gill Sans"/>
              <a:cs typeface="Gill Sans"/>
              <a:sym typeface="Gill Sans"/>
            </a:endParaRPr>
          </a:p>
        </p:txBody>
      </p:sp>
      <p:pic>
        <p:nvPicPr>
          <p:cNvPr id="758" name="Google Shape;758;p104"/>
          <p:cNvPicPr preferRelativeResize="0"/>
          <p:nvPr/>
        </p:nvPicPr>
        <p:blipFill rotWithShape="1">
          <a:blip r:embed="rId4">
            <a:alphaModFix/>
          </a:blip>
          <a:srcRect/>
          <a:stretch/>
        </p:blipFill>
        <p:spPr>
          <a:xfrm>
            <a:off x="5360404" y="5572257"/>
            <a:ext cx="2688880" cy="938419"/>
          </a:xfrm>
          <a:prstGeom prst="rect">
            <a:avLst/>
          </a:prstGeom>
          <a:noFill/>
          <a:ln>
            <a:noFill/>
          </a:ln>
        </p:spPr>
      </p:pic>
      <p:pic>
        <p:nvPicPr>
          <p:cNvPr id="760" name="Google Shape;760;p104"/>
          <p:cNvPicPr preferRelativeResize="0"/>
          <p:nvPr/>
        </p:nvPicPr>
        <p:blipFill rotWithShape="1">
          <a:blip r:embed="rId5">
            <a:alphaModFix/>
          </a:blip>
          <a:srcRect l="30516" t="14165" b="28809"/>
          <a:stretch/>
        </p:blipFill>
        <p:spPr>
          <a:xfrm>
            <a:off x="146624" y="5423600"/>
            <a:ext cx="1157498" cy="1266650"/>
          </a:xfrm>
          <a:prstGeom prst="rect">
            <a:avLst/>
          </a:prstGeom>
          <a:noFill/>
          <a:ln w="9525" cap="flat" cmpd="sng">
            <a:solidFill>
              <a:srgbClr val="000000"/>
            </a:solidFill>
            <a:prstDash val="solid"/>
            <a:round/>
            <a:headEnd type="none" w="sm" len="sm"/>
            <a:tailEnd type="none" w="sm" len="sm"/>
          </a:ln>
        </p:spPr>
      </p:pic>
    </p:spTree>
  </p:cSld>
  <p:clrMapOvr>
    <a:masterClrMapping/>
  </p:clrMapOvr>
  <p:transition advTm="73702">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75"/>
        <p:cNvGrpSpPr/>
        <p:nvPr/>
      </p:nvGrpSpPr>
      <p:grpSpPr>
        <a:xfrm>
          <a:off x="0" y="0"/>
          <a:ext cx="0" cy="0"/>
          <a:chOff x="0" y="0"/>
          <a:chExt cx="0" cy="0"/>
        </a:xfrm>
      </p:grpSpPr>
      <p:cxnSp>
        <p:nvCxnSpPr>
          <p:cNvPr id="1076" name="Google Shape;1076;p12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077" name="Google Shape;1077;p128"/>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078" name="Google Shape;1078;p128"/>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079" name="Google Shape;1079;p128"/>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080" name="Google Shape;1080;p128"/>
          <p:cNvSpPr txBox="1">
            <a:spLocks noGrp="1"/>
          </p:cNvSpPr>
          <p:nvPr>
            <p:ph type="title"/>
          </p:nvPr>
        </p:nvSpPr>
        <p:spPr>
          <a:xfrm>
            <a:off x="0" y="365126"/>
            <a:ext cx="9144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mj-lt"/>
                <a:ea typeface="Gill Sans"/>
                <a:cs typeface="Gill Sans"/>
                <a:sym typeface="Gill Sans"/>
              </a:rPr>
              <a:t>Traffic Light Table </a:t>
            </a:r>
            <a:endParaRPr dirty="0">
              <a:latin typeface="+mj-lt"/>
              <a:ea typeface="Gill Sans"/>
              <a:cs typeface="Gill Sans"/>
              <a:sym typeface="Gill Sans"/>
            </a:endParaRPr>
          </a:p>
        </p:txBody>
      </p:sp>
      <p:sp>
        <p:nvSpPr>
          <p:cNvPr id="3" name="TextBox 2"/>
          <p:cNvSpPr txBox="1"/>
          <p:nvPr/>
        </p:nvSpPr>
        <p:spPr>
          <a:xfrm>
            <a:off x="150225" y="181430"/>
            <a:ext cx="12344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FFFFFF">
                    <a:lumMod val="95000"/>
                  </a:srgbClr>
                </a:solidFill>
                <a:effectLst/>
                <a:uLnTx/>
                <a:uFillTx/>
                <a:latin typeface="Arial"/>
                <a:cs typeface="Arial"/>
                <a:sym typeface="Arial"/>
              </a:rPr>
              <a:t>Note: new this year for report card</a:t>
            </a:r>
            <a:endParaRPr kumimoji="0" lang="en-US" sz="1400" b="0" i="0" u="none" strike="noStrike" kern="0" cap="none" spc="0" normalizeH="0" baseline="0" noProof="0" dirty="0">
              <a:ln>
                <a:noFill/>
              </a:ln>
              <a:solidFill>
                <a:srgbClr val="FFFFFF">
                  <a:lumMod val="95000"/>
                </a:srgbClr>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a:off x="238834" y="1588198"/>
            <a:ext cx="8666328" cy="3604962"/>
          </a:xfrm>
          <a:prstGeom prst="rect">
            <a:avLst/>
          </a:prstGeom>
        </p:spPr>
      </p:pic>
      <p:sp>
        <p:nvSpPr>
          <p:cNvPr id="10" name="Rectangle 9"/>
          <p:cNvSpPr/>
          <p:nvPr/>
        </p:nvSpPr>
        <p:spPr>
          <a:xfrm>
            <a:off x="7369792" y="2531660"/>
            <a:ext cx="1513708" cy="1370445"/>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12938" y="4252217"/>
            <a:ext cx="1513708" cy="613210"/>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554685"/>
      </p:ext>
    </p:extLst>
  </p:cSld>
  <p:clrMapOvr>
    <a:masterClrMapping/>
  </p:clrMapOvr>
  <p:transition advTm="128961">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840"/>
        <p:cNvGrpSpPr/>
        <p:nvPr/>
      </p:nvGrpSpPr>
      <p:grpSpPr>
        <a:xfrm>
          <a:off x="0" y="0"/>
          <a:ext cx="0" cy="0"/>
          <a:chOff x="0" y="0"/>
          <a:chExt cx="0" cy="0"/>
        </a:xfrm>
      </p:grpSpPr>
      <p:pic>
        <p:nvPicPr>
          <p:cNvPr id="842" name="Google Shape;842;p109"/>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843" name="Google Shape;843;p10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844" name="Google Shape;844;p10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dirty="0" smtClean="0">
                <a:latin typeface="+mj-lt"/>
                <a:sym typeface="Gill Sans"/>
              </a:rPr>
              <a:t>Traffic Light Score</a:t>
            </a:r>
            <a:endParaRPr dirty="0">
              <a:latin typeface="+mj-lt"/>
            </a:endParaRPr>
          </a:p>
        </p:txBody>
      </p:sp>
      <p:cxnSp>
        <p:nvCxnSpPr>
          <p:cNvPr id="845" name="Google Shape;845;p10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pic>
        <p:nvPicPr>
          <p:cNvPr id="3074" name="Picture 2" descr="Figure 4: Alt text"/>
          <p:cNvPicPr>
            <a:picLocks noChangeAspect="1" noChangeArrowheads="1"/>
          </p:cNvPicPr>
          <p:nvPr/>
        </p:nvPicPr>
        <p:blipFill rotWithShape="1">
          <a:blip r:embed="rId4">
            <a:extLst>
              <a:ext uri="{28A0092B-C50C-407E-A947-70E740481C1C}">
                <a14:useLocalDpi xmlns:a14="http://schemas.microsoft.com/office/drawing/2010/main" val="0"/>
              </a:ext>
            </a:extLst>
          </a:blip>
          <a:srcRect t="4569"/>
          <a:stretch/>
        </p:blipFill>
        <p:spPr bwMode="auto">
          <a:xfrm>
            <a:off x="5329451" y="1614578"/>
            <a:ext cx="3739484" cy="4996047"/>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34;p117"/>
          <p:cNvSpPr txBox="1"/>
          <p:nvPr/>
        </p:nvSpPr>
        <p:spPr>
          <a:xfrm>
            <a:off x="302226" y="1633468"/>
            <a:ext cx="4948276" cy="5151600"/>
          </a:xfrm>
          <a:prstGeom prst="rect">
            <a:avLst/>
          </a:prstGeom>
          <a:noFill/>
          <a:ln>
            <a:noFill/>
          </a:ln>
        </p:spPr>
        <p:txBody>
          <a:bodyPr spcFirstLastPara="1" wrap="square" lIns="91425" tIns="45700" rIns="91425" bIns="45700" anchor="t" anchorCtr="0">
            <a:noAutofit/>
          </a:bodyPr>
          <a:lstStyle/>
          <a:p>
            <a:pPr marL="171450" marR="0" lvl="0" indent="-177800" algn="l" defTabSz="914400" rtl="0" eaLnBrk="1" fontAlgn="auto" latinLnBrk="0" hangingPunct="1">
              <a:lnSpc>
                <a:spcPct val="120000"/>
              </a:lnSpc>
              <a:spcBef>
                <a:spcPts val="0"/>
              </a:spcBef>
              <a:spcAft>
                <a:spcPts val="0"/>
              </a:spcAft>
              <a:buClr>
                <a:schemeClr val="bg1"/>
              </a:buClr>
              <a:buSzPts val="2800"/>
              <a:buFont typeface="Arial"/>
              <a:buChar char="•"/>
              <a:tabLst/>
              <a:defRPr/>
            </a:pPr>
            <a:r>
              <a:rPr lang="en-US" sz="2800" dirty="0" smtClean="0">
                <a:solidFill>
                  <a:schemeClr val="bg1"/>
                </a:solidFill>
                <a:sym typeface="Gill Sans"/>
              </a:rPr>
              <a:t>Ecosystem (16 </a:t>
            </a:r>
            <a:r>
              <a:rPr lang="en-US" sz="2800" dirty="0" smtClean="0">
                <a:solidFill>
                  <a:schemeClr val="bg1"/>
                </a:solidFill>
                <a:sym typeface="Gill Sans"/>
              </a:rPr>
              <a:t>of 22 total</a:t>
            </a:r>
            <a:r>
              <a:rPr lang="en-US" sz="2800" dirty="0" smtClean="0">
                <a:solidFill>
                  <a:schemeClr val="bg1"/>
                </a:solidFill>
                <a:sym typeface="Gill Sans"/>
              </a:rPr>
              <a:t>)</a:t>
            </a:r>
            <a:endParaRPr kumimoji="0" sz="1400" b="0" i="0" u="none" strike="noStrike" kern="0" cap="none" spc="0" normalizeH="0" baseline="0" noProof="0" dirty="0">
              <a:ln>
                <a:noFill/>
              </a:ln>
              <a:solidFill>
                <a:schemeClr val="bg1"/>
              </a:solidFill>
              <a:effectLst/>
              <a:uLnTx/>
              <a:uFillTx/>
              <a:sym typeface="Arial"/>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lang="en-US" sz="2200" noProof="0" dirty="0" smtClean="0">
                <a:solidFill>
                  <a:schemeClr val="bg1"/>
                </a:solidFill>
                <a:ea typeface="Gill Sans"/>
                <a:cs typeface="Gill Sans"/>
                <a:sym typeface="Gill Sans"/>
              </a:rPr>
              <a:t>Physical &lt; to average</a:t>
            </a:r>
            <a:endParaRPr kumimoji="0" lang="en-US" sz="2200" b="0" i="0" u="none" strike="noStrike" kern="0" cap="none" spc="0" normalizeH="0" baseline="0" noProof="0" dirty="0" smtClean="0">
              <a:ln>
                <a:noFill/>
              </a:ln>
              <a:solidFill>
                <a:schemeClr val="bg1"/>
              </a:solidFill>
              <a:effectLst/>
              <a:uLnTx/>
              <a:uFillTx/>
              <a:latin typeface="Arial"/>
              <a:ea typeface="Gill Sans"/>
              <a:cs typeface="Gill Sans"/>
              <a:sym typeface="Gill Sans"/>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kumimoji="0" lang="en-US" sz="2200" b="0" i="0" u="none" strike="noStrike" kern="0" cap="none" spc="0" normalizeH="0" baseline="0" noProof="0" dirty="0" smtClean="0">
                <a:ln>
                  <a:noFill/>
                </a:ln>
                <a:solidFill>
                  <a:schemeClr val="bg1"/>
                </a:solidFill>
                <a:effectLst/>
                <a:uLnTx/>
                <a:uFillTx/>
                <a:latin typeface="Arial"/>
                <a:cs typeface="Arial"/>
                <a:sym typeface="Gill Sans"/>
              </a:rPr>
              <a:t>Lower trophic remains average</a:t>
            </a: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lang="en-US" sz="2200" dirty="0" smtClean="0">
                <a:solidFill>
                  <a:schemeClr val="bg1"/>
                </a:solidFill>
                <a:sym typeface="Gill Sans"/>
              </a:rPr>
              <a:t>Upper trophic &gt; to above average</a:t>
            </a:r>
            <a:endParaRPr kumimoji="0" sz="2200" b="0" i="0" u="none" strike="noStrike" kern="0" cap="none" spc="0" normalizeH="0" baseline="0" noProof="0" dirty="0">
              <a:ln>
                <a:noFill/>
              </a:ln>
              <a:solidFill>
                <a:schemeClr val="bg1"/>
              </a:solidFill>
              <a:effectLst/>
              <a:uLnTx/>
              <a:uFillTx/>
              <a:latin typeface="Arial"/>
              <a:cs typeface="Arial"/>
              <a:sym typeface="Arial"/>
            </a:endParaRPr>
          </a:p>
          <a:p>
            <a:pPr marL="171450" marR="0" lvl="0" indent="-177800" algn="l" defTabSz="914400" rtl="0" eaLnBrk="1" fontAlgn="auto" latinLnBrk="0" hangingPunct="1">
              <a:lnSpc>
                <a:spcPct val="120000"/>
              </a:lnSpc>
              <a:spcBef>
                <a:spcPts val="750"/>
              </a:spcBef>
              <a:spcAft>
                <a:spcPts val="0"/>
              </a:spcAft>
              <a:buClr>
                <a:schemeClr val="bg1"/>
              </a:buClr>
              <a:buSzPts val="2800"/>
              <a:buFont typeface="Arial"/>
              <a:buChar char="•"/>
              <a:tabLst/>
              <a:defRPr/>
            </a:pPr>
            <a:r>
              <a:rPr lang="en-US" sz="2800" dirty="0" smtClean="0">
                <a:solidFill>
                  <a:schemeClr val="bg1"/>
                </a:solidFill>
                <a:sym typeface="Gill Sans"/>
              </a:rPr>
              <a:t>Socioeconomic (7 of 8 total)</a:t>
            </a:r>
            <a:endParaRPr kumimoji="0" lang="en-US" sz="2200" b="0" i="0" u="none" strike="noStrike" kern="0" cap="none" spc="0" normalizeH="0" baseline="0" noProof="0" dirty="0" smtClean="0">
              <a:ln>
                <a:noFill/>
              </a:ln>
              <a:solidFill>
                <a:schemeClr val="bg1"/>
              </a:solidFill>
              <a:effectLst/>
              <a:uLnTx/>
              <a:uFillTx/>
              <a:latin typeface="Arial"/>
              <a:ea typeface="Gill Sans"/>
              <a:cs typeface="Gill Sans"/>
              <a:sym typeface="Gill Sans"/>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kumimoji="0" lang="en-US" sz="2200" b="0" i="0" u="none" strike="noStrike" kern="0" cap="none" spc="0" normalizeH="0" baseline="0" noProof="0" dirty="0" smtClean="0">
                <a:ln>
                  <a:noFill/>
                </a:ln>
                <a:solidFill>
                  <a:schemeClr val="bg1"/>
                </a:solidFill>
                <a:effectLst/>
                <a:uLnTx/>
                <a:uFillTx/>
                <a:latin typeface="Arial"/>
                <a:ea typeface="Gill Sans"/>
                <a:cs typeface="Gill Sans"/>
                <a:sym typeface="Gill Sans"/>
              </a:rPr>
              <a:t>Fishery performance &gt; to average</a:t>
            </a: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kumimoji="0" lang="en-US" sz="2200" b="0" i="0" u="none" strike="noStrike" kern="0" cap="none" spc="0" normalizeH="0" baseline="0" noProof="0" dirty="0" smtClean="0">
                <a:ln>
                  <a:noFill/>
                </a:ln>
                <a:solidFill>
                  <a:schemeClr val="bg1"/>
                </a:solidFill>
                <a:effectLst/>
                <a:uLnTx/>
                <a:uFillTx/>
                <a:latin typeface="Arial"/>
                <a:cs typeface="Arial"/>
                <a:sym typeface="Gill Sans"/>
              </a:rPr>
              <a:t>Economic lagged by one year and remains very low</a:t>
            </a:r>
            <a:endParaRPr lang="en-US" sz="2200" dirty="0">
              <a:solidFill>
                <a:schemeClr val="bg1"/>
              </a:solidFill>
              <a:sym typeface="Gill Sans"/>
            </a:endParaRPr>
          </a:p>
          <a:p>
            <a:pPr marL="171450" lvl="0" indent="-177800">
              <a:lnSpc>
                <a:spcPct val="120000"/>
              </a:lnSpc>
              <a:spcBef>
                <a:spcPts val="750"/>
              </a:spcBef>
              <a:buClr>
                <a:srgbClr val="FFFFFF"/>
              </a:buClr>
              <a:buSzPts val="2800"/>
              <a:buFont typeface="Arial"/>
              <a:buChar char="•"/>
              <a:defRPr/>
            </a:pPr>
            <a:r>
              <a:rPr lang="en-US" sz="2800" dirty="0" smtClean="0">
                <a:solidFill>
                  <a:srgbClr val="FFFFFF"/>
                </a:solidFill>
                <a:sym typeface="Gill Sans"/>
              </a:rPr>
              <a:t>7 indicators </a:t>
            </a:r>
            <a:r>
              <a:rPr lang="en-US" sz="2800" dirty="0" smtClean="0">
                <a:solidFill>
                  <a:srgbClr val="FFFFFF"/>
                </a:solidFill>
                <a:sym typeface="Gill Sans"/>
              </a:rPr>
              <a:t>missing</a:t>
            </a:r>
            <a:endParaRPr lang="en-US" sz="2200" dirty="0">
              <a:solidFill>
                <a:srgbClr val="FFFFFF"/>
              </a:solidFill>
              <a:ea typeface="Gill Sans"/>
              <a:cs typeface="Gill Sans"/>
              <a:sym typeface="Gill Sans"/>
            </a:endParaRPr>
          </a:p>
        </p:txBody>
      </p:sp>
    </p:spTree>
    <p:extLst>
      <p:ext uri="{BB962C8B-B14F-4D97-AF65-F5344CB8AC3E}">
        <p14:creationId xmlns:p14="http://schemas.microsoft.com/office/powerpoint/2010/main" val="3739869272"/>
      </p:ext>
    </p:extLst>
  </p:cSld>
  <p:clrMapOvr>
    <a:masterClrMapping/>
  </p:clrMapOvr>
  <p:transition advTm="10257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75"/>
        <p:cNvGrpSpPr/>
        <p:nvPr/>
      </p:nvGrpSpPr>
      <p:grpSpPr>
        <a:xfrm>
          <a:off x="0" y="0"/>
          <a:ext cx="0" cy="0"/>
          <a:chOff x="0" y="0"/>
          <a:chExt cx="0" cy="0"/>
        </a:xfrm>
      </p:grpSpPr>
      <p:cxnSp>
        <p:nvCxnSpPr>
          <p:cNvPr id="1076" name="Google Shape;1076;p12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077" name="Google Shape;1077;p128"/>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1078" name="Google Shape;1078;p128"/>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079" name="Google Shape;1079;p128"/>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080" name="Google Shape;1080;p128"/>
          <p:cNvSpPr txBox="1">
            <a:spLocks noGrp="1"/>
          </p:cNvSpPr>
          <p:nvPr>
            <p:ph type="title"/>
          </p:nvPr>
        </p:nvSpPr>
        <p:spPr>
          <a:xfrm>
            <a:off x="0" y="365126"/>
            <a:ext cx="9144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mj-lt"/>
                <a:ea typeface="Gill Sans"/>
                <a:cs typeface="Gill Sans"/>
                <a:sym typeface="Gill Sans"/>
              </a:rPr>
              <a:t>Importance</a:t>
            </a:r>
            <a:endParaRPr dirty="0">
              <a:latin typeface="+mj-lt"/>
              <a:ea typeface="Gill Sans"/>
              <a:cs typeface="Gill Sans"/>
              <a:sym typeface="Gill Sans"/>
            </a:endParaRPr>
          </a:p>
        </p:txBody>
      </p:sp>
      <p:pic>
        <p:nvPicPr>
          <p:cNvPr id="4098" name="Picture 2" descr="https://lh4.googleusercontent.com/P7EFJV7QX9xgCn1uEc017aRG6XGx8-I5hOKFDYvLIwuh4CfmrwXfUkmbLdNyyFwbG9q3Js0_yohFNFmlavkI0qUkjbU9taLrNqDixyPv7sumPZsQGkHO47eMHYrTQm3OLLF20w3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80" y="1524235"/>
            <a:ext cx="8397436" cy="52552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738281" y="1624083"/>
            <a:ext cx="873455" cy="4510586"/>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28961">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86"/>
        <p:cNvGrpSpPr/>
        <p:nvPr/>
      </p:nvGrpSpPr>
      <p:grpSpPr>
        <a:xfrm>
          <a:off x="0" y="0"/>
          <a:ext cx="0" cy="0"/>
          <a:chOff x="0" y="0"/>
          <a:chExt cx="0" cy="0"/>
        </a:xfrm>
      </p:grpSpPr>
      <p:sp>
        <p:nvSpPr>
          <p:cNvPr id="1087" name="Google Shape;1087;p129"/>
          <p:cNvSpPr txBox="1">
            <a:spLocks noGrp="1"/>
          </p:cNvSpPr>
          <p:nvPr>
            <p:ph type="body" idx="1"/>
          </p:nvPr>
        </p:nvSpPr>
        <p:spPr>
          <a:xfrm>
            <a:off x="839999" y="1825625"/>
            <a:ext cx="8235762" cy="4351200"/>
          </a:xfrm>
          <a:prstGeom prst="rect">
            <a:avLst/>
          </a:prstGeom>
          <a:noFill/>
          <a:ln>
            <a:noFill/>
          </a:ln>
        </p:spPr>
        <p:txBody>
          <a:bodyPr spcFirstLastPara="1" wrap="square" lIns="91425" tIns="45700" rIns="91425" bIns="45700" anchor="t" anchorCtr="0">
            <a:noAutofit/>
          </a:bodyPr>
          <a:lstStyle/>
          <a:p>
            <a:pPr marL="171450" lvl="0" indent="-177800" algn="l" rtl="0">
              <a:lnSpc>
                <a:spcPct val="120000"/>
              </a:lnSpc>
              <a:spcBef>
                <a:spcPts val="0"/>
              </a:spcBef>
              <a:spcAft>
                <a:spcPts val="0"/>
              </a:spcAft>
              <a:buClr>
                <a:schemeClr val="lt1"/>
              </a:buClr>
              <a:buSzPts val="2800"/>
              <a:buChar char="•"/>
            </a:pPr>
            <a:r>
              <a:rPr lang="en-US" sz="2800" dirty="0" smtClean="0">
                <a:solidFill>
                  <a:schemeClr val="lt1"/>
                </a:solidFill>
                <a:latin typeface="+mj-lt"/>
                <a:ea typeface="Gill Sans"/>
                <a:cs typeface="Gill Sans"/>
                <a:sym typeface="Gill Sans"/>
              </a:rPr>
              <a:t>Management </a:t>
            </a:r>
            <a:r>
              <a:rPr lang="en-US" sz="2800" dirty="0" smtClean="0">
                <a:solidFill>
                  <a:schemeClr val="lt1"/>
                </a:solidFill>
                <a:latin typeface="+mj-lt"/>
                <a:ea typeface="Gill Sans"/>
                <a:cs typeface="Gill Sans"/>
                <a:sym typeface="Gill Sans"/>
              </a:rPr>
              <a:t>Summary</a:t>
            </a:r>
            <a:endParaRPr dirty="0">
              <a:latin typeface="+mj-lt"/>
            </a:endParaRPr>
          </a:p>
          <a:p>
            <a:pPr marL="514350" lvl="1" indent="-171450">
              <a:lnSpc>
                <a:spcPct val="120000"/>
              </a:lnSpc>
              <a:buClr>
                <a:schemeClr val="lt1"/>
              </a:buClr>
              <a:buSzPts val="2400"/>
            </a:pPr>
            <a:r>
              <a:rPr lang="en-US" sz="2200" dirty="0">
                <a:solidFill>
                  <a:schemeClr val="lt1"/>
                </a:solidFill>
                <a:latin typeface="+mj-lt"/>
                <a:ea typeface="Gill Sans"/>
                <a:cs typeface="Gill Sans"/>
                <a:sym typeface="Gill Sans"/>
              </a:rPr>
              <a:t>Cooling </a:t>
            </a:r>
            <a:r>
              <a:rPr lang="en-US" sz="2200" dirty="0" smtClean="0">
                <a:solidFill>
                  <a:schemeClr val="lt1"/>
                </a:solidFill>
                <a:latin typeface="+mj-lt"/>
                <a:ea typeface="Gill Sans"/>
                <a:cs typeface="Gill Sans"/>
                <a:sym typeface="Gill Sans"/>
              </a:rPr>
              <a:t>overall in GOA</a:t>
            </a:r>
            <a:r>
              <a:rPr lang="en-US" sz="2200" dirty="0" smtClean="0">
                <a:solidFill>
                  <a:schemeClr val="lt1"/>
                </a:solidFill>
                <a:latin typeface="+mj-lt"/>
                <a:ea typeface="Gill Sans"/>
                <a:cs typeface="Gill Sans"/>
                <a:sym typeface="Gill Sans"/>
              </a:rPr>
              <a:t>, still warm in EBS, plankton average</a:t>
            </a:r>
            <a:endParaRPr lang="en-US" sz="2200" dirty="0" smtClean="0">
              <a:solidFill>
                <a:schemeClr val="lt1"/>
              </a:solidFill>
              <a:latin typeface="+mj-lt"/>
              <a:ea typeface="Gill Sans"/>
              <a:cs typeface="Gill Sans"/>
              <a:sym typeface="Gill Sans"/>
            </a:endParaRPr>
          </a:p>
          <a:p>
            <a:pPr marL="514350" lvl="1" indent="-171450">
              <a:lnSpc>
                <a:spcPct val="120000"/>
              </a:lnSpc>
              <a:buClr>
                <a:schemeClr val="lt1"/>
              </a:buClr>
              <a:buSzPts val="2400"/>
            </a:pPr>
            <a:r>
              <a:rPr lang="en-US" sz="2200" dirty="0" smtClean="0">
                <a:solidFill>
                  <a:schemeClr val="lt1"/>
                </a:solidFill>
                <a:latin typeface="+mj-lt"/>
                <a:ea typeface="Gill Sans"/>
                <a:cs typeface="Gill Sans"/>
                <a:sym typeface="Gill Sans"/>
              </a:rPr>
              <a:t>YOY growth average, juveniles high nearshore, </a:t>
            </a:r>
            <a:r>
              <a:rPr lang="en-US" sz="2200" dirty="0" err="1" smtClean="0">
                <a:solidFill>
                  <a:schemeClr val="lt1"/>
                </a:solidFill>
                <a:latin typeface="+mj-lt"/>
                <a:ea typeface="Gill Sans"/>
                <a:cs typeface="Gill Sans"/>
                <a:sym typeface="Gill Sans"/>
              </a:rPr>
              <a:t>avg</a:t>
            </a:r>
            <a:r>
              <a:rPr lang="en-US" sz="2200" dirty="0" smtClean="0">
                <a:solidFill>
                  <a:schemeClr val="lt1"/>
                </a:solidFill>
                <a:latin typeface="+mj-lt"/>
                <a:ea typeface="Gill Sans"/>
                <a:cs typeface="Gill Sans"/>
                <a:sym typeface="Gill Sans"/>
              </a:rPr>
              <a:t> offshore</a:t>
            </a:r>
            <a:endParaRPr lang="en-US" sz="2200" dirty="0">
              <a:solidFill>
                <a:schemeClr val="lt1"/>
              </a:solidFill>
              <a:latin typeface="+mj-lt"/>
              <a:ea typeface="Gill Sans"/>
              <a:cs typeface="Gill Sans"/>
              <a:sym typeface="Gill Sans"/>
            </a:endParaRPr>
          </a:p>
          <a:p>
            <a:pPr marL="514350" lvl="1" indent="-171450">
              <a:lnSpc>
                <a:spcPct val="120000"/>
              </a:lnSpc>
              <a:buClr>
                <a:schemeClr val="lt1"/>
              </a:buClr>
              <a:buSzPts val="2400"/>
            </a:pPr>
            <a:r>
              <a:rPr lang="en-US" sz="2200" dirty="0" smtClean="0">
                <a:solidFill>
                  <a:schemeClr val="lt1"/>
                </a:solidFill>
                <a:latin typeface="+mj-lt"/>
                <a:ea typeface="Gill Sans"/>
                <a:cs typeface="Gill Sans"/>
                <a:sym typeface="Gill Sans"/>
              </a:rPr>
              <a:t>Survey c</a:t>
            </a:r>
            <a:r>
              <a:rPr lang="en-US" sz="2200" dirty="0" smtClean="0">
                <a:solidFill>
                  <a:schemeClr val="lt1"/>
                </a:solidFill>
                <a:latin typeface="+mj-lt"/>
                <a:ea typeface="Gill Sans"/>
                <a:cs typeface="Gill Sans"/>
                <a:sym typeface="Gill Sans"/>
              </a:rPr>
              <a:t>ondition </a:t>
            </a:r>
            <a:r>
              <a:rPr lang="en-US" sz="2200" dirty="0" err="1" smtClean="0">
                <a:solidFill>
                  <a:schemeClr val="lt1"/>
                </a:solidFill>
                <a:latin typeface="+mj-lt"/>
                <a:ea typeface="Gill Sans"/>
                <a:cs typeface="Gill Sans"/>
                <a:sym typeface="Gill Sans"/>
              </a:rPr>
              <a:t>avg</a:t>
            </a:r>
            <a:r>
              <a:rPr lang="en-US" sz="2200" dirty="0" smtClean="0">
                <a:solidFill>
                  <a:schemeClr val="lt1"/>
                </a:solidFill>
                <a:latin typeface="+mj-lt"/>
                <a:ea typeface="Gill Sans"/>
                <a:cs typeface="Gill Sans"/>
                <a:sym typeface="Gill Sans"/>
              </a:rPr>
              <a:t> or below </a:t>
            </a:r>
            <a:r>
              <a:rPr lang="en-US" sz="2200" dirty="0" err="1" smtClean="0">
                <a:solidFill>
                  <a:schemeClr val="lt1"/>
                </a:solidFill>
                <a:latin typeface="+mj-lt"/>
                <a:ea typeface="Gill Sans"/>
                <a:cs typeface="Gill Sans"/>
                <a:sym typeface="Gill Sans"/>
              </a:rPr>
              <a:t>avg</a:t>
            </a:r>
            <a:r>
              <a:rPr lang="en-US" sz="2200" dirty="0" smtClean="0">
                <a:solidFill>
                  <a:schemeClr val="lt1"/>
                </a:solidFill>
                <a:latin typeface="+mj-lt"/>
                <a:ea typeface="Gill Sans"/>
                <a:cs typeface="Gill Sans"/>
                <a:sym typeface="Gill Sans"/>
              </a:rPr>
              <a:t>, fishery condition poor</a:t>
            </a:r>
          </a:p>
          <a:p>
            <a:pPr marL="514350" lvl="1" indent="-171450">
              <a:lnSpc>
                <a:spcPct val="120000"/>
              </a:lnSpc>
              <a:buClr>
                <a:schemeClr val="lt1"/>
              </a:buClr>
              <a:buSzPts val="2400"/>
            </a:pPr>
            <a:r>
              <a:rPr lang="en-US" sz="2200" dirty="0" smtClean="0">
                <a:solidFill>
                  <a:schemeClr val="lt1"/>
                </a:solidFill>
                <a:latin typeface="+mj-lt"/>
                <a:ea typeface="Gill Sans"/>
                <a:cs typeface="Gill Sans"/>
                <a:sym typeface="Gill Sans"/>
              </a:rPr>
              <a:t>BSAI pot CPUE &amp; incidental catch high, value &amp; price low</a:t>
            </a:r>
            <a:endParaRPr lang="en-US" sz="2200" dirty="0">
              <a:solidFill>
                <a:schemeClr val="lt1"/>
              </a:solidFill>
              <a:latin typeface="+mj-lt"/>
              <a:ea typeface="Gill Sans"/>
              <a:cs typeface="Gill Sans"/>
              <a:sym typeface="Gill Sans"/>
            </a:endParaRPr>
          </a:p>
          <a:p>
            <a:pPr marL="171450" lvl="0" indent="-177800" algn="l" rtl="0">
              <a:lnSpc>
                <a:spcPct val="120000"/>
              </a:lnSpc>
              <a:spcBef>
                <a:spcPts val="750"/>
              </a:spcBef>
              <a:spcAft>
                <a:spcPts val="0"/>
              </a:spcAft>
              <a:buClr>
                <a:schemeClr val="lt1"/>
              </a:buClr>
              <a:buSzPts val="2800"/>
              <a:buChar char="•"/>
            </a:pPr>
            <a:r>
              <a:rPr lang="en-US" sz="2800" dirty="0" smtClean="0">
                <a:solidFill>
                  <a:schemeClr val="lt1"/>
                </a:solidFill>
                <a:latin typeface="+mj-lt"/>
                <a:sym typeface="Gill Sans"/>
              </a:rPr>
              <a:t>Modeling Summary</a:t>
            </a:r>
            <a:endParaRPr dirty="0">
              <a:latin typeface="+mj-lt"/>
            </a:endParaRPr>
          </a:p>
          <a:p>
            <a:pPr marL="514350" lvl="1" indent="-171450">
              <a:lnSpc>
                <a:spcPct val="120000"/>
              </a:lnSpc>
              <a:buClr>
                <a:schemeClr val="lt1"/>
              </a:buClr>
              <a:buSzPts val="2400"/>
            </a:pPr>
            <a:r>
              <a:rPr lang="en-US" sz="2200" dirty="0" smtClean="0">
                <a:solidFill>
                  <a:schemeClr val="lt1"/>
                </a:solidFill>
                <a:latin typeface="+mj-lt"/>
                <a:ea typeface="Gill Sans"/>
                <a:cs typeface="Gill Sans"/>
                <a:sym typeface="Gill Sans"/>
              </a:rPr>
              <a:t>2 potential covariates for sablefish recruitment</a:t>
            </a:r>
            <a:endParaRPr lang="en-US" sz="2200" dirty="0">
              <a:solidFill>
                <a:schemeClr val="lt1"/>
              </a:solidFill>
              <a:latin typeface="+mj-lt"/>
              <a:ea typeface="Gill Sans"/>
              <a:cs typeface="Gill Sans"/>
              <a:sym typeface="Gill Sans"/>
            </a:endParaRPr>
          </a:p>
          <a:p>
            <a:pPr marL="514350" lvl="1" indent="-171450">
              <a:lnSpc>
                <a:spcPct val="120000"/>
              </a:lnSpc>
              <a:buClr>
                <a:schemeClr val="lt1"/>
              </a:buClr>
              <a:buSzPts val="2400"/>
            </a:pPr>
            <a:r>
              <a:rPr lang="en-US" sz="2200" dirty="0" smtClean="0">
                <a:solidFill>
                  <a:schemeClr val="lt1"/>
                </a:solidFill>
                <a:latin typeface="+mj-lt"/>
                <a:ea typeface="Gill Sans"/>
                <a:cs typeface="Gill Sans"/>
                <a:sym typeface="Gill Sans"/>
              </a:rPr>
              <a:t>Several potential research ecosystem models (life cycle model with IBM, temperature projection model, tag model)</a:t>
            </a:r>
            <a:endParaRPr lang="en-US" sz="2200" dirty="0" smtClean="0">
              <a:solidFill>
                <a:schemeClr val="lt1"/>
              </a:solidFill>
              <a:latin typeface="+mj-lt"/>
              <a:ea typeface="Gill Sans"/>
              <a:cs typeface="Gill Sans"/>
              <a:sym typeface="Gill Sans"/>
            </a:endParaRPr>
          </a:p>
        </p:txBody>
      </p:sp>
      <p:pic>
        <p:nvPicPr>
          <p:cNvPr id="1088" name="Google Shape;1088;p129"/>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1089" name="Google Shape;1089;p12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1090" name="Google Shape;1090;p129"/>
          <p:cNvSpPr txBox="1">
            <a:spLocks noGrp="1"/>
          </p:cNvSpPr>
          <p:nvPr>
            <p:ph type="title"/>
          </p:nvPr>
        </p:nvSpPr>
        <p:spPr>
          <a:xfrm>
            <a:off x="386043" y="365126"/>
            <a:ext cx="83718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dirty="0" smtClean="0">
                <a:latin typeface="+mj-lt"/>
                <a:ea typeface="Gill Sans"/>
                <a:cs typeface="Gill Sans"/>
                <a:sym typeface="Gill Sans"/>
              </a:rPr>
              <a:t>Considerations</a:t>
            </a:r>
            <a:endParaRPr dirty="0">
              <a:latin typeface="+mj-lt"/>
            </a:endParaRPr>
          </a:p>
        </p:txBody>
      </p:sp>
      <p:cxnSp>
        <p:nvCxnSpPr>
          <p:cNvPr id="1091" name="Google Shape;1091;p129"/>
          <p:cNvCxnSpPr/>
          <p:nvPr/>
        </p:nvCxnSpPr>
        <p:spPr>
          <a:xfrm>
            <a:off x="0" y="1444752"/>
            <a:ext cx="9144000" cy="0"/>
          </a:xfrm>
          <a:prstGeom prst="straightConnector1">
            <a:avLst/>
          </a:prstGeom>
          <a:noFill/>
          <a:ln w="22225" cap="flat" cmpd="sng">
            <a:solidFill>
              <a:srgbClr val="313E4F"/>
            </a:solidFill>
            <a:prstDash val="solid"/>
            <a:miter lim="800000"/>
            <a:headEnd type="none" w="sm" len="sm"/>
            <a:tailEnd type="none" w="sm" len="sm"/>
          </a:ln>
        </p:spPr>
      </p:cxnSp>
    </p:spTree>
  </p:cSld>
  <p:clrMapOvr>
    <a:masterClrMapping/>
  </p:clrMapOvr>
  <p:transition advTm="85576">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96"/>
        <p:cNvGrpSpPr/>
        <p:nvPr/>
      </p:nvGrpSpPr>
      <p:grpSpPr>
        <a:xfrm>
          <a:off x="0" y="0"/>
          <a:ext cx="0" cy="0"/>
          <a:chOff x="0" y="0"/>
          <a:chExt cx="0" cy="0"/>
        </a:xfrm>
      </p:grpSpPr>
      <p:sp>
        <p:nvSpPr>
          <p:cNvPr id="1097" name="Google Shape;1097;p130"/>
          <p:cNvSpPr txBox="1">
            <a:spLocks noGrp="1"/>
          </p:cNvSpPr>
          <p:nvPr>
            <p:ph type="body" idx="1"/>
          </p:nvPr>
        </p:nvSpPr>
        <p:spPr>
          <a:xfrm>
            <a:off x="1853684" y="1493416"/>
            <a:ext cx="6936000" cy="4708800"/>
          </a:xfrm>
          <a:prstGeom prst="rect">
            <a:avLst/>
          </a:prstGeom>
          <a:noFill/>
          <a:ln>
            <a:noFill/>
          </a:ln>
        </p:spPr>
        <p:txBody>
          <a:bodyPr spcFirstLastPara="1" wrap="square" lIns="91425" tIns="45700" rIns="91425" bIns="45700" anchor="t" anchorCtr="0">
            <a:noAutofit/>
          </a:bodyPr>
          <a:lstStyle/>
          <a:p>
            <a:pPr marL="171450" lvl="0" indent="-171450">
              <a:lnSpc>
                <a:spcPct val="120000"/>
              </a:lnSpc>
              <a:buSzPts val="2800"/>
            </a:pPr>
            <a:r>
              <a:rPr lang="en-US" sz="2800" dirty="0" smtClean="0">
                <a:latin typeface="Arial"/>
                <a:ea typeface="Gill Sans"/>
                <a:cs typeface="Gill Sans"/>
                <a:sym typeface="Gill Sans"/>
              </a:rPr>
              <a:t>2022 Request for Indicators (RFI)</a:t>
            </a:r>
            <a:endParaRPr lang="en-US" dirty="0">
              <a:latin typeface="Arial"/>
              <a:ea typeface="Gill Sans"/>
              <a:cs typeface="Gill Sans"/>
              <a:sym typeface="Gill Sans"/>
            </a:endParaRPr>
          </a:p>
          <a:p>
            <a:pPr marL="514350" lvl="1" indent="-184150">
              <a:lnSpc>
                <a:spcPct val="120000"/>
              </a:lnSpc>
              <a:buSzPts val="2400"/>
              <a:buFont typeface="Gill Sans"/>
              <a:buChar char="•"/>
            </a:pPr>
            <a:r>
              <a:rPr lang="en-US" sz="2400" dirty="0">
                <a:latin typeface="+mj-lt"/>
                <a:ea typeface="Gill Sans"/>
                <a:cs typeface="Gill Sans"/>
                <a:sym typeface="Gill Sans"/>
              </a:rPr>
              <a:t>Use ESP data gaps and research </a:t>
            </a:r>
            <a:r>
              <a:rPr lang="en-US" sz="2400" dirty="0" smtClean="0">
                <a:latin typeface="+mj-lt"/>
                <a:ea typeface="Gill Sans"/>
                <a:cs typeface="Gill Sans"/>
                <a:sym typeface="Gill Sans"/>
              </a:rPr>
              <a:t>priorities</a:t>
            </a:r>
          </a:p>
          <a:p>
            <a:pPr marL="514350" lvl="1" indent="-184150">
              <a:lnSpc>
                <a:spcPct val="120000"/>
              </a:lnSpc>
              <a:buSzPts val="2400"/>
              <a:buFont typeface="Gill Sans"/>
              <a:buChar char="•"/>
            </a:pPr>
            <a:r>
              <a:rPr lang="en-US" sz="2400" dirty="0">
                <a:latin typeface="+mj-lt"/>
                <a:ea typeface="Gill Sans"/>
                <a:cs typeface="Gill Sans"/>
                <a:sym typeface="Gill Sans"/>
              </a:rPr>
              <a:t>ESP team creates RFI in Jan</a:t>
            </a:r>
          </a:p>
          <a:p>
            <a:pPr marL="514350" lvl="1" indent="-184150">
              <a:lnSpc>
                <a:spcPct val="120000"/>
              </a:lnSpc>
              <a:buSzPts val="2400"/>
              <a:buFont typeface="Gill Sans"/>
              <a:buChar char="•"/>
            </a:pPr>
            <a:r>
              <a:rPr lang="en-US" sz="2400" dirty="0">
                <a:latin typeface="+mj-lt"/>
                <a:ea typeface="Gill Sans"/>
                <a:cs typeface="Gill Sans"/>
                <a:sym typeface="Gill Sans"/>
              </a:rPr>
              <a:t>Indicators submitted and reviewed in </a:t>
            </a:r>
            <a:r>
              <a:rPr lang="en-US" sz="2400" dirty="0" smtClean="0">
                <a:latin typeface="+mj-lt"/>
                <a:ea typeface="Gill Sans"/>
                <a:cs typeface="Gill Sans"/>
                <a:sym typeface="Gill Sans"/>
              </a:rPr>
              <a:t>Feb</a:t>
            </a:r>
          </a:p>
          <a:p>
            <a:pPr marL="514350" lvl="1" indent="-184150">
              <a:lnSpc>
                <a:spcPct val="120000"/>
              </a:lnSpc>
              <a:buSzPts val="2400"/>
              <a:buFont typeface="Gill Sans"/>
              <a:buChar char="•"/>
            </a:pPr>
            <a:r>
              <a:rPr lang="en-US" sz="2400" dirty="0" smtClean="0">
                <a:latin typeface="+mj-lt"/>
                <a:ea typeface="Gill Sans"/>
                <a:cs typeface="Gill Sans"/>
                <a:sym typeface="Gill Sans"/>
              </a:rPr>
              <a:t>If </a:t>
            </a:r>
            <a:r>
              <a:rPr lang="en-US" sz="2400" dirty="0" smtClean="0">
                <a:latin typeface="+mj-lt"/>
                <a:ea typeface="Gill Sans"/>
                <a:cs typeface="Gill Sans"/>
                <a:sym typeface="Gill Sans"/>
              </a:rPr>
              <a:t>new </a:t>
            </a:r>
            <a:r>
              <a:rPr lang="en-US" sz="2400" dirty="0" smtClean="0">
                <a:latin typeface="+mj-lt"/>
                <a:ea typeface="Gill Sans"/>
                <a:cs typeface="Gill Sans"/>
                <a:sym typeface="Gill Sans"/>
              </a:rPr>
              <a:t>indicators, then initiate partial ESP</a:t>
            </a:r>
            <a:endParaRPr sz="2400" dirty="0" smtClean="0">
              <a:latin typeface="+mj-lt"/>
              <a:ea typeface="Gill Sans"/>
              <a:cs typeface="Gill Sans"/>
              <a:sym typeface="Gill Sans"/>
            </a:endParaRPr>
          </a:p>
          <a:p>
            <a:pPr marL="171450" lvl="0" indent="-171450" algn="l" rtl="0">
              <a:lnSpc>
                <a:spcPct val="120000"/>
              </a:lnSpc>
              <a:spcBef>
                <a:spcPts val="750"/>
              </a:spcBef>
              <a:spcAft>
                <a:spcPts val="0"/>
              </a:spcAft>
              <a:buSzPts val="2800"/>
              <a:buChar char="•"/>
            </a:pPr>
            <a:r>
              <a:rPr lang="en-US" sz="2800" dirty="0" smtClean="0">
                <a:latin typeface="+mj-lt"/>
                <a:ea typeface="Gill Sans"/>
                <a:cs typeface="Gill Sans"/>
                <a:sym typeface="Gill Sans"/>
              </a:rPr>
              <a:t>2022 ESP</a:t>
            </a:r>
            <a:endParaRPr dirty="0" smtClean="0">
              <a:latin typeface="+mj-lt"/>
              <a:ea typeface="Gill Sans"/>
              <a:cs typeface="Gill Sans"/>
              <a:sym typeface="Gill Sans"/>
            </a:endParaRPr>
          </a:p>
          <a:p>
            <a:pPr marL="514350" lvl="1" indent="-171450">
              <a:lnSpc>
                <a:spcPct val="120000"/>
              </a:lnSpc>
              <a:buSzPts val="2200"/>
            </a:pPr>
            <a:r>
              <a:rPr lang="en-US" sz="2400" dirty="0" smtClean="0">
                <a:latin typeface="+mj-lt"/>
                <a:ea typeface="Gill Sans"/>
                <a:cs typeface="Gill Sans"/>
                <a:sym typeface="Gill Sans"/>
              </a:rPr>
              <a:t>If partial, </a:t>
            </a:r>
            <a:r>
              <a:rPr lang="en-US" sz="2400" dirty="0" smtClean="0">
                <a:latin typeface="+mj-lt"/>
                <a:ea typeface="Gill Sans"/>
                <a:cs typeface="Gill Sans"/>
                <a:sym typeface="Gill Sans"/>
              </a:rPr>
              <a:t>in Sept and include info on historical use of sablefish in coastal communities (SSC)</a:t>
            </a:r>
          </a:p>
          <a:p>
            <a:pPr marL="514350" lvl="1" indent="-171450">
              <a:lnSpc>
                <a:spcPct val="120000"/>
              </a:lnSpc>
              <a:buSzPts val="2200"/>
            </a:pPr>
            <a:r>
              <a:rPr lang="en-US" sz="2400" dirty="0" smtClean="0">
                <a:latin typeface="+mj-lt"/>
                <a:ea typeface="Gill Sans"/>
                <a:cs typeface="Gill Sans"/>
                <a:sym typeface="Gill Sans"/>
              </a:rPr>
              <a:t>Report </a:t>
            </a:r>
            <a:r>
              <a:rPr lang="en-US" sz="2400" dirty="0">
                <a:latin typeface="+mj-lt"/>
                <a:ea typeface="Gill Sans"/>
                <a:cs typeface="Gill Sans"/>
                <a:sym typeface="Gill Sans"/>
              </a:rPr>
              <a:t>card </a:t>
            </a:r>
            <a:r>
              <a:rPr lang="en-US" sz="2400" dirty="0" smtClean="0">
                <a:latin typeface="+mj-lt"/>
                <a:ea typeface="Gill Sans"/>
                <a:cs typeface="Gill Sans"/>
                <a:sym typeface="Gill Sans"/>
              </a:rPr>
              <a:t>of current data in Nov</a:t>
            </a:r>
          </a:p>
        </p:txBody>
      </p:sp>
      <p:pic>
        <p:nvPicPr>
          <p:cNvPr id="1098" name="Google Shape;1098;p130"/>
          <p:cNvPicPr preferRelativeResize="0"/>
          <p:nvPr/>
        </p:nvPicPr>
        <p:blipFill rotWithShape="1">
          <a:blip r:embed="rId3">
            <a:alphaModFix/>
          </a:blip>
          <a:srcRect l="34599" r="53941"/>
          <a:stretch/>
        </p:blipFill>
        <p:spPr>
          <a:xfrm>
            <a:off x="0" y="-6097"/>
            <a:ext cx="1397000" cy="6864096"/>
          </a:xfrm>
          <a:prstGeom prst="rect">
            <a:avLst/>
          </a:prstGeom>
          <a:noFill/>
          <a:ln>
            <a:noFill/>
          </a:ln>
        </p:spPr>
      </p:pic>
      <p:sp>
        <p:nvSpPr>
          <p:cNvPr id="1099" name="Google Shape;1099;p13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dirty="0">
                <a:latin typeface="+mj-lt"/>
                <a:ea typeface="Gill Sans"/>
                <a:cs typeface="Gill Sans"/>
                <a:sym typeface="Gill Sans"/>
              </a:rPr>
              <a:t>Next Steps</a:t>
            </a:r>
            <a:endParaRPr dirty="0">
              <a:latin typeface="+mj-lt"/>
              <a:ea typeface="Gill Sans"/>
              <a:cs typeface="Gill Sans"/>
              <a:sym typeface="Gill Sans"/>
            </a:endParaRPr>
          </a:p>
        </p:txBody>
      </p:sp>
      <p:cxnSp>
        <p:nvCxnSpPr>
          <p:cNvPr id="1100" name="Google Shape;1100;p130"/>
          <p:cNvCxnSpPr/>
          <p:nvPr/>
        </p:nvCxnSpPr>
        <p:spPr>
          <a:xfrm>
            <a:off x="1441942" y="0"/>
            <a:ext cx="0" cy="6858000"/>
          </a:xfrm>
          <a:prstGeom prst="straightConnector1">
            <a:avLst/>
          </a:prstGeom>
          <a:noFill/>
          <a:ln w="22225" cap="flat" cmpd="sng">
            <a:solidFill>
              <a:srgbClr val="313E4F"/>
            </a:solidFill>
            <a:prstDash val="solid"/>
            <a:miter lim="800000"/>
            <a:headEnd type="none" w="sm" len="sm"/>
            <a:tailEnd type="none" w="sm" len="sm"/>
          </a:ln>
        </p:spPr>
      </p:cxnSp>
      <p:sp>
        <p:nvSpPr>
          <p:cNvPr id="1101" name="Google Shape;1101;p130"/>
          <p:cNvSpPr/>
          <p:nvPr/>
        </p:nvSpPr>
        <p:spPr>
          <a:xfrm rot="5400000">
            <a:off x="-2740900" y="2720116"/>
            <a:ext cx="6867600" cy="1408200"/>
          </a:xfrm>
          <a:prstGeom prst="rect">
            <a:avLst/>
          </a:prstGeom>
          <a:solidFill>
            <a:srgbClr val="313E4F">
              <a:alpha val="6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rbel"/>
              <a:ea typeface="Corbel"/>
              <a:cs typeface="Corbel"/>
              <a:sym typeface="Corbel"/>
            </a:endParaRPr>
          </a:p>
        </p:txBody>
      </p:sp>
    </p:spTree>
  </p:cSld>
  <p:clrMapOvr>
    <a:masterClrMapping/>
  </p:clrMapOvr>
  <p:transition advTm="6529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cxnSp>
        <p:nvCxnSpPr>
          <p:cNvPr id="1107" name="Google Shape;1107;p131"/>
          <p:cNvCxnSpPr/>
          <p:nvPr/>
        </p:nvCxnSpPr>
        <p:spPr>
          <a:xfrm>
            <a:off x="5282403" y="0"/>
            <a:ext cx="0" cy="6858000"/>
          </a:xfrm>
          <a:prstGeom prst="straightConnector1">
            <a:avLst/>
          </a:prstGeom>
          <a:noFill/>
          <a:ln w="22225" cap="flat" cmpd="sng">
            <a:solidFill>
              <a:srgbClr val="313E4F"/>
            </a:solidFill>
            <a:prstDash val="solid"/>
            <a:miter lim="800000"/>
            <a:headEnd type="none" w="sm" len="sm"/>
            <a:tailEnd type="none" w="sm" len="sm"/>
          </a:ln>
        </p:spPr>
      </p:cxnSp>
      <p:pic>
        <p:nvPicPr>
          <p:cNvPr id="1108" name="Google Shape;1108;p131"/>
          <p:cNvPicPr preferRelativeResize="0"/>
          <p:nvPr/>
        </p:nvPicPr>
        <p:blipFill rotWithShape="1">
          <a:blip r:embed="rId3">
            <a:alphaModFix/>
          </a:blip>
          <a:srcRect/>
          <a:stretch/>
        </p:blipFill>
        <p:spPr>
          <a:xfrm>
            <a:off x="0" y="6962"/>
            <a:ext cx="9144000" cy="6858000"/>
          </a:xfrm>
          <a:prstGeom prst="rect">
            <a:avLst/>
          </a:prstGeom>
          <a:noFill/>
          <a:ln>
            <a:noFill/>
          </a:ln>
        </p:spPr>
      </p:pic>
      <p:sp>
        <p:nvSpPr>
          <p:cNvPr id="1109" name="Google Shape;1109;p131"/>
          <p:cNvSpPr/>
          <p:nvPr/>
        </p:nvSpPr>
        <p:spPr>
          <a:xfrm rot="5400000">
            <a:off x="3796501" y="1511776"/>
            <a:ext cx="6867600" cy="3827400"/>
          </a:xfrm>
          <a:prstGeom prst="rect">
            <a:avLst/>
          </a:prstGeom>
          <a:solidFill>
            <a:srgbClr val="313E4F">
              <a:alpha val="6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110" name="Google Shape;1110;p131"/>
          <p:cNvSpPr txBox="1">
            <a:spLocks noGrp="1"/>
          </p:cNvSpPr>
          <p:nvPr>
            <p:ph type="title"/>
          </p:nvPr>
        </p:nvSpPr>
        <p:spPr>
          <a:xfrm>
            <a:off x="5316600" y="472332"/>
            <a:ext cx="38274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a:latin typeface="+mj-lt"/>
                <a:ea typeface="Gill Sans"/>
                <a:cs typeface="Gill Sans"/>
                <a:sym typeface="Gill Sans"/>
              </a:rPr>
              <a:t>Questions?</a:t>
            </a:r>
            <a:endParaRPr dirty="0">
              <a:latin typeface="+mj-lt"/>
              <a:ea typeface="Gill Sans"/>
              <a:cs typeface="Gill Sans"/>
              <a:sym typeface="Gill Sans"/>
            </a:endParaRPr>
          </a:p>
        </p:txBody>
      </p:sp>
      <p:sp>
        <p:nvSpPr>
          <p:cNvPr id="7" name="Google Shape;1461;p155"/>
          <p:cNvSpPr txBox="1"/>
          <p:nvPr/>
        </p:nvSpPr>
        <p:spPr>
          <a:xfrm>
            <a:off x="5365500" y="1866951"/>
            <a:ext cx="3729600" cy="1789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dirty="0">
                <a:solidFill>
                  <a:srgbClr val="EFEFEF"/>
                </a:solidFill>
                <a:latin typeface="+mj-lt"/>
                <a:ea typeface="Gill Sans"/>
                <a:cs typeface="Gill Sans"/>
                <a:sym typeface="Gill Sans"/>
              </a:rPr>
              <a:t>Contact: </a:t>
            </a:r>
            <a:endParaRPr sz="3000" dirty="0">
              <a:solidFill>
                <a:srgbClr val="EFEFEF"/>
              </a:solidFill>
              <a:latin typeface="+mj-lt"/>
              <a:ea typeface="Gill Sans"/>
              <a:cs typeface="Gill Sans"/>
              <a:sym typeface="Gill Sans"/>
            </a:endParaRPr>
          </a:p>
          <a:p>
            <a:pPr marL="0" lvl="0" indent="0" algn="l" rtl="0">
              <a:spcBef>
                <a:spcPts val="0"/>
              </a:spcBef>
              <a:spcAft>
                <a:spcPts val="0"/>
              </a:spcAft>
              <a:buNone/>
            </a:pPr>
            <a:endParaRPr sz="1000" dirty="0">
              <a:solidFill>
                <a:srgbClr val="EFEFEF"/>
              </a:solidFill>
              <a:latin typeface="+mj-lt"/>
              <a:ea typeface="Gill Sans"/>
              <a:cs typeface="Gill Sans"/>
              <a:sym typeface="Gill Sans"/>
            </a:endParaRPr>
          </a:p>
          <a:p>
            <a:pPr marL="0" lvl="0" indent="0" algn="ctr" rtl="0">
              <a:spcBef>
                <a:spcPts val="0"/>
              </a:spcBef>
              <a:spcAft>
                <a:spcPts val="0"/>
              </a:spcAft>
              <a:buNone/>
            </a:pPr>
            <a:r>
              <a:rPr lang="en-US" sz="2200" dirty="0" err="1">
                <a:solidFill>
                  <a:srgbClr val="EFEFEF"/>
                </a:solidFill>
                <a:latin typeface="+mj-lt"/>
                <a:ea typeface="Gill Sans"/>
                <a:cs typeface="Gill Sans"/>
                <a:sym typeface="Gill Sans"/>
              </a:rPr>
              <a:t>Kalei</a:t>
            </a:r>
            <a:r>
              <a:rPr lang="en-US" sz="2200" dirty="0">
                <a:solidFill>
                  <a:srgbClr val="EFEFEF"/>
                </a:solidFill>
                <a:latin typeface="+mj-lt"/>
                <a:ea typeface="Gill Sans"/>
                <a:cs typeface="Gill Sans"/>
                <a:sym typeface="Gill Sans"/>
              </a:rPr>
              <a:t> </a:t>
            </a:r>
            <a:r>
              <a:rPr lang="en-US" sz="2200" dirty="0" err="1">
                <a:solidFill>
                  <a:srgbClr val="EFEFEF"/>
                </a:solidFill>
                <a:latin typeface="+mj-lt"/>
                <a:ea typeface="Gill Sans"/>
                <a:cs typeface="Gill Sans"/>
                <a:sym typeface="Gill Sans"/>
              </a:rPr>
              <a:t>Shotwell</a:t>
            </a:r>
            <a:r>
              <a:rPr lang="en-US" sz="2200" dirty="0">
                <a:solidFill>
                  <a:srgbClr val="EFEFEF"/>
                </a:solidFill>
                <a:latin typeface="+mj-lt"/>
                <a:ea typeface="Gill Sans"/>
                <a:cs typeface="Gill Sans"/>
                <a:sym typeface="Gill Sans"/>
              </a:rPr>
              <a:t>, NOAA-AFSC</a:t>
            </a:r>
            <a:endParaRPr sz="2200" dirty="0">
              <a:solidFill>
                <a:srgbClr val="EFEFEF"/>
              </a:solidFill>
              <a:latin typeface="+mj-lt"/>
              <a:ea typeface="Gill Sans"/>
              <a:cs typeface="Gill Sans"/>
              <a:sym typeface="Gill Sans"/>
            </a:endParaRPr>
          </a:p>
          <a:p>
            <a:pPr marL="0" lvl="0" indent="0" algn="ctr" rtl="0">
              <a:spcBef>
                <a:spcPts val="0"/>
              </a:spcBef>
              <a:spcAft>
                <a:spcPts val="0"/>
              </a:spcAft>
              <a:buNone/>
            </a:pPr>
            <a:r>
              <a:rPr lang="en-US" sz="2200" dirty="0">
                <a:solidFill>
                  <a:srgbClr val="EFEFEF"/>
                </a:solidFill>
                <a:latin typeface="+mj-lt"/>
                <a:ea typeface="Gill Sans"/>
                <a:cs typeface="Gill Sans"/>
                <a:sym typeface="Gill Sans"/>
              </a:rPr>
              <a:t>Kalei.Shotwell@noaa.gov</a:t>
            </a:r>
            <a:endParaRPr sz="2200" dirty="0">
              <a:solidFill>
                <a:srgbClr val="EFEFEF"/>
              </a:solidFill>
              <a:latin typeface="+mj-lt"/>
              <a:ea typeface="Gill Sans"/>
              <a:cs typeface="Gill Sans"/>
              <a:sym typeface="Gill Sans"/>
            </a:endParaRPr>
          </a:p>
        </p:txBody>
      </p:sp>
    </p:spTree>
  </p:cSld>
  <p:clrMapOvr>
    <a:masterClrMapping/>
  </p:clrMapOvr>
  <p:transition advTm="23001">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840"/>
        <p:cNvGrpSpPr/>
        <p:nvPr/>
      </p:nvGrpSpPr>
      <p:grpSpPr>
        <a:xfrm>
          <a:off x="0" y="0"/>
          <a:ext cx="0" cy="0"/>
          <a:chOff x="0" y="0"/>
          <a:chExt cx="0" cy="0"/>
        </a:xfrm>
      </p:grpSpPr>
      <p:sp>
        <p:nvSpPr>
          <p:cNvPr id="841" name="Google Shape;841;p109"/>
          <p:cNvSpPr txBox="1">
            <a:spLocks noGrp="1"/>
          </p:cNvSpPr>
          <p:nvPr>
            <p:ph type="body" idx="1"/>
          </p:nvPr>
        </p:nvSpPr>
        <p:spPr>
          <a:xfrm>
            <a:off x="514825" y="1825625"/>
            <a:ext cx="4643652" cy="4785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2800"/>
              <a:buNone/>
            </a:pPr>
            <a:r>
              <a:rPr lang="en-US" sz="2800" dirty="0" smtClean="0">
                <a:solidFill>
                  <a:schemeClr val="bg1"/>
                </a:solidFill>
                <a:latin typeface="+mj-lt"/>
                <a:ea typeface="Gill Sans"/>
                <a:cs typeface="Gill Sans"/>
                <a:sym typeface="Gill Sans"/>
              </a:rPr>
              <a:t>Appendix in SAFE report</a:t>
            </a:r>
            <a:endParaRPr sz="2800" dirty="0">
              <a:solidFill>
                <a:schemeClr val="bg1"/>
              </a:solidFill>
              <a:latin typeface="+mj-lt"/>
            </a:endParaRPr>
          </a:p>
          <a:p>
            <a:pPr marL="514350" lvl="0" indent="-514350" algn="l" rtl="0">
              <a:lnSpc>
                <a:spcPct val="120000"/>
              </a:lnSpc>
              <a:spcBef>
                <a:spcPts val="750"/>
              </a:spcBef>
              <a:spcAft>
                <a:spcPts val="0"/>
              </a:spcAft>
              <a:buClr>
                <a:schemeClr val="lt1"/>
              </a:buClr>
              <a:buSzPts val="2600"/>
              <a:buFont typeface="Corbel"/>
              <a:buChar char="●"/>
            </a:pPr>
            <a:r>
              <a:rPr lang="en-US" dirty="0" smtClean="0">
                <a:solidFill>
                  <a:schemeClr val="bg1"/>
                </a:solidFill>
                <a:latin typeface="+mj-lt"/>
                <a:ea typeface="Gill Sans"/>
                <a:cs typeface="Gill Sans"/>
                <a:sym typeface="Gill Sans"/>
              </a:rPr>
              <a:t>Full ESPs in 2017-2019</a:t>
            </a:r>
            <a:endParaRPr dirty="0">
              <a:solidFill>
                <a:schemeClr val="bg1"/>
              </a:solidFill>
              <a:latin typeface="+mj-lt"/>
              <a:ea typeface="Gill Sans"/>
              <a:cs typeface="Gill Sans"/>
              <a:sym typeface="Gill Sans"/>
            </a:endParaRPr>
          </a:p>
          <a:p>
            <a:pPr marL="514350" lvl="0" indent="-514350" algn="l" rtl="0">
              <a:lnSpc>
                <a:spcPct val="120000"/>
              </a:lnSpc>
              <a:spcBef>
                <a:spcPts val="750"/>
              </a:spcBef>
              <a:spcAft>
                <a:spcPts val="0"/>
              </a:spcAft>
              <a:buClr>
                <a:schemeClr val="lt1"/>
              </a:buClr>
              <a:buSzPts val="2600"/>
              <a:buFont typeface="Corbel"/>
              <a:buChar char="●"/>
            </a:pPr>
            <a:r>
              <a:rPr lang="en-US" dirty="0" smtClean="0">
                <a:solidFill>
                  <a:schemeClr val="bg1"/>
                </a:solidFill>
                <a:latin typeface="+mj-lt"/>
                <a:ea typeface="Gill Sans"/>
                <a:cs typeface="Gill Sans"/>
                <a:sym typeface="Gill Sans"/>
              </a:rPr>
              <a:t>Partial </a:t>
            </a:r>
            <a:r>
              <a:rPr lang="en-US" dirty="0" smtClean="0">
                <a:solidFill>
                  <a:schemeClr val="bg1"/>
                </a:solidFill>
                <a:latin typeface="+mj-lt"/>
                <a:ea typeface="Gill Sans"/>
                <a:cs typeface="Gill Sans"/>
                <a:sym typeface="Gill Sans"/>
              </a:rPr>
              <a:t>ESP </a:t>
            </a:r>
            <a:r>
              <a:rPr lang="en-US" dirty="0" smtClean="0">
                <a:solidFill>
                  <a:schemeClr val="bg1"/>
                </a:solidFill>
                <a:latin typeface="+mj-lt"/>
                <a:ea typeface="Gill Sans"/>
                <a:cs typeface="Gill Sans"/>
                <a:sym typeface="Gill Sans"/>
              </a:rPr>
              <a:t>in </a:t>
            </a:r>
            <a:r>
              <a:rPr lang="en-US" dirty="0" smtClean="0">
                <a:solidFill>
                  <a:schemeClr val="bg1"/>
                </a:solidFill>
                <a:latin typeface="+mj-lt"/>
                <a:ea typeface="Gill Sans"/>
                <a:cs typeface="Gill Sans"/>
                <a:sym typeface="Gill Sans"/>
              </a:rPr>
              <a:t>Nov 2020</a:t>
            </a:r>
            <a:endParaRPr lang="en-US" dirty="0" smtClean="0">
              <a:solidFill>
                <a:schemeClr val="bg1"/>
              </a:solidFill>
              <a:latin typeface="+mj-lt"/>
              <a:ea typeface="Gill Sans"/>
              <a:cs typeface="Gill Sans"/>
              <a:sym typeface="Gill Sans"/>
            </a:endParaRPr>
          </a:p>
          <a:p>
            <a:pPr marL="514350" lvl="0" indent="-514350" algn="l" rtl="0">
              <a:lnSpc>
                <a:spcPct val="120000"/>
              </a:lnSpc>
              <a:spcBef>
                <a:spcPts val="750"/>
              </a:spcBef>
              <a:spcAft>
                <a:spcPts val="0"/>
              </a:spcAft>
              <a:buClr>
                <a:schemeClr val="lt1"/>
              </a:buClr>
              <a:buSzPts val="2600"/>
              <a:buFont typeface="Corbel"/>
              <a:buChar char="●"/>
            </a:pPr>
            <a:r>
              <a:rPr lang="en-US" dirty="0" smtClean="0">
                <a:solidFill>
                  <a:schemeClr val="bg1"/>
                </a:solidFill>
                <a:latin typeface="+mj-lt"/>
                <a:ea typeface="Gill Sans"/>
                <a:cs typeface="Gill Sans"/>
                <a:sym typeface="Gill Sans"/>
              </a:rPr>
              <a:t>Report card in </a:t>
            </a:r>
            <a:r>
              <a:rPr lang="en-US" dirty="0" smtClean="0">
                <a:solidFill>
                  <a:schemeClr val="bg1"/>
                </a:solidFill>
                <a:latin typeface="+mj-lt"/>
                <a:ea typeface="Gill Sans"/>
                <a:cs typeface="Gill Sans"/>
                <a:sym typeface="Gill Sans"/>
              </a:rPr>
              <a:t>Nov 2021</a:t>
            </a:r>
            <a:endParaRPr lang="en-US" dirty="0" smtClean="0">
              <a:solidFill>
                <a:schemeClr val="bg1"/>
              </a:solidFill>
              <a:latin typeface="+mj-lt"/>
              <a:ea typeface="Gill Sans"/>
              <a:cs typeface="Gill Sans"/>
              <a:sym typeface="Gill Sans"/>
            </a:endParaRPr>
          </a:p>
          <a:p>
            <a:pPr marL="971550" lvl="1" indent="-514350">
              <a:lnSpc>
                <a:spcPct val="120000"/>
              </a:lnSpc>
              <a:spcBef>
                <a:spcPts val="750"/>
              </a:spcBef>
              <a:buClr>
                <a:schemeClr val="lt1"/>
              </a:buClr>
              <a:buSzPct val="108000"/>
              <a:buFont typeface="Corbel"/>
              <a:buChar char="●"/>
            </a:pPr>
            <a:r>
              <a:rPr lang="en-US" dirty="0" smtClean="0">
                <a:solidFill>
                  <a:schemeClr val="bg1"/>
                </a:solidFill>
                <a:latin typeface="+mj-lt"/>
                <a:ea typeface="Gill Sans"/>
                <a:cs typeface="Gill Sans"/>
                <a:sym typeface="Gill Sans"/>
              </a:rPr>
              <a:t>Simplified template allows for including current year data</a:t>
            </a:r>
          </a:p>
          <a:p>
            <a:pPr marL="971550" lvl="1" indent="-514350">
              <a:lnSpc>
                <a:spcPct val="120000"/>
              </a:lnSpc>
              <a:spcBef>
                <a:spcPts val="750"/>
              </a:spcBef>
              <a:buClr>
                <a:schemeClr val="lt1"/>
              </a:buClr>
              <a:buSzPct val="108000"/>
              <a:buFont typeface="Corbel"/>
              <a:buChar char="●"/>
            </a:pPr>
            <a:r>
              <a:rPr lang="en-US" dirty="0" smtClean="0">
                <a:solidFill>
                  <a:schemeClr val="bg1"/>
                </a:solidFill>
                <a:latin typeface="+mj-lt"/>
                <a:ea typeface="Gill Sans"/>
                <a:cs typeface="Gill Sans"/>
                <a:sym typeface="Gill Sans"/>
              </a:rPr>
              <a:t>Some indicators missing due to cancellations, data timing </a:t>
            </a:r>
            <a:endParaRPr sz="1600" dirty="0">
              <a:solidFill>
                <a:schemeClr val="bg1"/>
              </a:solidFill>
              <a:latin typeface="+mj-lt"/>
            </a:endParaRPr>
          </a:p>
          <a:p>
            <a:pPr marL="514350" lvl="0" indent="-514350" algn="l" rtl="0">
              <a:lnSpc>
                <a:spcPct val="120000"/>
              </a:lnSpc>
              <a:spcBef>
                <a:spcPts val="750"/>
              </a:spcBef>
              <a:spcAft>
                <a:spcPts val="0"/>
              </a:spcAft>
              <a:buClr>
                <a:schemeClr val="lt1"/>
              </a:buClr>
              <a:buSzPts val="2600"/>
              <a:buFont typeface="Corbel"/>
              <a:buChar char="●"/>
            </a:pPr>
            <a:r>
              <a:rPr lang="en-US" dirty="0" smtClean="0">
                <a:solidFill>
                  <a:schemeClr val="bg1"/>
                </a:solidFill>
                <a:latin typeface="+mj-lt"/>
                <a:ea typeface="Gill Sans"/>
                <a:cs typeface="Gill Sans"/>
                <a:sym typeface="Gill Sans"/>
              </a:rPr>
              <a:t>13 editors, 12 contributors</a:t>
            </a:r>
          </a:p>
        </p:txBody>
      </p:sp>
      <p:pic>
        <p:nvPicPr>
          <p:cNvPr id="842" name="Google Shape;842;p109"/>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843" name="Google Shape;843;p10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844" name="Google Shape;844;p10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dirty="0">
                <a:latin typeface="+mj-lt"/>
                <a:ea typeface="Gill Sans"/>
                <a:cs typeface="Gill Sans"/>
                <a:sym typeface="Gill Sans"/>
              </a:rPr>
              <a:t>Overview</a:t>
            </a:r>
            <a:endParaRPr dirty="0">
              <a:latin typeface="+mj-lt"/>
            </a:endParaRPr>
          </a:p>
        </p:txBody>
      </p:sp>
      <p:cxnSp>
        <p:nvCxnSpPr>
          <p:cNvPr id="845" name="Google Shape;845;p10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pic>
        <p:nvPicPr>
          <p:cNvPr id="3" name="Picture 2"/>
          <p:cNvPicPr>
            <a:picLocks noChangeAspect="1"/>
          </p:cNvPicPr>
          <p:nvPr/>
        </p:nvPicPr>
        <p:blipFill>
          <a:blip r:embed="rId4"/>
          <a:stretch>
            <a:fillRect/>
          </a:stretch>
        </p:blipFill>
        <p:spPr>
          <a:xfrm>
            <a:off x="5296177" y="1697695"/>
            <a:ext cx="3668701" cy="4776148"/>
          </a:xfrm>
          <a:prstGeom prst="rect">
            <a:avLst/>
          </a:prstGeom>
          <a:ln w="12700">
            <a:solidFill>
              <a:schemeClr val="tx1"/>
            </a:solidFill>
          </a:ln>
        </p:spPr>
      </p:pic>
      <p:sp>
        <p:nvSpPr>
          <p:cNvPr id="847" name="Google Shape;847;p109"/>
          <p:cNvSpPr/>
          <p:nvPr/>
        </p:nvSpPr>
        <p:spPr>
          <a:xfrm>
            <a:off x="5684292" y="5547095"/>
            <a:ext cx="2769643" cy="543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dirty="0" smtClean="0">
                <a:solidFill>
                  <a:schemeClr val="tx1"/>
                </a:solidFill>
                <a:latin typeface="+mj-lt"/>
                <a:ea typeface="Calibri"/>
                <a:cs typeface="Calibri"/>
                <a:sym typeface="Calibri"/>
              </a:rPr>
              <a:t>Pp. 202-227</a:t>
            </a:r>
            <a:endParaRPr sz="2400" b="1" i="1" strike="noStrike" cap="none" dirty="0">
              <a:solidFill>
                <a:schemeClr val="tx1"/>
              </a:solidFill>
              <a:latin typeface="+mj-lt"/>
              <a:ea typeface="Calibri"/>
              <a:cs typeface="Calibri"/>
              <a:sym typeface="Calibri"/>
            </a:endParaRPr>
          </a:p>
        </p:txBody>
      </p:sp>
    </p:spTree>
  </p:cSld>
  <p:clrMapOvr>
    <a:masterClrMapping/>
  </p:clrMapOvr>
  <p:transition advTm="102576">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67"/>
        <p:cNvGrpSpPr/>
        <p:nvPr/>
      </p:nvGrpSpPr>
      <p:grpSpPr>
        <a:xfrm>
          <a:off x="0" y="0"/>
          <a:ext cx="0" cy="0"/>
          <a:chOff x="0" y="0"/>
          <a:chExt cx="0" cy="0"/>
        </a:xfrm>
      </p:grpSpPr>
      <p:cxnSp>
        <p:nvCxnSpPr>
          <p:cNvPr id="1068" name="Google Shape;1068;p142"/>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069" name="Google Shape;1069;p142"/>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070" name="Google Shape;1070;p142"/>
          <p:cNvPicPr preferRelativeResize="0"/>
          <p:nvPr/>
        </p:nvPicPr>
        <p:blipFill rotWithShape="1">
          <a:blip r:embed="rId3">
            <a:alphaModFix/>
          </a:blip>
          <a:srcRect t="29224" b="50255"/>
          <a:stretch/>
        </p:blipFill>
        <p:spPr>
          <a:xfrm>
            <a:off x="0" y="0"/>
            <a:ext cx="9144002" cy="1406768"/>
          </a:xfrm>
          <a:prstGeom prst="rect">
            <a:avLst/>
          </a:prstGeom>
          <a:noFill/>
          <a:ln>
            <a:noFill/>
          </a:ln>
        </p:spPr>
      </p:pic>
      <p:sp>
        <p:nvSpPr>
          <p:cNvPr id="1071" name="Google Shape;1071;p142"/>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072" name="Google Shape;1072;p14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a:latin typeface="+mj-lt"/>
                <a:ea typeface="Gill Sans"/>
                <a:cs typeface="Gill Sans"/>
                <a:sym typeface="Gill Sans"/>
              </a:rPr>
              <a:t>ESP </a:t>
            </a:r>
            <a:r>
              <a:rPr lang="en-US" dirty="0" smtClean="0">
                <a:latin typeface="+mj-lt"/>
                <a:ea typeface="Gill Sans"/>
                <a:cs typeface="Gill Sans"/>
                <a:sym typeface="Gill Sans"/>
              </a:rPr>
              <a:t>Report Card </a:t>
            </a:r>
            <a:r>
              <a:rPr lang="en-US" dirty="0">
                <a:latin typeface="+mj-lt"/>
                <a:ea typeface="Gill Sans"/>
                <a:cs typeface="Gill Sans"/>
                <a:sym typeface="Gill Sans"/>
              </a:rPr>
              <a:t>Template</a:t>
            </a:r>
            <a:endParaRPr dirty="0">
              <a:latin typeface="+mj-lt"/>
              <a:ea typeface="Gill Sans"/>
              <a:cs typeface="Gill Sans"/>
              <a:sym typeface="Gill Sans"/>
            </a:endParaRPr>
          </a:p>
        </p:txBody>
      </p:sp>
      <p:pic>
        <p:nvPicPr>
          <p:cNvPr id="8" name="Picture 7"/>
          <p:cNvPicPr>
            <a:picLocks noChangeAspect="1"/>
          </p:cNvPicPr>
          <p:nvPr/>
        </p:nvPicPr>
        <p:blipFill>
          <a:blip r:embed="rId4"/>
          <a:stretch>
            <a:fillRect/>
          </a:stretch>
        </p:blipFill>
        <p:spPr>
          <a:xfrm>
            <a:off x="14789" y="1526400"/>
            <a:ext cx="9122009" cy="5233689"/>
          </a:xfrm>
          <a:prstGeom prst="rect">
            <a:avLst/>
          </a:prstGeom>
        </p:spPr>
      </p:pic>
      <p:sp>
        <p:nvSpPr>
          <p:cNvPr id="4" name="Rectangle 3"/>
          <p:cNvSpPr/>
          <p:nvPr/>
        </p:nvSpPr>
        <p:spPr>
          <a:xfrm>
            <a:off x="150125" y="4046561"/>
            <a:ext cx="955344" cy="2456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9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928"/>
        <p:cNvGrpSpPr/>
        <p:nvPr/>
      </p:nvGrpSpPr>
      <p:grpSpPr>
        <a:xfrm>
          <a:off x="0" y="0"/>
          <a:ext cx="0" cy="0"/>
          <a:chOff x="0" y="0"/>
          <a:chExt cx="0" cy="0"/>
        </a:xfrm>
      </p:grpSpPr>
      <p:cxnSp>
        <p:nvCxnSpPr>
          <p:cNvPr id="929" name="Google Shape;929;p117"/>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930" name="Google Shape;930;p117"/>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931" name="Google Shape;931;p117"/>
          <p:cNvPicPr preferRelativeResize="0"/>
          <p:nvPr/>
        </p:nvPicPr>
        <p:blipFill rotWithShape="1">
          <a:blip r:embed="rId3">
            <a:alphaModFix/>
          </a:blip>
          <a:srcRect t="29224" b="50255"/>
          <a:stretch/>
        </p:blipFill>
        <p:spPr>
          <a:xfrm>
            <a:off x="0" y="0"/>
            <a:ext cx="9144002" cy="1406768"/>
          </a:xfrm>
          <a:prstGeom prst="rect">
            <a:avLst/>
          </a:prstGeom>
          <a:noFill/>
          <a:ln>
            <a:noFill/>
          </a:ln>
        </p:spPr>
      </p:pic>
      <p:sp>
        <p:nvSpPr>
          <p:cNvPr id="932" name="Google Shape;932;p117"/>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933" name="Google Shape;933;p11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mj-lt"/>
                <a:ea typeface="Gill Sans"/>
                <a:cs typeface="Gill Sans"/>
                <a:sym typeface="Gill Sans"/>
              </a:rPr>
              <a:t>Processes</a:t>
            </a:r>
            <a:endParaRPr dirty="0">
              <a:latin typeface="+mj-lt"/>
              <a:ea typeface="Gill Sans"/>
              <a:cs typeface="Gill Sans"/>
              <a:sym typeface="Gill Sans"/>
            </a:endParaRPr>
          </a:p>
        </p:txBody>
      </p:sp>
      <p:sp>
        <p:nvSpPr>
          <p:cNvPr id="934" name="Google Shape;934;p117"/>
          <p:cNvSpPr txBox="1"/>
          <p:nvPr/>
        </p:nvSpPr>
        <p:spPr>
          <a:xfrm>
            <a:off x="302226" y="1633468"/>
            <a:ext cx="4383284" cy="5151600"/>
          </a:xfrm>
          <a:prstGeom prst="rect">
            <a:avLst/>
          </a:prstGeom>
          <a:noFill/>
          <a:ln>
            <a:noFill/>
          </a:ln>
        </p:spPr>
        <p:txBody>
          <a:bodyPr spcFirstLastPara="1" wrap="square" lIns="91425" tIns="45700" rIns="91425" bIns="45700" anchor="t" anchorCtr="0">
            <a:noAutofit/>
          </a:bodyPr>
          <a:lstStyle/>
          <a:p>
            <a:pPr marL="171450" marR="0" lvl="0" indent="-177800" algn="l" rtl="0">
              <a:lnSpc>
                <a:spcPct val="120000"/>
              </a:lnSpc>
              <a:spcBef>
                <a:spcPts val="0"/>
              </a:spcBef>
              <a:spcAft>
                <a:spcPts val="0"/>
              </a:spcAft>
              <a:buClr>
                <a:srgbClr val="000000"/>
              </a:buClr>
              <a:buSzPts val="2800"/>
              <a:buFont typeface="Arial"/>
              <a:buChar char="•"/>
            </a:pPr>
            <a:r>
              <a:rPr lang="en-US" sz="2800" b="0" i="0" u="none" strike="noStrike" cap="none" dirty="0" smtClean="0">
                <a:solidFill>
                  <a:srgbClr val="000000"/>
                </a:solidFill>
                <a:latin typeface="+mj-lt"/>
                <a:ea typeface="Gill Sans"/>
                <a:cs typeface="Gill Sans"/>
                <a:sym typeface="Gill Sans"/>
              </a:rPr>
              <a:t>Ecosystem</a:t>
            </a:r>
            <a:endParaRPr dirty="0">
              <a:latin typeface="+mj-lt"/>
            </a:endParaRPr>
          </a:p>
          <a:p>
            <a:pPr marL="514350" marR="0" lvl="1" indent="-171450" algn="l" rtl="0">
              <a:lnSpc>
                <a:spcPct val="120000"/>
              </a:lnSpc>
              <a:spcBef>
                <a:spcPts val="750"/>
              </a:spcBef>
              <a:spcAft>
                <a:spcPts val="0"/>
              </a:spcAft>
              <a:buClr>
                <a:srgbClr val="000000"/>
              </a:buClr>
              <a:buSzPts val="2400"/>
              <a:buFont typeface="Arial"/>
              <a:buChar char="•"/>
            </a:pPr>
            <a:r>
              <a:rPr lang="en-US" sz="2200" b="0" i="0" u="none" strike="noStrike" cap="none" dirty="0" smtClean="0">
                <a:solidFill>
                  <a:srgbClr val="000000"/>
                </a:solidFill>
                <a:latin typeface="+mj-lt"/>
                <a:ea typeface="Gill Sans"/>
                <a:cs typeface="Gill Sans"/>
                <a:sym typeface="Gill Sans"/>
              </a:rPr>
              <a:t>Short summary of life history, similar to ESR risk categories</a:t>
            </a:r>
          </a:p>
          <a:p>
            <a:pPr marL="514350" marR="0" lvl="1" indent="-171450" algn="l" rtl="0">
              <a:lnSpc>
                <a:spcPct val="120000"/>
              </a:lnSpc>
              <a:spcBef>
                <a:spcPts val="750"/>
              </a:spcBef>
              <a:spcAft>
                <a:spcPts val="0"/>
              </a:spcAft>
              <a:buClr>
                <a:srgbClr val="000000"/>
              </a:buClr>
              <a:buSzPts val="2400"/>
              <a:buFont typeface="Arial"/>
              <a:buChar char="•"/>
            </a:pPr>
            <a:r>
              <a:rPr lang="en-US" sz="2200" dirty="0" smtClean="0">
                <a:latin typeface="+mj-lt"/>
                <a:sym typeface="Gill Sans"/>
              </a:rPr>
              <a:t>Includes conceptual model for reference</a:t>
            </a:r>
            <a:endParaRPr sz="2200" dirty="0">
              <a:latin typeface="+mj-lt"/>
            </a:endParaRPr>
          </a:p>
          <a:p>
            <a:pPr marL="171450" marR="0" lvl="0" indent="-177800" algn="l" rtl="0">
              <a:lnSpc>
                <a:spcPct val="120000"/>
              </a:lnSpc>
              <a:spcBef>
                <a:spcPts val="750"/>
              </a:spcBef>
              <a:spcAft>
                <a:spcPts val="0"/>
              </a:spcAft>
              <a:buClr>
                <a:srgbClr val="000000"/>
              </a:buClr>
              <a:buSzPts val="2800"/>
              <a:buFont typeface="Arial"/>
              <a:buChar char="•"/>
            </a:pPr>
            <a:r>
              <a:rPr lang="en-US" sz="2800" dirty="0" smtClean="0">
                <a:latin typeface="+mj-lt"/>
                <a:sym typeface="Gill Sans"/>
              </a:rPr>
              <a:t>Socioeconomic</a:t>
            </a:r>
            <a:endParaRPr dirty="0">
              <a:latin typeface="+mj-lt"/>
            </a:endParaRPr>
          </a:p>
          <a:p>
            <a:pPr marL="514350" marR="0" lvl="1" indent="-171450" algn="l" rtl="0">
              <a:lnSpc>
                <a:spcPct val="120000"/>
              </a:lnSpc>
              <a:spcBef>
                <a:spcPts val="750"/>
              </a:spcBef>
              <a:spcAft>
                <a:spcPts val="0"/>
              </a:spcAft>
              <a:buClr>
                <a:srgbClr val="000000"/>
              </a:buClr>
              <a:buSzPts val="2400"/>
              <a:buFont typeface="Arial"/>
              <a:buChar char="•"/>
            </a:pPr>
            <a:r>
              <a:rPr lang="en-US" sz="2200" b="0" i="0" u="none" strike="noStrike" cap="none" dirty="0" smtClean="0">
                <a:solidFill>
                  <a:srgbClr val="000000"/>
                </a:solidFill>
                <a:latin typeface="+mj-lt"/>
                <a:ea typeface="Gill Sans"/>
                <a:cs typeface="Gill Sans"/>
                <a:sym typeface="Gill Sans"/>
              </a:rPr>
              <a:t>Pared </a:t>
            </a:r>
            <a:r>
              <a:rPr lang="en-US" sz="2200" b="0" i="0" u="none" strike="noStrike" cap="none" dirty="0" smtClean="0">
                <a:solidFill>
                  <a:srgbClr val="000000"/>
                </a:solidFill>
                <a:latin typeface="+mj-lt"/>
                <a:ea typeface="Gill Sans"/>
                <a:cs typeface="Gill Sans"/>
                <a:sym typeface="Gill Sans"/>
              </a:rPr>
              <a:t>down EPR, focus on stock health, fishery behavior</a:t>
            </a:r>
          </a:p>
          <a:p>
            <a:pPr marL="514350" marR="0" lvl="1" indent="-171450" algn="l" rtl="0">
              <a:lnSpc>
                <a:spcPct val="120000"/>
              </a:lnSpc>
              <a:spcBef>
                <a:spcPts val="750"/>
              </a:spcBef>
              <a:spcAft>
                <a:spcPts val="0"/>
              </a:spcAft>
              <a:buClr>
                <a:srgbClr val="000000"/>
              </a:buClr>
              <a:buSzPts val="2400"/>
              <a:buFont typeface="Arial"/>
              <a:buChar char="•"/>
            </a:pPr>
            <a:r>
              <a:rPr lang="en-US" sz="2200" dirty="0" smtClean="0">
                <a:latin typeface="+mj-lt"/>
                <a:sym typeface="Gill Sans"/>
              </a:rPr>
              <a:t>Reference but not redundant with Econ SAFE or ACEPO</a:t>
            </a:r>
            <a:endParaRPr sz="2200" dirty="0">
              <a:latin typeface="+mj-lt"/>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254"/>
          <a:stretch/>
        </p:blipFill>
        <p:spPr>
          <a:xfrm>
            <a:off x="4753750" y="1524309"/>
            <a:ext cx="4350571" cy="2503609"/>
          </a:xfrm>
          <a:prstGeom prst="rect">
            <a:avLst/>
          </a:prstGeom>
        </p:spPr>
      </p:pic>
      <p:pic>
        <p:nvPicPr>
          <p:cNvPr id="2" name="Picture 1"/>
          <p:cNvPicPr>
            <a:picLocks noChangeAspect="1"/>
          </p:cNvPicPr>
          <p:nvPr/>
        </p:nvPicPr>
        <p:blipFill>
          <a:blip r:embed="rId5"/>
          <a:stretch>
            <a:fillRect/>
          </a:stretch>
        </p:blipFill>
        <p:spPr>
          <a:xfrm>
            <a:off x="7024570" y="4130793"/>
            <a:ext cx="2034908" cy="2637844"/>
          </a:xfrm>
          <a:prstGeom prst="rect">
            <a:avLst/>
          </a:prstGeom>
          <a:ln w="19050">
            <a:solidFill>
              <a:schemeClr val="tx1"/>
            </a:solidFill>
          </a:ln>
        </p:spPr>
      </p:pic>
      <p:pic>
        <p:nvPicPr>
          <p:cNvPr id="3" name="Picture 2"/>
          <p:cNvPicPr>
            <a:picLocks noChangeAspect="1"/>
          </p:cNvPicPr>
          <p:nvPr/>
        </p:nvPicPr>
        <p:blipFill rotWithShape="1">
          <a:blip r:embed="rId6"/>
          <a:srcRect l="6586" t="7077" r="5413" b="5457"/>
          <a:stretch/>
        </p:blipFill>
        <p:spPr>
          <a:xfrm>
            <a:off x="4882638" y="4130793"/>
            <a:ext cx="2040340" cy="2654275"/>
          </a:xfrm>
          <a:prstGeom prst="rect">
            <a:avLst/>
          </a:prstGeom>
          <a:ln w="19050">
            <a:solidFill>
              <a:schemeClr val="tx1"/>
            </a:solidFill>
          </a:ln>
        </p:spPr>
      </p:pic>
    </p:spTree>
  </p:cSld>
  <p:clrMapOvr>
    <a:masterClrMapping/>
  </p:clrMapOvr>
  <p:transition advTm="51449">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954"/>
        <p:cNvGrpSpPr/>
        <p:nvPr/>
      </p:nvGrpSpPr>
      <p:grpSpPr>
        <a:xfrm>
          <a:off x="0" y="0"/>
          <a:ext cx="0" cy="0"/>
          <a:chOff x="0" y="0"/>
          <a:chExt cx="0" cy="0"/>
        </a:xfrm>
      </p:grpSpPr>
      <p:cxnSp>
        <p:nvCxnSpPr>
          <p:cNvPr id="955" name="Google Shape;955;p11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956" name="Google Shape;956;p119"/>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957" name="Google Shape;957;p119"/>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958" name="Google Shape;958;p119"/>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959" name="Google Shape;959;p1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Gill Sans"/>
                <a:ea typeface="Gill Sans"/>
                <a:cs typeface="Gill Sans"/>
                <a:sym typeface="Gill Sans"/>
              </a:rPr>
              <a:t>Ecosystem </a:t>
            </a:r>
            <a:r>
              <a:rPr lang="en-US" dirty="0">
                <a:latin typeface="Gill Sans"/>
                <a:ea typeface="Gill Sans"/>
                <a:cs typeface="Gill Sans"/>
                <a:sym typeface="Gill Sans"/>
              </a:rPr>
              <a:t>Indicators</a:t>
            </a:r>
            <a:endParaRPr dirty="0">
              <a:latin typeface="Gill Sans"/>
              <a:ea typeface="Gill Sans"/>
              <a:cs typeface="Gill Sans"/>
              <a:sym typeface="Gill Sans"/>
            </a:endParaRPr>
          </a:p>
        </p:txBody>
      </p:sp>
      <p:sp>
        <p:nvSpPr>
          <p:cNvPr id="961" name="Google Shape;961;p119"/>
          <p:cNvSpPr txBox="1"/>
          <p:nvPr/>
        </p:nvSpPr>
        <p:spPr>
          <a:xfrm>
            <a:off x="5141354" y="1951141"/>
            <a:ext cx="3948056" cy="4381173"/>
          </a:xfrm>
          <a:prstGeom prst="rect">
            <a:avLst/>
          </a:prstGeom>
          <a:noFill/>
          <a:ln>
            <a:noFill/>
          </a:ln>
        </p:spPr>
        <p:txBody>
          <a:bodyPr spcFirstLastPara="1" wrap="square" lIns="91425" tIns="91425" rIns="91425" bIns="91425" anchor="t" anchorCtr="0">
            <a:noAutofit/>
          </a:bodyPr>
          <a:lstStyle/>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Annual Marine heatwave </a:t>
            </a:r>
            <a:r>
              <a:rPr lang="en-US" sz="1600" dirty="0" smtClean="0">
                <a:latin typeface="Calibri" panose="020F0502020204030204" pitchFamily="34" charset="0"/>
                <a:ea typeface="Corbel"/>
                <a:cs typeface="Calibri" panose="020F0502020204030204" pitchFamily="34" charset="0"/>
                <a:sym typeface="Corbel"/>
              </a:rPr>
              <a:t>index (model)</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Bottom temperature </a:t>
            </a:r>
            <a:r>
              <a:rPr lang="en-US" sz="1600" dirty="0" smtClean="0">
                <a:latin typeface="Calibri" panose="020F0502020204030204" pitchFamily="34" charset="0"/>
                <a:ea typeface="Corbel"/>
                <a:cs typeface="Calibri" panose="020F0502020204030204" pitchFamily="34" charset="0"/>
                <a:sym typeface="Corbel"/>
              </a:rPr>
              <a:t>(longline survey)</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a:latin typeface="Calibri" panose="020F0502020204030204" pitchFamily="34" charset="0"/>
                <a:ea typeface="Corbel"/>
                <a:cs typeface="Calibri" panose="020F0502020204030204" pitchFamily="34" charset="0"/>
                <a:sym typeface="Corbel"/>
              </a:rPr>
              <a:t>Sea surface temperature </a:t>
            </a:r>
            <a:r>
              <a:rPr lang="en-US" sz="1600" dirty="0" smtClean="0">
                <a:latin typeface="Calibri" panose="020F0502020204030204" pitchFamily="34" charset="0"/>
                <a:ea typeface="Corbel"/>
                <a:cs typeface="Calibri" panose="020F0502020204030204" pitchFamily="34" charset="0"/>
                <a:sym typeface="Corbel"/>
              </a:rPr>
              <a:t>(2, satellite</a:t>
            </a:r>
            <a:r>
              <a:rPr lang="en-US" sz="1600" dirty="0">
                <a:latin typeface="Calibri" panose="020F0502020204030204" pitchFamily="34" charset="0"/>
                <a:ea typeface="Corbel"/>
                <a:cs typeface="Calibri" panose="020F0502020204030204" pitchFamily="34" charset="0"/>
                <a:sym typeface="Corbel"/>
              </a:rPr>
              <a:t>)</a:t>
            </a:r>
          </a:p>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Chlorophyll a </a:t>
            </a:r>
            <a:r>
              <a:rPr lang="en-US" sz="1600" dirty="0" smtClean="0">
                <a:latin typeface="Calibri" panose="020F0502020204030204" pitchFamily="34" charset="0"/>
                <a:ea typeface="Corbel"/>
                <a:cs typeface="Calibri" panose="020F0502020204030204" pitchFamily="34" charset="0"/>
                <a:sym typeface="Corbel"/>
              </a:rPr>
              <a:t>biomass </a:t>
            </a:r>
            <a:r>
              <a:rPr lang="en-US" sz="1600" dirty="0" smtClean="0">
                <a:latin typeface="Calibri" panose="020F0502020204030204" pitchFamily="34" charset="0"/>
                <a:ea typeface="Corbel"/>
                <a:cs typeface="Calibri" panose="020F0502020204030204" pitchFamily="34" charset="0"/>
                <a:sym typeface="Corbel"/>
              </a:rPr>
              <a:t>(2, satellite</a:t>
            </a:r>
            <a:r>
              <a:rPr lang="en-US" sz="1600" dirty="0">
                <a:latin typeface="Calibri" panose="020F0502020204030204" pitchFamily="34" charset="0"/>
                <a:ea typeface="Corbel"/>
                <a:cs typeface="Calibri" panose="020F0502020204030204" pitchFamily="34" charset="0"/>
                <a:sym typeface="Corbel"/>
              </a:rPr>
              <a:t>)</a:t>
            </a:r>
          </a:p>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Spring bloom peak timing (satellite)</a:t>
            </a:r>
          </a:p>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Copepods community </a:t>
            </a:r>
            <a:r>
              <a:rPr lang="en-US" sz="1600" dirty="0" smtClean="0">
                <a:latin typeface="Calibri" panose="020F0502020204030204" pitchFamily="34" charset="0"/>
                <a:ea typeface="Corbel"/>
                <a:cs typeface="Calibri" panose="020F0502020204030204" pitchFamily="34" charset="0"/>
                <a:sym typeface="Corbel"/>
              </a:rPr>
              <a:t>(2, CPR</a:t>
            </a:r>
            <a:r>
              <a:rPr lang="en-US" sz="1600" dirty="0">
                <a:latin typeface="Calibri" panose="020F0502020204030204" pitchFamily="34" charset="0"/>
                <a:ea typeface="Corbel"/>
                <a:cs typeface="Calibri" panose="020F0502020204030204" pitchFamily="34" charset="0"/>
                <a:sym typeface="Corbel"/>
              </a:rPr>
              <a:t>)</a:t>
            </a:r>
          </a:p>
          <a:p>
            <a:pPr marL="320040" lvl="0" indent="-193040">
              <a:lnSpc>
                <a:spcPct val="115000"/>
              </a:lnSpc>
              <a:buSzPts val="1600"/>
              <a:buFont typeface="Corbel"/>
              <a:buAutoNum type="arabicPeriod"/>
            </a:pPr>
            <a:r>
              <a:rPr lang="en-US" sz="1600" dirty="0" err="1">
                <a:latin typeface="Calibri" panose="020F0502020204030204" pitchFamily="34" charset="0"/>
                <a:ea typeface="Corbel"/>
                <a:cs typeface="Calibri" panose="020F0502020204030204" pitchFamily="34" charset="0"/>
                <a:sym typeface="Corbel"/>
              </a:rPr>
              <a:t>Euphausiids</a:t>
            </a:r>
            <a:r>
              <a:rPr lang="en-US" sz="1600" dirty="0">
                <a:latin typeface="Calibri" panose="020F0502020204030204" pitchFamily="34" charset="0"/>
                <a:ea typeface="Corbel"/>
                <a:cs typeface="Calibri" panose="020F0502020204030204" pitchFamily="34" charset="0"/>
                <a:sym typeface="Corbel"/>
              </a:rPr>
              <a:t> (acoustic backscatter)</a:t>
            </a:r>
          </a:p>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YOY growth </a:t>
            </a:r>
            <a:r>
              <a:rPr lang="en-US" sz="1600" dirty="0" smtClean="0">
                <a:latin typeface="Calibri" panose="020F0502020204030204" pitchFamily="34" charset="0"/>
                <a:ea typeface="Corbel"/>
                <a:cs typeface="Calibri" panose="020F0502020204030204" pitchFamily="34" charset="0"/>
                <a:sym typeface="Corbel"/>
              </a:rPr>
              <a:t>(auklet seabird diets)</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a:latin typeface="Calibri" panose="020F0502020204030204" pitchFamily="34" charset="0"/>
                <a:ea typeface="Corbel"/>
                <a:cs typeface="Calibri" panose="020F0502020204030204" pitchFamily="34" charset="0"/>
                <a:sym typeface="Corbel"/>
              </a:rPr>
              <a:t>Juvenile </a:t>
            </a:r>
            <a:r>
              <a:rPr lang="en-US" sz="1600" b="1" dirty="0" smtClean="0">
                <a:latin typeface="Calibri" panose="020F0502020204030204" pitchFamily="34" charset="0"/>
                <a:ea typeface="Corbel"/>
                <a:cs typeface="Calibri" panose="020F0502020204030204" pitchFamily="34" charset="0"/>
                <a:sym typeface="Corbel"/>
              </a:rPr>
              <a:t>CPUE (ADF&amp;G nearshore)</a:t>
            </a:r>
            <a:endParaRPr lang="en-US" sz="1600" b="1"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dirty="0" smtClean="0">
                <a:latin typeface="Calibri" panose="020F0502020204030204" pitchFamily="34" charset="0"/>
                <a:ea typeface="Corbel"/>
                <a:cs typeface="Calibri" panose="020F0502020204030204" pitchFamily="34" charset="0"/>
                <a:sym typeface="Corbel"/>
              </a:rPr>
              <a:t> Juvenile CPUE (bottom </a:t>
            </a:r>
            <a:r>
              <a:rPr lang="en-US" sz="1600" dirty="0">
                <a:latin typeface="Calibri" panose="020F0502020204030204" pitchFamily="34" charset="0"/>
                <a:ea typeface="Corbel"/>
                <a:cs typeface="Calibri" panose="020F0502020204030204" pitchFamily="34" charset="0"/>
                <a:sym typeface="Corbel"/>
              </a:rPr>
              <a:t>trawl </a:t>
            </a:r>
            <a:r>
              <a:rPr lang="en-US" sz="1600" dirty="0" smtClean="0">
                <a:latin typeface="Calibri" panose="020F0502020204030204" pitchFamily="34" charset="0"/>
                <a:ea typeface="Corbel"/>
                <a:cs typeface="Calibri" panose="020F0502020204030204" pitchFamily="34" charset="0"/>
                <a:sym typeface="Corbel"/>
              </a:rPr>
              <a:t>survey)</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dirty="0" smtClean="0">
                <a:latin typeface="Calibri" panose="020F0502020204030204" pitchFamily="34" charset="0"/>
                <a:ea typeface="Corbel"/>
                <a:cs typeface="Calibri" panose="020F0502020204030204" pitchFamily="34" charset="0"/>
                <a:sym typeface="Corbel"/>
              </a:rPr>
              <a:t> </a:t>
            </a:r>
            <a:r>
              <a:rPr lang="en-US" sz="1600" dirty="0" err="1" smtClean="0">
                <a:latin typeface="Calibri" panose="020F0502020204030204" pitchFamily="34" charset="0"/>
                <a:ea typeface="Corbel"/>
                <a:cs typeface="Calibri" panose="020F0502020204030204" pitchFamily="34" charset="0"/>
                <a:sym typeface="Corbel"/>
              </a:rPr>
              <a:t>Spawner</a:t>
            </a:r>
            <a:r>
              <a:rPr lang="en-US" sz="1600" dirty="0" smtClean="0">
                <a:latin typeface="Calibri" panose="020F0502020204030204" pitchFamily="34" charset="0"/>
                <a:ea typeface="Corbel"/>
                <a:cs typeface="Calibri" panose="020F0502020204030204" pitchFamily="34" charset="0"/>
                <a:sym typeface="Corbel"/>
              </a:rPr>
              <a:t> </a:t>
            </a:r>
            <a:r>
              <a:rPr lang="en-US" sz="1600" dirty="0">
                <a:latin typeface="Calibri" panose="020F0502020204030204" pitchFamily="34" charset="0"/>
                <a:ea typeface="Corbel"/>
                <a:cs typeface="Calibri" panose="020F0502020204030204" pitchFamily="34" charset="0"/>
                <a:sym typeface="Corbel"/>
              </a:rPr>
              <a:t>mean age, </a:t>
            </a:r>
            <a:r>
              <a:rPr lang="en-US" sz="1600" dirty="0" smtClean="0">
                <a:latin typeface="Calibri" panose="020F0502020204030204" pitchFamily="34" charset="0"/>
                <a:ea typeface="Corbel"/>
                <a:cs typeface="Calibri" panose="020F0502020204030204" pitchFamily="34" charset="0"/>
                <a:sym typeface="Corbel"/>
              </a:rPr>
              <a:t>evenness (2, model) </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smtClean="0">
                <a:latin typeface="Calibri" panose="020F0502020204030204" pitchFamily="34" charset="0"/>
                <a:ea typeface="Corbel"/>
                <a:cs typeface="Calibri" panose="020F0502020204030204" pitchFamily="34" charset="0"/>
                <a:sym typeface="Corbel"/>
              </a:rPr>
              <a:t> Age </a:t>
            </a:r>
            <a:r>
              <a:rPr lang="en-US" sz="1600" b="1" dirty="0">
                <a:latin typeface="Calibri" panose="020F0502020204030204" pitchFamily="34" charset="0"/>
                <a:ea typeface="Corbel"/>
                <a:cs typeface="Calibri" panose="020F0502020204030204" pitchFamily="34" charset="0"/>
                <a:sym typeface="Corbel"/>
              </a:rPr>
              <a:t>4 (</a:t>
            </a:r>
            <a:r>
              <a:rPr lang="en-US" sz="1600" b="1" dirty="0" err="1">
                <a:latin typeface="Calibri" panose="020F0502020204030204" pitchFamily="34" charset="0"/>
                <a:ea typeface="Corbel"/>
                <a:cs typeface="Calibri" panose="020F0502020204030204" pitchFamily="34" charset="0"/>
                <a:sym typeface="Corbel"/>
              </a:rPr>
              <a:t>juv</a:t>
            </a:r>
            <a:r>
              <a:rPr lang="en-US" sz="1600" b="1" dirty="0">
                <a:latin typeface="Calibri" panose="020F0502020204030204" pitchFamily="34" charset="0"/>
                <a:ea typeface="Corbel"/>
                <a:cs typeface="Calibri" panose="020F0502020204030204" pitchFamily="34" charset="0"/>
                <a:sym typeface="Corbel"/>
              </a:rPr>
              <a:t>) </a:t>
            </a:r>
            <a:r>
              <a:rPr lang="en-US" sz="1600" b="1" dirty="0" smtClean="0">
                <a:latin typeface="Calibri" panose="020F0502020204030204" pitchFamily="34" charset="0"/>
                <a:ea typeface="Corbel"/>
                <a:cs typeface="Calibri" panose="020F0502020204030204" pitchFamily="34" charset="0"/>
                <a:sym typeface="Corbel"/>
              </a:rPr>
              <a:t>condition</a:t>
            </a:r>
            <a:r>
              <a:rPr lang="en-US" sz="1600" b="1" dirty="0">
                <a:latin typeface="Calibri" panose="020F0502020204030204" pitchFamily="34" charset="0"/>
                <a:ea typeface="Corbel"/>
                <a:cs typeface="Calibri" panose="020F0502020204030204" pitchFamily="34" charset="0"/>
                <a:sym typeface="Corbel"/>
              </a:rPr>
              <a:t> </a:t>
            </a:r>
            <a:r>
              <a:rPr lang="en-US" sz="1600" b="1" dirty="0" smtClean="0">
                <a:latin typeface="Calibri" panose="020F0502020204030204" pitchFamily="34" charset="0"/>
                <a:ea typeface="Corbel"/>
                <a:cs typeface="Calibri" panose="020F0502020204030204" pitchFamily="34" charset="0"/>
                <a:sym typeface="Corbel"/>
              </a:rPr>
              <a:t>(</a:t>
            </a:r>
            <a:r>
              <a:rPr lang="en-US" sz="1600" b="1" dirty="0">
                <a:latin typeface="Calibri" panose="020F0502020204030204" pitchFamily="34" charset="0"/>
                <a:ea typeface="Corbel"/>
                <a:cs typeface="Calibri" panose="020F0502020204030204" pitchFamily="34" charset="0"/>
                <a:sym typeface="Corbel"/>
              </a:rPr>
              <a:t>l</a:t>
            </a:r>
            <a:r>
              <a:rPr lang="en-US" sz="1600" b="1" dirty="0" smtClean="0">
                <a:latin typeface="Calibri" panose="020F0502020204030204" pitchFamily="34" charset="0"/>
                <a:ea typeface="Corbel"/>
                <a:cs typeface="Calibri" panose="020F0502020204030204" pitchFamily="34" charset="0"/>
                <a:sym typeface="Corbel"/>
              </a:rPr>
              <a:t>ongline survey)</a:t>
            </a:r>
            <a:endParaRPr lang="en-US" sz="1600" b="1"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dirty="0" smtClean="0">
                <a:latin typeface="Calibri" panose="020F0502020204030204" pitchFamily="34" charset="0"/>
                <a:ea typeface="Corbel"/>
                <a:cs typeface="Calibri" panose="020F0502020204030204" pitchFamily="34" charset="0"/>
                <a:sym typeface="Corbel"/>
              </a:rPr>
              <a:t> Arrowtooth biomass (model)</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smtClean="0">
                <a:latin typeface="Calibri" panose="020F0502020204030204" pitchFamily="34" charset="0"/>
                <a:ea typeface="Corbel"/>
                <a:cs typeface="Calibri" panose="020F0502020204030204" pitchFamily="34" charset="0"/>
                <a:sym typeface="Corbel"/>
              </a:rPr>
              <a:t> Incidental catch sablefish </a:t>
            </a:r>
            <a:r>
              <a:rPr lang="en-US" sz="1600" b="1" dirty="0" smtClean="0">
                <a:latin typeface="Calibri" panose="020F0502020204030204" pitchFamily="34" charset="0"/>
                <a:ea typeface="Corbel"/>
                <a:cs typeface="Calibri" panose="020F0502020204030204" pitchFamily="34" charset="0"/>
                <a:sym typeface="Corbel"/>
              </a:rPr>
              <a:t>(</a:t>
            </a:r>
            <a:r>
              <a:rPr lang="en-US" sz="1600" b="1" dirty="0" smtClean="0">
                <a:latin typeface="Calibri" panose="020F0502020204030204" pitchFamily="34" charset="0"/>
                <a:ea typeface="Corbel"/>
                <a:cs typeface="Calibri" panose="020F0502020204030204" pitchFamily="34" charset="0"/>
                <a:sym typeface="Corbel"/>
              </a:rPr>
              <a:t>ATF fishery)</a:t>
            </a:r>
          </a:p>
          <a:p>
            <a:pPr marL="320040" lvl="0" indent="-193040">
              <a:lnSpc>
                <a:spcPct val="115000"/>
              </a:lnSpc>
              <a:buSzPts val="1600"/>
              <a:buFont typeface="Corbel"/>
              <a:buAutoNum type="arabicPeriod"/>
            </a:pPr>
            <a:r>
              <a:rPr lang="en-US" sz="1600" dirty="0" smtClean="0">
                <a:latin typeface="Calibri" panose="020F0502020204030204" pitchFamily="34" charset="0"/>
                <a:ea typeface="Corbel"/>
                <a:cs typeface="Calibri" panose="020F0502020204030204" pitchFamily="34" charset="0"/>
                <a:sym typeface="Corbel"/>
              </a:rPr>
              <a:t> Adult condition (longline survey)</a:t>
            </a:r>
            <a:endParaRPr lang="en-US" sz="1600" dirty="0">
              <a:latin typeface="Calibri" panose="020F0502020204030204" pitchFamily="34" charset="0"/>
              <a:ea typeface="Corbel"/>
              <a:cs typeface="Calibri" panose="020F0502020204030204" pitchFamily="34" charset="0"/>
              <a:sym typeface="Corbel"/>
            </a:endParaRPr>
          </a:p>
        </p:txBody>
      </p:sp>
      <p:sp>
        <p:nvSpPr>
          <p:cNvPr id="10" name="TextBox 9"/>
          <p:cNvSpPr txBox="1"/>
          <p:nvPr/>
        </p:nvSpPr>
        <p:spPr>
          <a:xfrm>
            <a:off x="4808832" y="5870650"/>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11" name="TextBox 10"/>
          <p:cNvSpPr txBox="1"/>
          <p:nvPr/>
        </p:nvSpPr>
        <p:spPr>
          <a:xfrm>
            <a:off x="4885032" y="5480444"/>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12" name="TextBox 11"/>
          <p:cNvSpPr txBox="1"/>
          <p:nvPr/>
        </p:nvSpPr>
        <p:spPr>
          <a:xfrm>
            <a:off x="4863991" y="2987175"/>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13" name="TextBox 12"/>
          <p:cNvSpPr txBox="1"/>
          <p:nvPr/>
        </p:nvSpPr>
        <p:spPr>
          <a:xfrm>
            <a:off x="4808832" y="2804948"/>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14" name="TextBox 13"/>
          <p:cNvSpPr txBox="1"/>
          <p:nvPr/>
        </p:nvSpPr>
        <p:spPr>
          <a:xfrm>
            <a:off x="4800663" y="2527792"/>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15" name="TextBox 14"/>
          <p:cNvSpPr txBox="1"/>
          <p:nvPr/>
        </p:nvSpPr>
        <p:spPr>
          <a:xfrm>
            <a:off x="4792777" y="1962884"/>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18" name="TextBox 17"/>
          <p:cNvSpPr txBox="1"/>
          <p:nvPr/>
        </p:nvSpPr>
        <p:spPr>
          <a:xfrm>
            <a:off x="4885032" y="5219760"/>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19" name="TextBox 18"/>
          <p:cNvSpPr txBox="1"/>
          <p:nvPr/>
        </p:nvSpPr>
        <p:spPr>
          <a:xfrm>
            <a:off x="4800663" y="3631157"/>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0" name="TextBox 19"/>
          <p:cNvSpPr txBox="1"/>
          <p:nvPr/>
        </p:nvSpPr>
        <p:spPr>
          <a:xfrm>
            <a:off x="4792777" y="3367817"/>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1" name="Left Brace 20"/>
          <p:cNvSpPr/>
          <p:nvPr/>
        </p:nvSpPr>
        <p:spPr>
          <a:xfrm>
            <a:off x="4474175" y="2065414"/>
            <a:ext cx="388801" cy="1110579"/>
          </a:xfrm>
          <a:prstGeom prst="leftBrace">
            <a:avLst>
              <a:gd name="adj1" fmla="val 25934"/>
              <a:gd name="adj2" fmla="val 56754"/>
            </a:avLst>
          </a:prstGeom>
          <a:noFill/>
          <a:ln w="38100">
            <a:solidFill>
              <a:srgbClr val="1702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Left Brace 21"/>
          <p:cNvSpPr/>
          <p:nvPr/>
        </p:nvSpPr>
        <p:spPr>
          <a:xfrm>
            <a:off x="4474855" y="3267555"/>
            <a:ext cx="388801" cy="1000201"/>
          </a:xfrm>
          <a:prstGeom prst="leftBrace">
            <a:avLst>
              <a:gd name="adj1" fmla="val 25934"/>
              <a:gd name="adj2" fmla="val 64244"/>
            </a:avLst>
          </a:prstGeom>
          <a:ln w="38100">
            <a:solidFill>
              <a:srgbClr val="7B61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4474855" y="4356161"/>
            <a:ext cx="388801" cy="1846745"/>
          </a:xfrm>
          <a:prstGeom prst="leftBrace">
            <a:avLst>
              <a:gd name="adj1" fmla="val 25934"/>
              <a:gd name="adj2" fmla="val 4727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Picture 23"/>
          <p:cNvPicPr>
            <a:picLocks noChangeAspect="1"/>
          </p:cNvPicPr>
          <p:nvPr/>
        </p:nvPicPr>
        <p:blipFill rotWithShape="1">
          <a:blip r:embed="rId4"/>
          <a:srcRect l="17972" r="8381"/>
          <a:stretch/>
        </p:blipFill>
        <p:spPr>
          <a:xfrm>
            <a:off x="0" y="1944695"/>
            <a:ext cx="4514400" cy="4088593"/>
          </a:xfrm>
          <a:prstGeom prst="rect">
            <a:avLst/>
          </a:prstGeom>
          <a:solidFill>
            <a:schemeClr val="bg1"/>
          </a:solidFill>
        </p:spPr>
      </p:pic>
      <p:sp>
        <p:nvSpPr>
          <p:cNvPr id="25" name="TextBox 24"/>
          <p:cNvSpPr txBox="1"/>
          <p:nvPr/>
        </p:nvSpPr>
        <p:spPr>
          <a:xfrm>
            <a:off x="4806653" y="4199136"/>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6" name="TextBox 25"/>
          <p:cNvSpPr txBox="1"/>
          <p:nvPr/>
        </p:nvSpPr>
        <p:spPr>
          <a:xfrm>
            <a:off x="4808832" y="4501755"/>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7" name="TextBox 26"/>
          <p:cNvSpPr txBox="1"/>
          <p:nvPr/>
        </p:nvSpPr>
        <p:spPr>
          <a:xfrm>
            <a:off x="4811015" y="4784781"/>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8" name="TextBox 27"/>
          <p:cNvSpPr txBox="1"/>
          <p:nvPr/>
        </p:nvSpPr>
        <p:spPr>
          <a:xfrm>
            <a:off x="4858308" y="2121542"/>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29" name="TextBox 28"/>
          <p:cNvSpPr txBox="1"/>
          <p:nvPr/>
        </p:nvSpPr>
        <p:spPr>
          <a:xfrm>
            <a:off x="4818082" y="5038352"/>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30" name="TextBox 29"/>
          <p:cNvSpPr txBox="1"/>
          <p:nvPr/>
        </p:nvSpPr>
        <p:spPr>
          <a:xfrm>
            <a:off x="4802935" y="3926861"/>
            <a:ext cx="568800" cy="461665"/>
          </a:xfrm>
          <a:prstGeom prst="rect">
            <a:avLst/>
          </a:prstGeom>
          <a:noFill/>
        </p:spPr>
        <p:txBody>
          <a:bodyPr wrap="square" rtlCol="0">
            <a:spAutoFit/>
          </a:bodyPr>
          <a:lstStyle/>
          <a:p>
            <a:pPr algn="ctr"/>
            <a:r>
              <a:rPr lang="en-US" sz="2400" b="1" dirty="0" smtClean="0"/>
              <a:t>+</a:t>
            </a:r>
            <a:endParaRPr lang="en-US" sz="2400" b="1" dirty="0"/>
          </a:p>
        </p:txBody>
      </p:sp>
    </p:spTree>
  </p:cSld>
  <p:clrMapOvr>
    <a:masterClrMapping/>
  </p:clrMapOvr>
  <p:transition advTm="107105">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966"/>
        <p:cNvGrpSpPr/>
        <p:nvPr/>
      </p:nvGrpSpPr>
      <p:grpSpPr>
        <a:xfrm>
          <a:off x="0" y="0"/>
          <a:ext cx="0" cy="0"/>
          <a:chOff x="0" y="0"/>
          <a:chExt cx="0" cy="0"/>
        </a:xfrm>
      </p:grpSpPr>
      <p:cxnSp>
        <p:nvCxnSpPr>
          <p:cNvPr id="967" name="Google Shape;967;p120"/>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968" name="Google Shape;968;p120"/>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969" name="Google Shape;969;p120"/>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970" name="Google Shape;970;p120"/>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971" name="Google Shape;971;p120"/>
          <p:cNvSpPr txBox="1">
            <a:spLocks noGrp="1"/>
          </p:cNvSpPr>
          <p:nvPr>
            <p:ph type="title"/>
          </p:nvPr>
        </p:nvSpPr>
        <p:spPr>
          <a:xfrm>
            <a:off x="0" y="365125"/>
            <a:ext cx="9143998"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mj-lt"/>
                <a:ea typeface="Gill Sans"/>
                <a:cs typeface="Gill Sans"/>
                <a:sym typeface="Gill Sans"/>
              </a:rPr>
              <a:t>Socioeconomic </a:t>
            </a:r>
            <a:r>
              <a:rPr lang="en-US" dirty="0">
                <a:latin typeface="+mj-lt"/>
                <a:ea typeface="Gill Sans"/>
                <a:cs typeface="Gill Sans"/>
                <a:sym typeface="Gill Sans"/>
              </a:rPr>
              <a:t>Indicators</a:t>
            </a:r>
            <a:endParaRPr dirty="0">
              <a:latin typeface="+mj-lt"/>
              <a:ea typeface="Gill Sans"/>
              <a:cs typeface="Gill Sans"/>
              <a:sym typeface="Gill Sans"/>
            </a:endParaRPr>
          </a:p>
        </p:txBody>
      </p:sp>
      <p:pic>
        <p:nvPicPr>
          <p:cNvPr id="13" name="Google Shape;1401;p163"/>
          <p:cNvPicPr preferRelativeResize="0">
            <a:picLocks noChangeAspect="1"/>
          </p:cNvPicPr>
          <p:nvPr/>
        </p:nvPicPr>
        <p:blipFill rotWithShape="1">
          <a:blip r:embed="rId4">
            <a:alphaModFix/>
          </a:blip>
          <a:srcRect l="18866" r="6734"/>
          <a:stretch/>
        </p:blipFill>
        <p:spPr>
          <a:xfrm>
            <a:off x="7200" y="1941111"/>
            <a:ext cx="4670623" cy="4064503"/>
          </a:xfrm>
          <a:prstGeom prst="rect">
            <a:avLst/>
          </a:prstGeom>
          <a:noFill/>
          <a:ln>
            <a:noFill/>
          </a:ln>
        </p:spPr>
      </p:pic>
      <p:sp>
        <p:nvSpPr>
          <p:cNvPr id="974" name="Google Shape;974;p120"/>
          <p:cNvSpPr txBox="1"/>
          <p:nvPr/>
        </p:nvSpPr>
        <p:spPr>
          <a:xfrm>
            <a:off x="1676556" y="4445416"/>
            <a:ext cx="1608600" cy="160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0" b="1" dirty="0">
                <a:latin typeface="Corbel"/>
                <a:ea typeface="Corbel"/>
                <a:cs typeface="Corbel"/>
                <a:sym typeface="Corbel"/>
              </a:rPr>
              <a:t>X</a:t>
            </a:r>
            <a:endParaRPr sz="12000" b="1" dirty="0">
              <a:latin typeface="Corbel"/>
              <a:ea typeface="Corbel"/>
              <a:cs typeface="Corbel"/>
              <a:sym typeface="Corbel"/>
            </a:endParaRPr>
          </a:p>
        </p:txBody>
      </p:sp>
      <p:sp>
        <p:nvSpPr>
          <p:cNvPr id="20" name="Left Brace 19"/>
          <p:cNvSpPr/>
          <p:nvPr/>
        </p:nvSpPr>
        <p:spPr>
          <a:xfrm>
            <a:off x="4645455" y="3746311"/>
            <a:ext cx="388801" cy="476624"/>
          </a:xfrm>
          <a:prstGeom prst="leftBrace">
            <a:avLst>
              <a:gd name="adj1" fmla="val 25934"/>
              <a:gd name="adj2" fmla="val 47103"/>
            </a:avLst>
          </a:prstGeom>
          <a:ln w="38100">
            <a:solidFill>
              <a:srgbClr val="D651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4645454" y="2129051"/>
            <a:ext cx="388801" cy="1514901"/>
          </a:xfrm>
          <a:prstGeom prst="leftBrace">
            <a:avLst>
              <a:gd name="adj1" fmla="val 25934"/>
              <a:gd name="adj2" fmla="val 56754"/>
            </a:avLst>
          </a:prstGeom>
          <a:noFill/>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Google Shape;961;p119"/>
          <p:cNvSpPr txBox="1"/>
          <p:nvPr/>
        </p:nvSpPr>
        <p:spPr>
          <a:xfrm>
            <a:off x="5195946" y="1951142"/>
            <a:ext cx="3872991" cy="3873300"/>
          </a:xfrm>
          <a:prstGeom prst="rect">
            <a:avLst/>
          </a:prstGeom>
          <a:noFill/>
          <a:ln>
            <a:noFill/>
          </a:ln>
        </p:spPr>
        <p:txBody>
          <a:bodyPr spcFirstLastPara="1" wrap="square" lIns="91425" tIns="91425" rIns="91425" bIns="91425" anchor="t" anchorCtr="0">
            <a:noAutofit/>
          </a:bodyPr>
          <a:lstStyle/>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CPUE </a:t>
            </a:r>
            <a:r>
              <a:rPr lang="en-US" sz="1600" dirty="0" smtClean="0">
                <a:latin typeface="Calibri" panose="020F0502020204030204" pitchFamily="34" charset="0"/>
                <a:ea typeface="Corbel"/>
                <a:cs typeface="Calibri" panose="020F0502020204030204" pitchFamily="34" charset="0"/>
                <a:sym typeface="Corbel"/>
              </a:rPr>
              <a:t>longline fishery GOA</a:t>
            </a:r>
            <a:endParaRPr lang="en-US" sz="1600"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a:latin typeface="Calibri" panose="020F0502020204030204" pitchFamily="34" charset="0"/>
                <a:ea typeface="Corbel"/>
                <a:cs typeface="Calibri" panose="020F0502020204030204" pitchFamily="34" charset="0"/>
                <a:sym typeface="Corbel"/>
              </a:rPr>
              <a:t>CPUE </a:t>
            </a:r>
            <a:r>
              <a:rPr lang="en-US" sz="1600" b="1" dirty="0" smtClean="0">
                <a:latin typeface="Calibri" panose="020F0502020204030204" pitchFamily="34" charset="0"/>
                <a:ea typeface="Corbel"/>
                <a:cs typeface="Calibri" panose="020F0502020204030204" pitchFamily="34" charset="0"/>
                <a:sym typeface="Corbel"/>
              </a:rPr>
              <a:t>pot fishery BSAI</a:t>
            </a:r>
            <a:endParaRPr lang="en-US" sz="1600" b="1"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a:latin typeface="Calibri" panose="020F0502020204030204" pitchFamily="34" charset="0"/>
                <a:ea typeface="Corbel"/>
                <a:cs typeface="Calibri" panose="020F0502020204030204" pitchFamily="34" charset="0"/>
                <a:sym typeface="Corbel"/>
              </a:rPr>
              <a:t>Incidental </a:t>
            </a:r>
            <a:r>
              <a:rPr lang="en-US" sz="1600" b="1" dirty="0" smtClean="0">
                <a:latin typeface="Calibri" panose="020F0502020204030204" pitchFamily="34" charset="0"/>
                <a:ea typeface="Corbel"/>
                <a:cs typeface="Calibri" panose="020F0502020204030204" pitchFamily="34" charset="0"/>
                <a:sym typeface="Corbel"/>
              </a:rPr>
              <a:t>catch (GOA fisheries)</a:t>
            </a:r>
            <a:endParaRPr lang="en-US" sz="1600" b="1"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a:latin typeface="Calibri" panose="020F0502020204030204" pitchFamily="34" charset="0"/>
                <a:ea typeface="Corbel"/>
                <a:cs typeface="Calibri" panose="020F0502020204030204" pitchFamily="34" charset="0"/>
                <a:sym typeface="Corbel"/>
              </a:rPr>
              <a:t>Incidental </a:t>
            </a:r>
            <a:r>
              <a:rPr lang="en-US" sz="1600" b="1" dirty="0" smtClean="0">
                <a:latin typeface="Calibri" panose="020F0502020204030204" pitchFamily="34" charset="0"/>
                <a:ea typeface="Corbel"/>
                <a:cs typeface="Calibri" panose="020F0502020204030204" pitchFamily="34" charset="0"/>
                <a:sym typeface="Corbel"/>
              </a:rPr>
              <a:t>catch (BSAI fisheries)</a:t>
            </a:r>
            <a:endParaRPr lang="en-US" sz="1600" b="1" dirty="0">
              <a:latin typeface="Calibri" panose="020F0502020204030204" pitchFamily="34" charset="0"/>
              <a:ea typeface="Corbel"/>
              <a:cs typeface="Calibri" panose="020F0502020204030204" pitchFamily="34" charset="0"/>
              <a:sym typeface="Corbel"/>
            </a:endParaRPr>
          </a:p>
          <a:p>
            <a:pPr marL="320040" lvl="0" indent="-193040">
              <a:lnSpc>
                <a:spcPct val="115000"/>
              </a:lnSpc>
              <a:buSzPts val="1600"/>
              <a:buFont typeface="Corbel"/>
              <a:buAutoNum type="arabicPeriod"/>
            </a:pPr>
            <a:r>
              <a:rPr lang="en-US" sz="1600" b="1" dirty="0">
                <a:latin typeface="Calibri" panose="020F0502020204030204" pitchFamily="34" charset="0"/>
                <a:ea typeface="Corbel"/>
                <a:cs typeface="Calibri" panose="020F0502020204030204" pitchFamily="34" charset="0"/>
                <a:sym typeface="Corbel"/>
              </a:rPr>
              <a:t>Fish condition GOA fishery</a:t>
            </a:r>
          </a:p>
          <a:p>
            <a:pPr marL="320040" lvl="0" indent="-193040">
              <a:lnSpc>
                <a:spcPct val="115000"/>
              </a:lnSpc>
              <a:buSzPts val="1600"/>
              <a:buFont typeface="Corbel"/>
              <a:buAutoNum type="arabicPeriod"/>
            </a:pPr>
            <a:r>
              <a:rPr lang="en-US" sz="1600" dirty="0">
                <a:latin typeface="Calibri" panose="020F0502020204030204" pitchFamily="34" charset="0"/>
                <a:ea typeface="Corbel"/>
                <a:cs typeface="Calibri" panose="020F0502020204030204" pitchFamily="34" charset="0"/>
                <a:sym typeface="Corbel"/>
              </a:rPr>
              <a:t>Fish condition BSAI fishery</a:t>
            </a:r>
          </a:p>
          <a:p>
            <a:pPr marL="320040" lvl="0" indent="-193040">
              <a:lnSpc>
                <a:spcPct val="115000"/>
              </a:lnSpc>
              <a:buSzPts val="1600"/>
              <a:buFont typeface="Corbel"/>
              <a:buAutoNum type="arabicPeriod"/>
            </a:pPr>
            <a:r>
              <a:rPr lang="en-US" sz="1600" b="1" dirty="0" smtClean="0">
                <a:latin typeface="Calibri" panose="020F0502020204030204" pitchFamily="34" charset="0"/>
                <a:ea typeface="Corbel"/>
                <a:cs typeface="Calibri" panose="020F0502020204030204" pitchFamily="34" charset="0"/>
                <a:sym typeface="Corbel"/>
              </a:rPr>
              <a:t>Ex-vessel value</a:t>
            </a:r>
          </a:p>
          <a:p>
            <a:pPr marL="320040" lvl="0" indent="-193040">
              <a:lnSpc>
                <a:spcPct val="115000"/>
              </a:lnSpc>
              <a:buSzPts val="1600"/>
              <a:buFont typeface="Corbel"/>
              <a:buAutoNum type="arabicPeriod"/>
            </a:pPr>
            <a:r>
              <a:rPr lang="en-US" sz="1600" b="1" dirty="0" smtClean="0">
                <a:latin typeface="Calibri" panose="020F0502020204030204" pitchFamily="34" charset="0"/>
                <a:ea typeface="Corbel"/>
                <a:cs typeface="Calibri" panose="020F0502020204030204" pitchFamily="34" charset="0"/>
                <a:sym typeface="Corbel"/>
              </a:rPr>
              <a:t>Ex-vessel price per pound</a:t>
            </a:r>
            <a:endParaRPr lang="en-US" sz="1600" b="1" dirty="0">
              <a:latin typeface="Calibri" panose="020F0502020204030204" pitchFamily="34" charset="0"/>
              <a:ea typeface="Corbel"/>
              <a:cs typeface="Calibri" panose="020F0502020204030204" pitchFamily="34" charset="0"/>
              <a:sym typeface="Corbel"/>
            </a:endParaRPr>
          </a:p>
        </p:txBody>
      </p:sp>
      <p:sp>
        <p:nvSpPr>
          <p:cNvPr id="17" name="TextBox 16"/>
          <p:cNvSpPr txBox="1"/>
          <p:nvPr/>
        </p:nvSpPr>
        <p:spPr>
          <a:xfrm>
            <a:off x="4985232" y="2692794"/>
            <a:ext cx="416400" cy="584775"/>
          </a:xfrm>
          <a:prstGeom prst="rect">
            <a:avLst/>
          </a:prstGeom>
          <a:noFill/>
        </p:spPr>
        <p:txBody>
          <a:bodyPr wrap="square" rtlCol="0">
            <a:spAutoFit/>
          </a:bodyPr>
          <a:lstStyle/>
          <a:p>
            <a:pPr algn="ctr"/>
            <a:r>
              <a:rPr lang="en-US" sz="3200" b="1" dirty="0" smtClean="0"/>
              <a:t>-</a:t>
            </a:r>
            <a:endParaRPr lang="en-US" sz="3200" b="1" dirty="0"/>
          </a:p>
        </p:txBody>
      </p:sp>
      <p:sp>
        <p:nvSpPr>
          <p:cNvPr id="18" name="TextBox 17"/>
          <p:cNvSpPr txBox="1"/>
          <p:nvPr/>
        </p:nvSpPr>
        <p:spPr>
          <a:xfrm>
            <a:off x="4919945" y="3069391"/>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19" name="TextBox 18"/>
          <p:cNvSpPr txBox="1"/>
          <p:nvPr/>
        </p:nvSpPr>
        <p:spPr>
          <a:xfrm>
            <a:off x="4909034" y="2242891"/>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2" name="TextBox 21"/>
          <p:cNvSpPr txBox="1"/>
          <p:nvPr/>
        </p:nvSpPr>
        <p:spPr>
          <a:xfrm>
            <a:off x="4903143" y="1953785"/>
            <a:ext cx="585602" cy="461665"/>
          </a:xfrm>
          <a:prstGeom prst="rect">
            <a:avLst/>
          </a:prstGeom>
          <a:noFill/>
        </p:spPr>
        <p:txBody>
          <a:bodyPr wrap="square" rtlCol="0">
            <a:spAutoFit/>
          </a:bodyPr>
          <a:lstStyle/>
          <a:p>
            <a:pPr algn="ctr"/>
            <a:r>
              <a:rPr lang="en-US" sz="2400" b="1" dirty="0" smtClean="0"/>
              <a:t>+</a:t>
            </a:r>
            <a:endParaRPr lang="en-US" sz="2400" b="1" dirty="0"/>
          </a:p>
        </p:txBody>
      </p:sp>
      <p:sp>
        <p:nvSpPr>
          <p:cNvPr id="25" name="TextBox 24"/>
          <p:cNvSpPr txBox="1"/>
          <p:nvPr/>
        </p:nvSpPr>
        <p:spPr>
          <a:xfrm>
            <a:off x="4927228" y="3360816"/>
            <a:ext cx="568800" cy="461665"/>
          </a:xfrm>
          <a:prstGeom prst="rect">
            <a:avLst/>
          </a:prstGeom>
          <a:noFill/>
        </p:spPr>
        <p:txBody>
          <a:bodyPr wrap="square" rtlCol="0">
            <a:spAutoFit/>
          </a:bodyPr>
          <a:lstStyle/>
          <a:p>
            <a:pPr algn="ctr"/>
            <a:r>
              <a:rPr lang="en-US" sz="2400" b="1" dirty="0" smtClean="0"/>
              <a:t>+</a:t>
            </a:r>
            <a:endParaRPr lang="en-US" sz="2400" b="1" dirty="0"/>
          </a:p>
        </p:txBody>
      </p:sp>
      <p:sp>
        <p:nvSpPr>
          <p:cNvPr id="29" name="TextBox 28"/>
          <p:cNvSpPr txBox="1"/>
          <p:nvPr/>
        </p:nvSpPr>
        <p:spPr>
          <a:xfrm>
            <a:off x="4985234" y="2412555"/>
            <a:ext cx="416400" cy="584775"/>
          </a:xfrm>
          <a:prstGeom prst="rect">
            <a:avLst/>
          </a:prstGeom>
          <a:noFill/>
        </p:spPr>
        <p:txBody>
          <a:bodyPr wrap="square" rtlCol="0">
            <a:spAutoFit/>
          </a:bodyPr>
          <a:lstStyle/>
          <a:p>
            <a:pPr algn="ctr"/>
            <a:r>
              <a:rPr lang="en-US" sz="3200" b="1" dirty="0" smtClean="0"/>
              <a:t>-</a:t>
            </a:r>
            <a:endParaRPr lang="en-US" sz="3200" b="1" dirty="0"/>
          </a:p>
        </p:txBody>
      </p:sp>
    </p:spTree>
  </p:cSld>
  <p:clrMapOvr>
    <a:masterClrMapping/>
  </p:clrMapOvr>
  <p:transition advTm="5804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39"/>
        <p:cNvGrpSpPr/>
        <p:nvPr/>
      </p:nvGrpSpPr>
      <p:grpSpPr>
        <a:xfrm>
          <a:off x="0" y="0"/>
          <a:ext cx="0" cy="0"/>
          <a:chOff x="0" y="0"/>
          <a:chExt cx="0" cy="0"/>
        </a:xfrm>
      </p:grpSpPr>
      <p:cxnSp>
        <p:nvCxnSpPr>
          <p:cNvPr id="1040" name="Google Shape;1040;p12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041" name="Google Shape;1041;p125"/>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1042" name="Google Shape;1042;p125"/>
          <p:cNvPicPr preferRelativeResize="0"/>
          <p:nvPr/>
        </p:nvPicPr>
        <p:blipFill rotWithShape="1">
          <a:blip r:embed="rId3">
            <a:alphaModFix/>
          </a:blip>
          <a:srcRect t="29224" b="50255"/>
          <a:stretch/>
        </p:blipFill>
        <p:spPr>
          <a:xfrm>
            <a:off x="0" y="0"/>
            <a:ext cx="9144002" cy="1406768"/>
          </a:xfrm>
          <a:prstGeom prst="rect">
            <a:avLst/>
          </a:prstGeom>
          <a:noFill/>
          <a:ln>
            <a:noFill/>
          </a:ln>
        </p:spPr>
      </p:pic>
      <p:sp>
        <p:nvSpPr>
          <p:cNvPr id="1043" name="Google Shape;1043;p125"/>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000000"/>
              </a:solidFill>
              <a:latin typeface="Corbel"/>
              <a:ea typeface="Corbel"/>
              <a:cs typeface="Corbel"/>
              <a:sym typeface="Corbel"/>
            </a:endParaRPr>
          </a:p>
        </p:txBody>
      </p:sp>
      <p:sp>
        <p:nvSpPr>
          <p:cNvPr id="1044" name="Google Shape;1044;p12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a:latin typeface="+mj-lt"/>
                <a:ea typeface="Gill Sans"/>
                <a:cs typeface="Gill Sans"/>
                <a:sym typeface="Gill Sans"/>
              </a:rPr>
              <a:t>Indicator </a:t>
            </a:r>
            <a:r>
              <a:rPr lang="en-US" dirty="0" smtClean="0">
                <a:latin typeface="+mj-lt"/>
                <a:ea typeface="Gill Sans"/>
                <a:cs typeface="Gill Sans"/>
                <a:sym typeface="Gill Sans"/>
              </a:rPr>
              <a:t>Monitoring Analysis</a:t>
            </a:r>
            <a:endParaRPr dirty="0">
              <a:latin typeface="+mj-lt"/>
            </a:endParaRPr>
          </a:p>
        </p:txBody>
      </p:sp>
      <p:pic>
        <p:nvPicPr>
          <p:cNvPr id="1045" name="Google Shape;1045;p125"/>
          <p:cNvPicPr preferRelativeResize="0"/>
          <p:nvPr/>
        </p:nvPicPr>
        <p:blipFill>
          <a:blip r:embed="rId4">
            <a:alphaModFix/>
          </a:blip>
          <a:stretch>
            <a:fillRect/>
          </a:stretch>
        </p:blipFill>
        <p:spPr>
          <a:xfrm>
            <a:off x="790950" y="1633150"/>
            <a:ext cx="7562100" cy="5037450"/>
          </a:xfrm>
          <a:prstGeom prst="rect">
            <a:avLst/>
          </a:prstGeom>
          <a:noFill/>
          <a:ln>
            <a:noFill/>
          </a:ln>
        </p:spPr>
      </p:pic>
      <p:sp>
        <p:nvSpPr>
          <p:cNvPr id="2" name="TextBox 1"/>
          <p:cNvSpPr txBox="1"/>
          <p:nvPr/>
        </p:nvSpPr>
        <p:spPr>
          <a:xfrm>
            <a:off x="1171466" y="1587228"/>
            <a:ext cx="1938833" cy="369332"/>
          </a:xfrm>
          <a:prstGeom prst="rect">
            <a:avLst/>
          </a:prstGeom>
          <a:noFill/>
        </p:spPr>
        <p:txBody>
          <a:bodyPr wrap="square" rtlCol="0">
            <a:spAutoFit/>
          </a:bodyPr>
          <a:lstStyle/>
          <a:p>
            <a:pPr algn="ctr"/>
            <a:r>
              <a:rPr lang="en-US" sz="1800" dirty="0" smtClean="0">
                <a:latin typeface="+mj-lt"/>
              </a:rPr>
              <a:t>Beginning Stage</a:t>
            </a:r>
            <a:endParaRPr lang="en-US" sz="1800" dirty="0">
              <a:latin typeface="+mj-lt"/>
            </a:endParaRPr>
          </a:p>
        </p:txBody>
      </p:sp>
      <p:sp>
        <p:nvSpPr>
          <p:cNvPr id="9" name="TextBox 8"/>
          <p:cNvSpPr txBox="1"/>
          <p:nvPr/>
        </p:nvSpPr>
        <p:spPr>
          <a:xfrm>
            <a:off x="3490815" y="1587228"/>
            <a:ext cx="2162366" cy="369332"/>
          </a:xfrm>
          <a:prstGeom prst="rect">
            <a:avLst/>
          </a:prstGeom>
          <a:noFill/>
        </p:spPr>
        <p:txBody>
          <a:bodyPr wrap="square" rtlCol="0">
            <a:spAutoFit/>
          </a:bodyPr>
          <a:lstStyle/>
          <a:p>
            <a:pPr algn="ctr"/>
            <a:r>
              <a:rPr lang="en-US" sz="1800" dirty="0" smtClean="0">
                <a:latin typeface="+mj-lt"/>
              </a:rPr>
              <a:t>Intermediate Stage</a:t>
            </a:r>
            <a:endParaRPr lang="en-US" sz="1800" dirty="0">
              <a:latin typeface="+mj-lt"/>
            </a:endParaRPr>
          </a:p>
        </p:txBody>
      </p:sp>
      <p:sp>
        <p:nvSpPr>
          <p:cNvPr id="10" name="TextBox 9"/>
          <p:cNvSpPr txBox="1"/>
          <p:nvPr/>
        </p:nvSpPr>
        <p:spPr>
          <a:xfrm>
            <a:off x="6033697" y="1587228"/>
            <a:ext cx="1938833" cy="369332"/>
          </a:xfrm>
          <a:prstGeom prst="rect">
            <a:avLst/>
          </a:prstGeom>
          <a:noFill/>
        </p:spPr>
        <p:txBody>
          <a:bodyPr wrap="square" rtlCol="0">
            <a:spAutoFit/>
          </a:bodyPr>
          <a:lstStyle/>
          <a:p>
            <a:pPr algn="ctr"/>
            <a:r>
              <a:rPr lang="en-US" sz="1800" dirty="0" smtClean="0">
                <a:latin typeface="+mj-lt"/>
              </a:rPr>
              <a:t>Advanced Stage</a:t>
            </a:r>
            <a:endParaRPr lang="en-US" sz="1800" dirty="0">
              <a:latin typeface="+mj-lt"/>
            </a:endParaRPr>
          </a:p>
        </p:txBody>
      </p:sp>
    </p:spTree>
  </p:cSld>
  <p:clrMapOvr>
    <a:masterClrMapping/>
  </p:clrMapOvr>
  <p:transition advTm="185824">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840"/>
        <p:cNvGrpSpPr/>
        <p:nvPr/>
      </p:nvGrpSpPr>
      <p:grpSpPr>
        <a:xfrm>
          <a:off x="0" y="0"/>
          <a:ext cx="0" cy="0"/>
          <a:chOff x="0" y="0"/>
          <a:chExt cx="0" cy="0"/>
        </a:xfrm>
      </p:grpSpPr>
      <p:pic>
        <p:nvPicPr>
          <p:cNvPr id="842" name="Google Shape;842;p109"/>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843" name="Google Shape;843;p10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844" name="Google Shape;844;p10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dirty="0" smtClean="0">
                <a:latin typeface="+mj-lt"/>
                <a:sym typeface="Gill Sans"/>
              </a:rPr>
              <a:t>Traffic Light</a:t>
            </a:r>
            <a:endParaRPr dirty="0">
              <a:latin typeface="+mj-lt"/>
            </a:endParaRPr>
          </a:p>
        </p:txBody>
      </p:sp>
      <p:cxnSp>
        <p:nvCxnSpPr>
          <p:cNvPr id="845" name="Google Shape;845;p10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pic>
        <p:nvPicPr>
          <p:cNvPr id="8" name="Picture 2" descr="Figure 2: Alt text"/>
          <p:cNvPicPr>
            <a:picLocks noChangeAspect="1" noChangeArrowheads="1"/>
          </p:cNvPicPr>
          <p:nvPr/>
        </p:nvPicPr>
        <p:blipFill rotWithShape="1">
          <a:blip r:embed="rId4">
            <a:extLst>
              <a:ext uri="{28A0092B-C50C-407E-A947-70E740481C1C}">
                <a14:useLocalDpi xmlns:a14="http://schemas.microsoft.com/office/drawing/2010/main" val="0"/>
              </a:ext>
            </a:extLst>
          </a:blip>
          <a:srcRect l="5279" b="4950"/>
          <a:stretch/>
        </p:blipFill>
        <p:spPr bwMode="auto">
          <a:xfrm>
            <a:off x="5146159" y="1580664"/>
            <a:ext cx="3922778" cy="501120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934;p117"/>
          <p:cNvSpPr txBox="1"/>
          <p:nvPr/>
        </p:nvSpPr>
        <p:spPr>
          <a:xfrm>
            <a:off x="302226" y="1633468"/>
            <a:ext cx="4522258" cy="5151600"/>
          </a:xfrm>
          <a:prstGeom prst="rect">
            <a:avLst/>
          </a:prstGeom>
          <a:noFill/>
          <a:ln>
            <a:noFill/>
          </a:ln>
        </p:spPr>
        <p:txBody>
          <a:bodyPr spcFirstLastPara="1" wrap="square" lIns="91425" tIns="45700" rIns="91425" bIns="45700" anchor="t" anchorCtr="0">
            <a:noAutofit/>
          </a:bodyPr>
          <a:lstStyle/>
          <a:p>
            <a:pPr marL="171450" marR="0" lvl="0" indent="-177800" algn="l" defTabSz="914400" rtl="0" eaLnBrk="1" fontAlgn="auto" latinLnBrk="0" hangingPunct="1">
              <a:lnSpc>
                <a:spcPct val="120000"/>
              </a:lnSpc>
              <a:spcBef>
                <a:spcPts val="0"/>
              </a:spcBef>
              <a:spcAft>
                <a:spcPts val="0"/>
              </a:spcAft>
              <a:buClr>
                <a:schemeClr val="bg1"/>
              </a:buClr>
              <a:buSzPts val="2800"/>
              <a:buFont typeface="Arial"/>
              <a:buChar char="•"/>
              <a:tabLst/>
              <a:defRPr/>
            </a:pPr>
            <a:r>
              <a:rPr lang="en-US" sz="2800" noProof="0" dirty="0" smtClean="0">
                <a:solidFill>
                  <a:schemeClr val="bg1"/>
                </a:solidFill>
                <a:sym typeface="Gill Sans"/>
              </a:rPr>
              <a:t>Time series and Table</a:t>
            </a:r>
            <a:endParaRPr kumimoji="0" sz="1400" b="0" i="0" u="none" strike="noStrike" kern="0" cap="none" spc="0" normalizeH="0" baseline="0" noProof="0" dirty="0">
              <a:ln>
                <a:noFill/>
              </a:ln>
              <a:solidFill>
                <a:schemeClr val="bg1"/>
              </a:solidFill>
              <a:effectLst/>
              <a:uLnTx/>
              <a:uFillTx/>
              <a:sym typeface="Arial"/>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lang="en-US" sz="2200" dirty="0" smtClean="0">
                <a:solidFill>
                  <a:schemeClr val="bg1"/>
                </a:solidFill>
                <a:ea typeface="Gill Sans"/>
                <a:cs typeface="Gill Sans"/>
                <a:sym typeface="Gill Sans"/>
              </a:rPr>
              <a:t>Historical time series of indicators suite (~ starts 1977)</a:t>
            </a:r>
            <a:endParaRPr lang="en-US" sz="2200" noProof="0" dirty="0" smtClean="0">
              <a:solidFill>
                <a:schemeClr val="bg1"/>
              </a:solidFill>
              <a:ea typeface="Gill Sans"/>
              <a:cs typeface="Gill Sans"/>
              <a:sym typeface="Gill Sans"/>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lang="en-US" sz="2200" noProof="0" dirty="0" smtClean="0">
                <a:solidFill>
                  <a:schemeClr val="bg1"/>
                </a:solidFill>
                <a:ea typeface="Gill Sans"/>
                <a:cs typeface="Gill Sans"/>
                <a:sym typeface="Gill Sans"/>
              </a:rPr>
              <a:t>Evaluate a given </a:t>
            </a:r>
            <a:r>
              <a:rPr lang="en-US" sz="2200" dirty="0" smtClean="0">
                <a:solidFill>
                  <a:schemeClr val="bg1"/>
                </a:solidFill>
                <a:ea typeface="Gill Sans"/>
                <a:cs typeface="Gill Sans"/>
                <a:sym typeface="Gill Sans"/>
              </a:rPr>
              <a:t>year 1 </a:t>
            </a:r>
            <a:r>
              <a:rPr lang="en-US" sz="2200" dirty="0" err="1" smtClean="0">
                <a:solidFill>
                  <a:schemeClr val="bg1"/>
                </a:solidFill>
                <a:ea typeface="Gill Sans"/>
                <a:cs typeface="Gill Sans"/>
                <a:sym typeface="Gill Sans"/>
              </a:rPr>
              <a:t>stdev</a:t>
            </a:r>
            <a:r>
              <a:rPr lang="en-US" sz="2200" dirty="0" smtClean="0">
                <a:solidFill>
                  <a:schemeClr val="bg1"/>
                </a:solidFill>
                <a:ea typeface="Gill Sans"/>
                <a:cs typeface="Gill Sans"/>
                <a:sym typeface="Gill Sans"/>
              </a:rPr>
              <a:t> from the long term mean</a:t>
            </a: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lang="en-US" sz="2200" noProof="0" dirty="0" smtClean="0">
                <a:solidFill>
                  <a:schemeClr val="bg1"/>
                </a:solidFill>
                <a:ea typeface="Gill Sans"/>
                <a:cs typeface="Gill Sans"/>
                <a:sym typeface="Gill Sans"/>
              </a:rPr>
              <a:t>High (H), low (L), neutral (N), color is relationship with stock</a:t>
            </a:r>
          </a:p>
          <a:p>
            <a:pPr marL="171450" marR="0" lvl="0" indent="-177800" algn="l" defTabSz="914400" rtl="0" eaLnBrk="1" fontAlgn="auto" latinLnBrk="0" hangingPunct="1">
              <a:lnSpc>
                <a:spcPct val="120000"/>
              </a:lnSpc>
              <a:spcBef>
                <a:spcPts val="750"/>
              </a:spcBef>
              <a:spcAft>
                <a:spcPts val="0"/>
              </a:spcAft>
              <a:buClr>
                <a:schemeClr val="bg1"/>
              </a:buClr>
              <a:buSzPts val="2800"/>
              <a:buFont typeface="Arial"/>
              <a:buChar char="•"/>
              <a:tabLst/>
              <a:defRPr/>
            </a:pPr>
            <a:r>
              <a:rPr lang="en-US" sz="2800" dirty="0" smtClean="0">
                <a:solidFill>
                  <a:schemeClr val="bg1"/>
                </a:solidFill>
                <a:sym typeface="Gill Sans"/>
              </a:rPr>
              <a:t>Summary Score</a:t>
            </a:r>
            <a:endParaRPr kumimoji="0" sz="1400" b="0" i="0" u="none" strike="noStrike" kern="0" cap="none" spc="0" normalizeH="0" baseline="0" noProof="0" dirty="0">
              <a:ln>
                <a:noFill/>
              </a:ln>
              <a:solidFill>
                <a:schemeClr val="bg1"/>
              </a:solidFill>
              <a:effectLst/>
              <a:uLnTx/>
              <a:uFillTx/>
              <a:sym typeface="Arial"/>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kumimoji="0" lang="en-US" sz="2200" b="0" i="0" u="none" strike="noStrike" kern="0" cap="none" spc="0" normalizeH="0" baseline="0" noProof="0" dirty="0" smtClean="0">
                <a:ln>
                  <a:noFill/>
                </a:ln>
                <a:solidFill>
                  <a:schemeClr val="bg1"/>
                </a:solidFill>
                <a:effectLst/>
                <a:uLnTx/>
                <a:uFillTx/>
                <a:latin typeface="Arial"/>
                <a:ea typeface="Gill Sans"/>
                <a:cs typeface="Gill Sans"/>
                <a:sym typeface="Gill Sans"/>
              </a:rPr>
              <a:t>Score by category last 20 </a:t>
            </a:r>
            <a:r>
              <a:rPr kumimoji="0" lang="en-US" sz="2200" b="0" i="0" u="none" strike="noStrike" kern="0" cap="none" spc="0" normalizeH="0" baseline="0" noProof="0" dirty="0" err="1" smtClean="0">
                <a:ln>
                  <a:noFill/>
                </a:ln>
                <a:solidFill>
                  <a:schemeClr val="bg1"/>
                </a:solidFill>
                <a:effectLst/>
                <a:uLnTx/>
                <a:uFillTx/>
                <a:latin typeface="Arial"/>
                <a:ea typeface="Gill Sans"/>
                <a:cs typeface="Gill Sans"/>
                <a:sym typeface="Gill Sans"/>
              </a:rPr>
              <a:t>yrs</a:t>
            </a:r>
            <a:endParaRPr kumimoji="0" lang="en-US" sz="2200" b="0" i="0" u="none" strike="noStrike" kern="0" cap="none" spc="0" normalizeH="0" baseline="0" noProof="0" dirty="0" smtClean="0">
              <a:ln>
                <a:noFill/>
              </a:ln>
              <a:solidFill>
                <a:schemeClr val="bg1"/>
              </a:solidFill>
              <a:effectLst/>
              <a:uLnTx/>
              <a:uFillTx/>
              <a:latin typeface="Arial"/>
              <a:ea typeface="Gill Sans"/>
              <a:cs typeface="Gill Sans"/>
              <a:sym typeface="Gill Sans"/>
            </a:endParaRPr>
          </a:p>
          <a:p>
            <a:pPr marL="514350" marR="0" lvl="1" indent="-171450" algn="l" defTabSz="914400" rtl="0" eaLnBrk="1" fontAlgn="auto" latinLnBrk="0" hangingPunct="1">
              <a:lnSpc>
                <a:spcPct val="120000"/>
              </a:lnSpc>
              <a:spcBef>
                <a:spcPts val="750"/>
              </a:spcBef>
              <a:spcAft>
                <a:spcPts val="0"/>
              </a:spcAft>
              <a:buClr>
                <a:schemeClr val="bg1"/>
              </a:buClr>
              <a:buSzPts val="2400"/>
              <a:buFont typeface="Arial"/>
              <a:buChar char="•"/>
              <a:tabLst/>
              <a:defRPr/>
            </a:pPr>
            <a:r>
              <a:rPr kumimoji="0" lang="en-US" sz="2200" b="0" i="0" u="none" strike="noStrike" kern="0" cap="none" spc="0" normalizeH="0" baseline="0" noProof="0" dirty="0" smtClean="0">
                <a:ln>
                  <a:noFill/>
                </a:ln>
                <a:solidFill>
                  <a:schemeClr val="bg1"/>
                </a:solidFill>
                <a:effectLst/>
                <a:uLnTx/>
                <a:uFillTx/>
                <a:latin typeface="Arial"/>
                <a:cs typeface="Arial"/>
                <a:sym typeface="Gill Sans"/>
              </a:rPr>
              <a:t>Sum of H,</a:t>
            </a:r>
            <a:r>
              <a:rPr kumimoji="0" lang="en-US" sz="2200" b="0" i="0" u="none" strike="noStrike" kern="0" cap="none" spc="0" normalizeH="0" noProof="0" dirty="0" smtClean="0">
                <a:ln>
                  <a:noFill/>
                </a:ln>
                <a:solidFill>
                  <a:schemeClr val="bg1"/>
                </a:solidFill>
                <a:effectLst/>
                <a:uLnTx/>
                <a:uFillTx/>
                <a:latin typeface="Arial"/>
                <a:cs typeface="Arial"/>
                <a:sym typeface="Gill Sans"/>
              </a:rPr>
              <a:t> L, N, color is -1,1</a:t>
            </a:r>
            <a:endParaRPr kumimoji="0" sz="2200" b="0" i="0" u="none" strike="noStrike" kern="0" cap="none" spc="0" normalizeH="0" baseline="0" noProof="0" dirty="0">
              <a:ln>
                <a:noFill/>
              </a:ln>
              <a:solidFill>
                <a:schemeClr val="bg1"/>
              </a:solidFill>
              <a:effectLst/>
              <a:uLnTx/>
              <a:uFillTx/>
              <a:latin typeface="Arial"/>
              <a:cs typeface="Arial"/>
              <a:sym typeface="Arial"/>
            </a:endParaRPr>
          </a:p>
        </p:txBody>
      </p:sp>
      <p:sp>
        <p:nvSpPr>
          <p:cNvPr id="11" name="TextBox 10"/>
          <p:cNvSpPr txBox="1"/>
          <p:nvPr/>
        </p:nvSpPr>
        <p:spPr>
          <a:xfrm>
            <a:off x="5738983" y="2829095"/>
            <a:ext cx="1896939" cy="307777"/>
          </a:xfrm>
          <a:prstGeom prst="rect">
            <a:avLst/>
          </a:prstGeom>
          <a:noFill/>
        </p:spPr>
        <p:txBody>
          <a:bodyPr wrap="square" rtlCol="0">
            <a:spAutoFit/>
          </a:bodyPr>
          <a:lstStyle/>
          <a:p>
            <a:r>
              <a:rPr lang="en-US" dirty="0" smtClean="0">
                <a:solidFill>
                  <a:schemeClr val="tx1"/>
                </a:solidFill>
                <a:effectLst>
                  <a:glow rad="127000">
                    <a:schemeClr val="bg1"/>
                  </a:glow>
                </a:effectLst>
              </a:rPr>
              <a:t>Positive relationship</a:t>
            </a:r>
            <a:endParaRPr lang="en-US" dirty="0">
              <a:solidFill>
                <a:schemeClr val="tx1"/>
              </a:solidFill>
              <a:effectLst>
                <a:glow rad="127000">
                  <a:schemeClr val="bg1"/>
                </a:glow>
              </a:effectLst>
            </a:endParaRPr>
          </a:p>
        </p:txBody>
      </p:sp>
      <p:sp>
        <p:nvSpPr>
          <p:cNvPr id="13" name="TextBox 12"/>
          <p:cNvSpPr txBox="1"/>
          <p:nvPr/>
        </p:nvSpPr>
        <p:spPr>
          <a:xfrm>
            <a:off x="5738982" y="4792099"/>
            <a:ext cx="1896939" cy="307777"/>
          </a:xfrm>
          <a:prstGeom prst="rect">
            <a:avLst/>
          </a:prstGeom>
          <a:noFill/>
        </p:spPr>
        <p:txBody>
          <a:bodyPr wrap="square" rtlCol="0">
            <a:spAutoFit/>
          </a:bodyPr>
          <a:lstStyle/>
          <a:p>
            <a:r>
              <a:rPr lang="en-US" dirty="0" smtClean="0">
                <a:solidFill>
                  <a:schemeClr val="tx1"/>
                </a:solidFill>
                <a:effectLst>
                  <a:glow rad="127000">
                    <a:schemeClr val="bg1"/>
                  </a:glow>
                </a:effectLst>
              </a:rPr>
              <a:t>Negative relationship</a:t>
            </a:r>
            <a:endParaRPr lang="en-US" dirty="0">
              <a:solidFill>
                <a:schemeClr val="tx1"/>
              </a:solidFill>
              <a:effectLst>
                <a:glow rad="127000">
                  <a:schemeClr val="bg1"/>
                </a:glow>
              </a:effectLst>
            </a:endParaRPr>
          </a:p>
        </p:txBody>
      </p:sp>
    </p:spTree>
    <p:extLst>
      <p:ext uri="{BB962C8B-B14F-4D97-AF65-F5344CB8AC3E}">
        <p14:creationId xmlns:p14="http://schemas.microsoft.com/office/powerpoint/2010/main" val="1468790240"/>
      </p:ext>
    </p:extLst>
  </p:cSld>
  <p:clrMapOvr>
    <a:masterClrMapping/>
  </p:clrMapOvr>
  <p:transition advTm="10257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1075"/>
        <p:cNvGrpSpPr/>
        <p:nvPr/>
      </p:nvGrpSpPr>
      <p:grpSpPr>
        <a:xfrm>
          <a:off x="0" y="0"/>
          <a:ext cx="0" cy="0"/>
          <a:chOff x="0" y="0"/>
          <a:chExt cx="0" cy="0"/>
        </a:xfrm>
      </p:grpSpPr>
      <p:cxnSp>
        <p:nvCxnSpPr>
          <p:cNvPr id="1076" name="Google Shape;1076;p12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1077" name="Google Shape;1077;p128"/>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FFFFFF"/>
              </a:solidFill>
              <a:effectLst/>
              <a:uLnTx/>
              <a:uFillTx/>
              <a:latin typeface="Corbel"/>
              <a:ea typeface="Corbel"/>
              <a:cs typeface="Corbel"/>
              <a:sym typeface="Corbel"/>
            </a:endParaRPr>
          </a:p>
        </p:txBody>
      </p:sp>
      <p:pic>
        <p:nvPicPr>
          <p:cNvPr id="1078" name="Google Shape;1078;p128"/>
          <p:cNvPicPr preferRelativeResize="0"/>
          <p:nvPr/>
        </p:nvPicPr>
        <p:blipFill rotWithShape="1">
          <a:blip r:embed="rId3">
            <a:alphaModFix/>
          </a:blip>
          <a:srcRect t="29223" b="50255"/>
          <a:stretch/>
        </p:blipFill>
        <p:spPr>
          <a:xfrm>
            <a:off x="0" y="0"/>
            <a:ext cx="9144002" cy="1406768"/>
          </a:xfrm>
          <a:prstGeom prst="rect">
            <a:avLst/>
          </a:prstGeom>
          <a:noFill/>
          <a:ln>
            <a:noFill/>
          </a:ln>
        </p:spPr>
      </p:pic>
      <p:sp>
        <p:nvSpPr>
          <p:cNvPr id="1079" name="Google Shape;1079;p128"/>
          <p:cNvSpPr/>
          <p:nvPr/>
        </p:nvSpPr>
        <p:spPr>
          <a:xfrm>
            <a:off x="-2" y="-1359"/>
            <a:ext cx="9144000" cy="1408200"/>
          </a:xfrm>
          <a:prstGeom prst="rect">
            <a:avLst/>
          </a:prstGeom>
          <a:solidFill>
            <a:srgbClr val="313E4F">
              <a:alpha val="8157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orbel"/>
              <a:buNone/>
              <a:tabLst/>
              <a:defRPr/>
            </a:pP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sp>
        <p:nvSpPr>
          <p:cNvPr id="1080" name="Google Shape;1080;p128"/>
          <p:cNvSpPr txBox="1">
            <a:spLocks noGrp="1"/>
          </p:cNvSpPr>
          <p:nvPr>
            <p:ph type="title"/>
          </p:nvPr>
        </p:nvSpPr>
        <p:spPr>
          <a:xfrm>
            <a:off x="0" y="365126"/>
            <a:ext cx="9144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smtClean="0">
                <a:latin typeface="+mj-lt"/>
                <a:ea typeface="Gill Sans"/>
                <a:cs typeface="Gill Sans"/>
                <a:sym typeface="Gill Sans"/>
              </a:rPr>
              <a:t>Traffic Light Table </a:t>
            </a:r>
            <a:endParaRPr dirty="0">
              <a:latin typeface="+mj-lt"/>
              <a:ea typeface="Gill Sans"/>
              <a:cs typeface="Gill Sans"/>
              <a:sym typeface="Gill Sans"/>
            </a:endParaRPr>
          </a:p>
        </p:txBody>
      </p:sp>
      <p:sp>
        <p:nvSpPr>
          <p:cNvPr id="3" name="TextBox 2"/>
          <p:cNvSpPr txBox="1"/>
          <p:nvPr/>
        </p:nvSpPr>
        <p:spPr>
          <a:xfrm>
            <a:off x="150225" y="181430"/>
            <a:ext cx="1234439" cy="738664"/>
          </a:xfrm>
          <a:prstGeom prst="rect">
            <a:avLst/>
          </a:prstGeom>
          <a:noFill/>
        </p:spPr>
        <p:txBody>
          <a:bodyPr wrap="square" rtlCol="0">
            <a:spAutoFit/>
          </a:bodyPr>
          <a:lstStyle/>
          <a:p>
            <a:r>
              <a:rPr lang="en-US" dirty="0" smtClean="0">
                <a:solidFill>
                  <a:schemeClr val="bg1">
                    <a:lumMod val="95000"/>
                  </a:schemeClr>
                </a:solidFill>
              </a:rPr>
              <a:t>Note: new this year for report card</a:t>
            </a:r>
            <a:endParaRPr lang="en-US" dirty="0">
              <a:solidFill>
                <a:schemeClr val="bg1">
                  <a:lumMod val="95000"/>
                </a:schemeClr>
              </a:solidFill>
            </a:endParaRPr>
          </a:p>
        </p:txBody>
      </p:sp>
      <p:pic>
        <p:nvPicPr>
          <p:cNvPr id="8" name="Picture 7"/>
          <p:cNvPicPr>
            <a:picLocks noChangeAspect="1"/>
          </p:cNvPicPr>
          <p:nvPr/>
        </p:nvPicPr>
        <p:blipFill rotWithShape="1">
          <a:blip r:embed="rId4"/>
          <a:srcRect b="3903"/>
          <a:stretch/>
        </p:blipFill>
        <p:spPr>
          <a:xfrm>
            <a:off x="267273" y="1588198"/>
            <a:ext cx="8606158" cy="5147922"/>
          </a:xfrm>
          <a:prstGeom prst="rect">
            <a:avLst/>
          </a:prstGeom>
        </p:spPr>
      </p:pic>
      <p:sp>
        <p:nvSpPr>
          <p:cNvPr id="9" name="Rectangle 8"/>
          <p:cNvSpPr/>
          <p:nvPr/>
        </p:nvSpPr>
        <p:spPr>
          <a:xfrm>
            <a:off x="8127243" y="4879075"/>
            <a:ext cx="746187" cy="232012"/>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91869" y="5747391"/>
            <a:ext cx="1535374" cy="232012"/>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127243" y="2210937"/>
            <a:ext cx="746188" cy="1799822"/>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376616" y="6171409"/>
            <a:ext cx="1496813" cy="232012"/>
          </a:xfrm>
          <a:prstGeom prst="rect">
            <a:avLst/>
          </a:prstGeom>
          <a:noFill/>
          <a:ln w="38100">
            <a:solidFill>
              <a:srgbClr val="EDD2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995411"/>
      </p:ext>
    </p:extLst>
  </p:cSld>
  <p:clrMapOvr>
    <a:masterClrMapping/>
  </p:clrMapOvr>
  <p:transition advTm="128961">
    <p:fade/>
  </p:transition>
  <p:timing>
    <p:tnLst>
      <p:par>
        <p:cTn id="1" dur="indefinite" restart="never" nodeType="tmRoot"/>
      </p:par>
    </p:tnLst>
  </p:timing>
</p:sld>
</file>

<file path=ppt/theme/theme1.xml><?xml version="1.0" encoding="utf-8"?>
<a:theme xmlns:a="http://schemas.openxmlformats.org/drawingml/2006/main" name="Depth">
  <a:themeElements>
    <a:clrScheme name="Custom 1">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000000"/>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pth">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6217</TotalTime>
  <Words>1230</Words>
  <Application>Microsoft Office PowerPoint</Application>
  <PresentationFormat>On-screen Show (4:3)</PresentationFormat>
  <Paragraphs>145</Paragraphs>
  <Slides>15</Slides>
  <Notes>15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Corbel</vt:lpstr>
      <vt:lpstr>Gill Sans</vt:lpstr>
      <vt:lpstr>Calibri</vt:lpstr>
      <vt:lpstr>Depth</vt:lpstr>
      <vt:lpstr>4_Depth</vt:lpstr>
      <vt:lpstr>3_Depth</vt:lpstr>
      <vt:lpstr>Depth</vt:lpstr>
      <vt:lpstr>3_Depth</vt:lpstr>
      <vt:lpstr>5_Depth</vt:lpstr>
      <vt:lpstr>Ecosystem Socioeconomic Profile (ESP)    Sablefish  (Report Card)</vt:lpstr>
      <vt:lpstr>Overview</vt:lpstr>
      <vt:lpstr>ESP Report Card Template</vt:lpstr>
      <vt:lpstr>Processes</vt:lpstr>
      <vt:lpstr>Ecosystem Indicators</vt:lpstr>
      <vt:lpstr>Socioeconomic Indicators</vt:lpstr>
      <vt:lpstr>Indicator Monitoring Analysis</vt:lpstr>
      <vt:lpstr>Traffic Light</vt:lpstr>
      <vt:lpstr>Traffic Light Table </vt:lpstr>
      <vt:lpstr>Traffic Light Table </vt:lpstr>
      <vt:lpstr>Traffic Light Score</vt:lpstr>
      <vt:lpstr>Importance</vt:lpstr>
      <vt:lpstr>Considerations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Socioeconomic Profile (ESP)    EBS Pacific Cod</dc:title>
  <dc:creator>Kalei.Shotwell</dc:creator>
  <cp:lastModifiedBy>Kalei.Shotwell</cp:lastModifiedBy>
  <cp:revision>121</cp:revision>
  <dcterms:modified xsi:type="dcterms:W3CDTF">2021-11-15T04:18:04Z</dcterms:modified>
</cp:coreProperties>
</file>